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319" r:id="rId4"/>
    <p:sldId id="320" r:id="rId5"/>
    <p:sldId id="314" r:id="rId6"/>
    <p:sldId id="317" r:id="rId7"/>
    <p:sldId id="321" r:id="rId8"/>
    <p:sldId id="322" r:id="rId9"/>
    <p:sldId id="323" r:id="rId10"/>
    <p:sldId id="324" r:id="rId11"/>
    <p:sldId id="318" r:id="rId12"/>
    <p:sldId id="294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268434-D82D-4941-B2CC-BB1F78CBECDA}" v="17" dt="2019-10-04T06:13:38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eken Viks" userId="5197f4b4-7523-4ee5-81f8-cf3e349bfe72" providerId="ADAL" clId="{A5268434-D82D-4941-B2CC-BB1F78CBECDA}"/>
    <pc:docChg chg="modSld">
      <pc:chgData name="Eneken Viks" userId="5197f4b4-7523-4ee5-81f8-cf3e349bfe72" providerId="ADAL" clId="{A5268434-D82D-4941-B2CC-BB1F78CBECDA}" dt="2019-10-04T06:13:38.429" v="16"/>
      <pc:docMkLst>
        <pc:docMk/>
      </pc:docMkLst>
      <pc:sldChg chg="addSp modSp">
        <pc:chgData name="Eneken Viks" userId="5197f4b4-7523-4ee5-81f8-cf3e349bfe72" providerId="ADAL" clId="{A5268434-D82D-4941-B2CC-BB1F78CBECDA}" dt="2019-10-04T06:13:02.478" v="1" actId="1076"/>
        <pc:sldMkLst>
          <pc:docMk/>
          <pc:sldMk cId="3921975628" sldId="256"/>
        </pc:sldMkLst>
        <pc:picChg chg="add mod">
          <ac:chgData name="Eneken Viks" userId="5197f4b4-7523-4ee5-81f8-cf3e349bfe72" providerId="ADAL" clId="{A5268434-D82D-4941-B2CC-BB1F78CBECDA}" dt="2019-10-04T06:13:02.478" v="1" actId="1076"/>
          <ac:picMkLst>
            <pc:docMk/>
            <pc:sldMk cId="3921975628" sldId="256"/>
            <ac:picMk id="6" creationId="{6CC9A169-2418-43BF-8C40-2AF7E2F9D55D}"/>
          </ac:picMkLst>
        </pc:picChg>
      </pc:sldChg>
      <pc:sldChg chg="addSp modSp">
        <pc:chgData name="Eneken Viks" userId="5197f4b4-7523-4ee5-81f8-cf3e349bfe72" providerId="ADAL" clId="{A5268434-D82D-4941-B2CC-BB1F78CBECDA}" dt="2019-10-04T06:13:07.380" v="3" actId="1076"/>
        <pc:sldMkLst>
          <pc:docMk/>
          <pc:sldMk cId="3135804784" sldId="257"/>
        </pc:sldMkLst>
        <pc:picChg chg="add mod">
          <ac:chgData name="Eneken Viks" userId="5197f4b4-7523-4ee5-81f8-cf3e349bfe72" providerId="ADAL" clId="{A5268434-D82D-4941-B2CC-BB1F78CBECDA}" dt="2019-10-04T06:13:07.380" v="3" actId="1076"/>
          <ac:picMkLst>
            <pc:docMk/>
            <pc:sldMk cId="3135804784" sldId="257"/>
            <ac:picMk id="7" creationId="{354F8E30-54BA-474E-83F4-AF8BBC15002C}"/>
          </ac:picMkLst>
        </pc:picChg>
      </pc:sldChg>
      <pc:sldChg chg="addSp">
        <pc:chgData name="Eneken Viks" userId="5197f4b4-7523-4ee5-81f8-cf3e349bfe72" providerId="ADAL" clId="{A5268434-D82D-4941-B2CC-BB1F78CBECDA}" dt="2019-10-04T06:13:38.429" v="16"/>
        <pc:sldMkLst>
          <pc:docMk/>
          <pc:sldMk cId="656739040" sldId="294"/>
        </pc:sldMkLst>
        <pc:picChg chg="add">
          <ac:chgData name="Eneken Viks" userId="5197f4b4-7523-4ee5-81f8-cf3e349bfe72" providerId="ADAL" clId="{A5268434-D82D-4941-B2CC-BB1F78CBECDA}" dt="2019-10-04T06:13:38.429" v="16"/>
          <ac:picMkLst>
            <pc:docMk/>
            <pc:sldMk cId="656739040" sldId="294"/>
            <ac:picMk id="5" creationId="{C04B1FB8-91AA-4B6D-90EB-F2BC261E5294}"/>
          </ac:picMkLst>
        </pc:picChg>
      </pc:sldChg>
      <pc:sldChg chg="addSp">
        <pc:chgData name="Eneken Viks" userId="5197f4b4-7523-4ee5-81f8-cf3e349bfe72" providerId="ADAL" clId="{A5268434-D82D-4941-B2CC-BB1F78CBECDA}" dt="2019-10-04T06:13:14.764" v="7"/>
        <pc:sldMkLst>
          <pc:docMk/>
          <pc:sldMk cId="1908277143" sldId="314"/>
        </pc:sldMkLst>
        <pc:picChg chg="add">
          <ac:chgData name="Eneken Viks" userId="5197f4b4-7523-4ee5-81f8-cf3e349bfe72" providerId="ADAL" clId="{A5268434-D82D-4941-B2CC-BB1F78CBECDA}" dt="2019-10-04T06:13:14.764" v="7"/>
          <ac:picMkLst>
            <pc:docMk/>
            <pc:sldMk cId="1908277143" sldId="314"/>
            <ac:picMk id="6" creationId="{4666D701-B8A2-40A3-9824-592BA6D74F07}"/>
          </ac:picMkLst>
        </pc:picChg>
      </pc:sldChg>
      <pc:sldChg chg="addSp">
        <pc:chgData name="Eneken Viks" userId="5197f4b4-7523-4ee5-81f8-cf3e349bfe72" providerId="ADAL" clId="{A5268434-D82D-4941-B2CC-BB1F78CBECDA}" dt="2019-10-04T06:13:15.920" v="8"/>
        <pc:sldMkLst>
          <pc:docMk/>
          <pc:sldMk cId="1969695023" sldId="317"/>
        </pc:sldMkLst>
        <pc:picChg chg="add">
          <ac:chgData name="Eneken Viks" userId="5197f4b4-7523-4ee5-81f8-cf3e349bfe72" providerId="ADAL" clId="{A5268434-D82D-4941-B2CC-BB1F78CBECDA}" dt="2019-10-04T06:13:15.920" v="8"/>
          <ac:picMkLst>
            <pc:docMk/>
            <pc:sldMk cId="1969695023" sldId="317"/>
            <ac:picMk id="9" creationId="{365111E9-22C8-4612-8038-688B7D8F9D8A}"/>
          </ac:picMkLst>
        </pc:picChg>
      </pc:sldChg>
      <pc:sldChg chg="addSp">
        <pc:chgData name="Eneken Viks" userId="5197f4b4-7523-4ee5-81f8-cf3e349bfe72" providerId="ADAL" clId="{A5268434-D82D-4941-B2CC-BB1F78CBECDA}" dt="2019-10-04T06:13:37.030" v="15"/>
        <pc:sldMkLst>
          <pc:docMk/>
          <pc:sldMk cId="279413095" sldId="318"/>
        </pc:sldMkLst>
        <pc:picChg chg="add">
          <ac:chgData name="Eneken Viks" userId="5197f4b4-7523-4ee5-81f8-cf3e349bfe72" providerId="ADAL" clId="{A5268434-D82D-4941-B2CC-BB1F78CBECDA}" dt="2019-10-04T06:13:37.030" v="15"/>
          <ac:picMkLst>
            <pc:docMk/>
            <pc:sldMk cId="279413095" sldId="318"/>
            <ac:picMk id="6" creationId="{ACBC05D1-9758-4475-95C4-D69123B27FF9}"/>
          </ac:picMkLst>
        </pc:picChg>
      </pc:sldChg>
      <pc:sldChg chg="addSp modSp">
        <pc:chgData name="Eneken Viks" userId="5197f4b4-7523-4ee5-81f8-cf3e349bfe72" providerId="ADAL" clId="{A5268434-D82D-4941-B2CC-BB1F78CBECDA}" dt="2019-10-04T06:13:11.776" v="5" actId="1076"/>
        <pc:sldMkLst>
          <pc:docMk/>
          <pc:sldMk cId="334609123" sldId="319"/>
        </pc:sldMkLst>
        <pc:picChg chg="add mod">
          <ac:chgData name="Eneken Viks" userId="5197f4b4-7523-4ee5-81f8-cf3e349bfe72" providerId="ADAL" clId="{A5268434-D82D-4941-B2CC-BB1F78CBECDA}" dt="2019-10-04T06:13:11.776" v="5" actId="1076"/>
          <ac:picMkLst>
            <pc:docMk/>
            <pc:sldMk cId="334609123" sldId="319"/>
            <ac:picMk id="6" creationId="{7B6C1A0D-80A9-442B-86CE-118D3163DAF6}"/>
          </ac:picMkLst>
        </pc:picChg>
      </pc:sldChg>
      <pc:sldChg chg="addSp">
        <pc:chgData name="Eneken Viks" userId="5197f4b4-7523-4ee5-81f8-cf3e349bfe72" providerId="ADAL" clId="{A5268434-D82D-4941-B2CC-BB1F78CBECDA}" dt="2019-10-04T06:13:13.915" v="6"/>
        <pc:sldMkLst>
          <pc:docMk/>
          <pc:sldMk cId="1466637839" sldId="320"/>
        </pc:sldMkLst>
        <pc:picChg chg="add">
          <ac:chgData name="Eneken Viks" userId="5197f4b4-7523-4ee5-81f8-cf3e349bfe72" providerId="ADAL" clId="{A5268434-D82D-4941-B2CC-BB1F78CBECDA}" dt="2019-10-04T06:13:13.915" v="6"/>
          <ac:picMkLst>
            <pc:docMk/>
            <pc:sldMk cId="1466637839" sldId="320"/>
            <ac:picMk id="6" creationId="{DDC1BFCB-7E43-4B89-B525-DADE0FD2DB08}"/>
          </ac:picMkLst>
        </pc:picChg>
      </pc:sldChg>
      <pc:sldChg chg="addSp">
        <pc:chgData name="Eneken Viks" userId="5197f4b4-7523-4ee5-81f8-cf3e349bfe72" providerId="ADAL" clId="{A5268434-D82D-4941-B2CC-BB1F78CBECDA}" dt="2019-10-04T06:13:19.365" v="9"/>
        <pc:sldMkLst>
          <pc:docMk/>
          <pc:sldMk cId="3616332956" sldId="321"/>
        </pc:sldMkLst>
        <pc:picChg chg="add">
          <ac:chgData name="Eneken Viks" userId="5197f4b4-7523-4ee5-81f8-cf3e349bfe72" providerId="ADAL" clId="{A5268434-D82D-4941-B2CC-BB1F78CBECDA}" dt="2019-10-04T06:13:19.365" v="9"/>
          <ac:picMkLst>
            <pc:docMk/>
            <pc:sldMk cId="3616332956" sldId="321"/>
            <ac:picMk id="6" creationId="{261BA9A4-C109-4C46-AED4-77D77A842175}"/>
          </ac:picMkLst>
        </pc:picChg>
      </pc:sldChg>
      <pc:sldChg chg="addSp">
        <pc:chgData name="Eneken Viks" userId="5197f4b4-7523-4ee5-81f8-cf3e349bfe72" providerId="ADAL" clId="{A5268434-D82D-4941-B2CC-BB1F78CBECDA}" dt="2019-10-04T06:13:24.680" v="10"/>
        <pc:sldMkLst>
          <pc:docMk/>
          <pc:sldMk cId="3630882232" sldId="322"/>
        </pc:sldMkLst>
        <pc:picChg chg="add">
          <ac:chgData name="Eneken Viks" userId="5197f4b4-7523-4ee5-81f8-cf3e349bfe72" providerId="ADAL" clId="{A5268434-D82D-4941-B2CC-BB1F78CBECDA}" dt="2019-10-04T06:13:24.680" v="10"/>
          <ac:picMkLst>
            <pc:docMk/>
            <pc:sldMk cId="3630882232" sldId="322"/>
            <ac:picMk id="6" creationId="{5DCE3EB6-9F6A-4D44-86D7-E85D2BE1EAED}"/>
          </ac:picMkLst>
        </pc:picChg>
      </pc:sldChg>
      <pc:sldChg chg="addSp modSp">
        <pc:chgData name="Eneken Viks" userId="5197f4b4-7523-4ee5-81f8-cf3e349bfe72" providerId="ADAL" clId="{A5268434-D82D-4941-B2CC-BB1F78CBECDA}" dt="2019-10-04T06:13:30.458" v="12" actId="1076"/>
        <pc:sldMkLst>
          <pc:docMk/>
          <pc:sldMk cId="3882216690" sldId="323"/>
        </pc:sldMkLst>
        <pc:picChg chg="add mod">
          <ac:chgData name="Eneken Viks" userId="5197f4b4-7523-4ee5-81f8-cf3e349bfe72" providerId="ADAL" clId="{A5268434-D82D-4941-B2CC-BB1F78CBECDA}" dt="2019-10-04T06:13:30.458" v="12" actId="1076"/>
          <ac:picMkLst>
            <pc:docMk/>
            <pc:sldMk cId="3882216690" sldId="323"/>
            <ac:picMk id="6" creationId="{DDA0A218-0CED-4EC3-80DD-409F9AB5AF30}"/>
          </ac:picMkLst>
        </pc:picChg>
      </pc:sldChg>
      <pc:sldChg chg="addSp modSp">
        <pc:chgData name="Eneken Viks" userId="5197f4b4-7523-4ee5-81f8-cf3e349bfe72" providerId="ADAL" clId="{A5268434-D82D-4941-B2CC-BB1F78CBECDA}" dt="2019-10-04T06:13:35.618" v="14" actId="1076"/>
        <pc:sldMkLst>
          <pc:docMk/>
          <pc:sldMk cId="1982357150" sldId="324"/>
        </pc:sldMkLst>
        <pc:picChg chg="add mod">
          <ac:chgData name="Eneken Viks" userId="5197f4b4-7523-4ee5-81f8-cf3e349bfe72" providerId="ADAL" clId="{A5268434-D82D-4941-B2CC-BB1F78CBECDA}" dt="2019-10-04T06:13:35.618" v="14" actId="1076"/>
          <ac:picMkLst>
            <pc:docMk/>
            <pc:sldMk cId="1982357150" sldId="324"/>
            <ac:picMk id="6" creationId="{D385FE5D-639A-4EE2-A3C1-CC82DAF5029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ntor\AppData\Local\Temp\EU28_piimahinad_24.10.2018_lu&#776;h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ntor\AppData\Local\Temp\EU28_piimahinad_24.10.2018_lu&#776;h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i\AppData\Local\Temp\57be9918-3645-4dd1-bad5-ecb95cc1f95b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i\Desktop\1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i\AppData\Local\Temp\0ed32395-2b45-4fb1-b324-675f80d3f646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et-EE"/>
              <a:t>Piimahindade võrdlused: Eesti vs EU28 95%, 2008-2017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5319407276256531E-2"/>
          <c:y val="1.2773301593114815E-2"/>
          <c:w val="0.95218243026480898"/>
          <c:h val="0.75179454312396998"/>
        </c:manualLayout>
      </c:layout>
      <c:lineChart>
        <c:grouping val="standard"/>
        <c:varyColors val="0"/>
        <c:ser>
          <c:idx val="1"/>
          <c:order val="0"/>
          <c:tx>
            <c:strRef>
              <c:f>[EU28_piimahinad_24.10.2018_lüh.xls]Graafik!$C$1</c:f>
              <c:strCache>
                <c:ptCount val="1"/>
                <c:pt idx="0">
                  <c:v>Estonia, €/100kg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[EU28_piimahinad_24.10.2018_lüh.xls]Graafik!$A$2:$A$130</c:f>
              <c:strCache>
                <c:ptCount val="129"/>
                <c:pt idx="0">
                  <c:v>2008m01</c:v>
                </c:pt>
                <c:pt idx="1">
                  <c:v>2008m02</c:v>
                </c:pt>
                <c:pt idx="2">
                  <c:v>2008m03</c:v>
                </c:pt>
                <c:pt idx="3">
                  <c:v>2008m04</c:v>
                </c:pt>
                <c:pt idx="4">
                  <c:v>2008m05</c:v>
                </c:pt>
                <c:pt idx="5">
                  <c:v>2008m06</c:v>
                </c:pt>
                <c:pt idx="6">
                  <c:v>2008m07</c:v>
                </c:pt>
                <c:pt idx="7">
                  <c:v>2008m08</c:v>
                </c:pt>
                <c:pt idx="8">
                  <c:v>2008m09</c:v>
                </c:pt>
                <c:pt idx="9">
                  <c:v>2008m10</c:v>
                </c:pt>
                <c:pt idx="10">
                  <c:v>2008m11</c:v>
                </c:pt>
                <c:pt idx="11">
                  <c:v>2008m12</c:v>
                </c:pt>
                <c:pt idx="12">
                  <c:v>2009m01</c:v>
                </c:pt>
                <c:pt idx="13">
                  <c:v>2009m02</c:v>
                </c:pt>
                <c:pt idx="14">
                  <c:v>2009m03</c:v>
                </c:pt>
                <c:pt idx="15">
                  <c:v>2009m04</c:v>
                </c:pt>
                <c:pt idx="16">
                  <c:v>2009m05</c:v>
                </c:pt>
                <c:pt idx="17">
                  <c:v>2009m06</c:v>
                </c:pt>
                <c:pt idx="18">
                  <c:v>2009m07</c:v>
                </c:pt>
                <c:pt idx="19">
                  <c:v>2009m08</c:v>
                </c:pt>
                <c:pt idx="20">
                  <c:v>2009m09</c:v>
                </c:pt>
                <c:pt idx="21">
                  <c:v>2009m10</c:v>
                </c:pt>
                <c:pt idx="22">
                  <c:v>2009m11</c:v>
                </c:pt>
                <c:pt idx="23">
                  <c:v>2009m12</c:v>
                </c:pt>
                <c:pt idx="24">
                  <c:v>2010m01</c:v>
                </c:pt>
                <c:pt idx="25">
                  <c:v>2010m02</c:v>
                </c:pt>
                <c:pt idx="26">
                  <c:v>2010m03</c:v>
                </c:pt>
                <c:pt idx="27">
                  <c:v>2010m04</c:v>
                </c:pt>
                <c:pt idx="28">
                  <c:v>2010m05</c:v>
                </c:pt>
                <c:pt idx="29">
                  <c:v>2010m06</c:v>
                </c:pt>
                <c:pt idx="30">
                  <c:v>2010m07</c:v>
                </c:pt>
                <c:pt idx="31">
                  <c:v>2010m08</c:v>
                </c:pt>
                <c:pt idx="32">
                  <c:v>2010m09</c:v>
                </c:pt>
                <c:pt idx="33">
                  <c:v>2010m10</c:v>
                </c:pt>
                <c:pt idx="34">
                  <c:v>2010m11</c:v>
                </c:pt>
                <c:pt idx="35">
                  <c:v>2010m12</c:v>
                </c:pt>
                <c:pt idx="36">
                  <c:v>2011m01</c:v>
                </c:pt>
                <c:pt idx="37">
                  <c:v>2011m02</c:v>
                </c:pt>
                <c:pt idx="38">
                  <c:v>2011m03</c:v>
                </c:pt>
                <c:pt idx="39">
                  <c:v>2011m04</c:v>
                </c:pt>
                <c:pt idx="40">
                  <c:v>2011m05</c:v>
                </c:pt>
                <c:pt idx="41">
                  <c:v>2011m06</c:v>
                </c:pt>
                <c:pt idx="42">
                  <c:v>2011m07</c:v>
                </c:pt>
                <c:pt idx="43">
                  <c:v>2011m08</c:v>
                </c:pt>
                <c:pt idx="44">
                  <c:v>2011m09</c:v>
                </c:pt>
                <c:pt idx="45">
                  <c:v>2011m10</c:v>
                </c:pt>
                <c:pt idx="46">
                  <c:v>2011m11</c:v>
                </c:pt>
                <c:pt idx="47">
                  <c:v>2011m12</c:v>
                </c:pt>
                <c:pt idx="48">
                  <c:v>2012m01</c:v>
                </c:pt>
                <c:pt idx="49">
                  <c:v>2012m02</c:v>
                </c:pt>
                <c:pt idx="50">
                  <c:v>2012m03</c:v>
                </c:pt>
                <c:pt idx="51">
                  <c:v>2012m04</c:v>
                </c:pt>
                <c:pt idx="52">
                  <c:v>2012m05</c:v>
                </c:pt>
                <c:pt idx="53">
                  <c:v>2012m06</c:v>
                </c:pt>
                <c:pt idx="54">
                  <c:v>2012m07</c:v>
                </c:pt>
                <c:pt idx="55">
                  <c:v>2012m08</c:v>
                </c:pt>
                <c:pt idx="56">
                  <c:v>2012m09</c:v>
                </c:pt>
                <c:pt idx="57">
                  <c:v>2012m10</c:v>
                </c:pt>
                <c:pt idx="58">
                  <c:v>2012m11</c:v>
                </c:pt>
                <c:pt idx="59">
                  <c:v>2012m12</c:v>
                </c:pt>
                <c:pt idx="60">
                  <c:v>2013m01</c:v>
                </c:pt>
                <c:pt idx="61">
                  <c:v>2013m02</c:v>
                </c:pt>
                <c:pt idx="62">
                  <c:v>2013m03</c:v>
                </c:pt>
                <c:pt idx="63">
                  <c:v>2013m04</c:v>
                </c:pt>
                <c:pt idx="64">
                  <c:v>2013m05</c:v>
                </c:pt>
                <c:pt idx="65">
                  <c:v>2013m06</c:v>
                </c:pt>
                <c:pt idx="66">
                  <c:v>2013m07</c:v>
                </c:pt>
                <c:pt idx="67">
                  <c:v>2013m08</c:v>
                </c:pt>
                <c:pt idx="68">
                  <c:v>2013m09</c:v>
                </c:pt>
                <c:pt idx="69">
                  <c:v>2013m10</c:v>
                </c:pt>
                <c:pt idx="70">
                  <c:v>2013m11</c:v>
                </c:pt>
                <c:pt idx="71">
                  <c:v>2013m12</c:v>
                </c:pt>
                <c:pt idx="72">
                  <c:v>2014m01</c:v>
                </c:pt>
                <c:pt idx="73">
                  <c:v>2014m02</c:v>
                </c:pt>
                <c:pt idx="74">
                  <c:v>2014m03</c:v>
                </c:pt>
                <c:pt idx="75">
                  <c:v>2014m04</c:v>
                </c:pt>
                <c:pt idx="76">
                  <c:v>2014m05</c:v>
                </c:pt>
                <c:pt idx="77">
                  <c:v>2014m06</c:v>
                </c:pt>
                <c:pt idx="78">
                  <c:v>2014m07</c:v>
                </c:pt>
                <c:pt idx="79">
                  <c:v>2014m08</c:v>
                </c:pt>
                <c:pt idx="80">
                  <c:v>2014m09</c:v>
                </c:pt>
                <c:pt idx="81">
                  <c:v>2014m10</c:v>
                </c:pt>
                <c:pt idx="82">
                  <c:v>2014m11</c:v>
                </c:pt>
                <c:pt idx="83">
                  <c:v>2014m12</c:v>
                </c:pt>
                <c:pt idx="84">
                  <c:v>2015m01</c:v>
                </c:pt>
                <c:pt idx="85">
                  <c:v>2015m02</c:v>
                </c:pt>
                <c:pt idx="86">
                  <c:v>2015m03</c:v>
                </c:pt>
                <c:pt idx="87">
                  <c:v>2015m04</c:v>
                </c:pt>
                <c:pt idx="88">
                  <c:v>2015m05</c:v>
                </c:pt>
                <c:pt idx="89">
                  <c:v>2015m06</c:v>
                </c:pt>
                <c:pt idx="90">
                  <c:v>2015m07</c:v>
                </c:pt>
                <c:pt idx="91">
                  <c:v>2015m08</c:v>
                </c:pt>
                <c:pt idx="92">
                  <c:v>2015m09</c:v>
                </c:pt>
                <c:pt idx="93">
                  <c:v>2015m10</c:v>
                </c:pt>
                <c:pt idx="94">
                  <c:v>2015m11</c:v>
                </c:pt>
                <c:pt idx="95">
                  <c:v>2015m12</c:v>
                </c:pt>
                <c:pt idx="96">
                  <c:v>2016m01</c:v>
                </c:pt>
                <c:pt idx="97">
                  <c:v>2016m02</c:v>
                </c:pt>
                <c:pt idx="98">
                  <c:v>2016m03</c:v>
                </c:pt>
                <c:pt idx="99">
                  <c:v>2016m04</c:v>
                </c:pt>
                <c:pt idx="100">
                  <c:v>2016m05</c:v>
                </c:pt>
                <c:pt idx="101">
                  <c:v>2016m06</c:v>
                </c:pt>
                <c:pt idx="102">
                  <c:v>2016m07</c:v>
                </c:pt>
                <c:pt idx="103">
                  <c:v>2016m08</c:v>
                </c:pt>
                <c:pt idx="104">
                  <c:v>2016m09</c:v>
                </c:pt>
                <c:pt idx="105">
                  <c:v>2016m10</c:v>
                </c:pt>
                <c:pt idx="106">
                  <c:v>2016m11</c:v>
                </c:pt>
                <c:pt idx="107">
                  <c:v>2016m12</c:v>
                </c:pt>
                <c:pt idx="108">
                  <c:v>2017m01</c:v>
                </c:pt>
                <c:pt idx="109">
                  <c:v>2017m02</c:v>
                </c:pt>
                <c:pt idx="110">
                  <c:v>2017m03</c:v>
                </c:pt>
                <c:pt idx="111">
                  <c:v>2017m04</c:v>
                </c:pt>
                <c:pt idx="112">
                  <c:v>2017m05</c:v>
                </c:pt>
                <c:pt idx="113">
                  <c:v>2017m06</c:v>
                </c:pt>
                <c:pt idx="114">
                  <c:v>2017m07</c:v>
                </c:pt>
                <c:pt idx="115">
                  <c:v>2017m08</c:v>
                </c:pt>
                <c:pt idx="116">
                  <c:v>2017m09</c:v>
                </c:pt>
                <c:pt idx="117">
                  <c:v>2017m10</c:v>
                </c:pt>
                <c:pt idx="118">
                  <c:v>2017m11</c:v>
                </c:pt>
                <c:pt idx="119">
                  <c:v>2017m12</c:v>
                </c:pt>
                <c:pt idx="120">
                  <c:v>2018m01</c:v>
                </c:pt>
                <c:pt idx="121">
                  <c:v>2018m02</c:v>
                </c:pt>
                <c:pt idx="122">
                  <c:v>2018m03</c:v>
                </c:pt>
                <c:pt idx="123">
                  <c:v>2018m04</c:v>
                </c:pt>
                <c:pt idx="124">
                  <c:v>2018m05</c:v>
                </c:pt>
                <c:pt idx="125">
                  <c:v>2018m06</c:v>
                </c:pt>
                <c:pt idx="126">
                  <c:v>2018m07</c:v>
                </c:pt>
                <c:pt idx="127">
                  <c:v>2018m08</c:v>
                </c:pt>
                <c:pt idx="128">
                  <c:v>2018m09</c:v>
                </c:pt>
              </c:strCache>
            </c:strRef>
          </c:cat>
          <c:val>
            <c:numRef>
              <c:f>[EU28_piimahinad_24.10.2018_lüh.xls]Graafik!$C$2:$C$130</c:f>
              <c:numCache>
                <c:formatCode>0.00</c:formatCode>
                <c:ptCount val="129"/>
                <c:pt idx="0">
                  <c:v>33.46</c:v>
                </c:pt>
                <c:pt idx="1">
                  <c:v>33.61</c:v>
                </c:pt>
                <c:pt idx="2">
                  <c:v>33.549999999999997</c:v>
                </c:pt>
                <c:pt idx="3">
                  <c:v>31.18</c:v>
                </c:pt>
                <c:pt idx="4">
                  <c:v>29.16</c:v>
                </c:pt>
                <c:pt idx="5">
                  <c:v>28.89</c:v>
                </c:pt>
                <c:pt idx="6">
                  <c:v>28.13</c:v>
                </c:pt>
                <c:pt idx="7">
                  <c:v>28.060000000000002</c:v>
                </c:pt>
                <c:pt idx="8">
                  <c:v>28.44</c:v>
                </c:pt>
                <c:pt idx="9">
                  <c:v>27.810000000000002</c:v>
                </c:pt>
                <c:pt idx="10">
                  <c:v>27.53</c:v>
                </c:pt>
                <c:pt idx="11">
                  <c:v>26.400000000000002</c:v>
                </c:pt>
                <c:pt idx="12">
                  <c:v>24.27</c:v>
                </c:pt>
                <c:pt idx="13">
                  <c:v>22.91</c:v>
                </c:pt>
                <c:pt idx="14">
                  <c:v>21.1</c:v>
                </c:pt>
                <c:pt idx="15">
                  <c:v>20.2</c:v>
                </c:pt>
                <c:pt idx="16">
                  <c:v>19.760000000000002</c:v>
                </c:pt>
                <c:pt idx="17">
                  <c:v>19.37</c:v>
                </c:pt>
                <c:pt idx="18">
                  <c:v>19.05</c:v>
                </c:pt>
                <c:pt idx="19">
                  <c:v>19.38</c:v>
                </c:pt>
                <c:pt idx="20">
                  <c:v>19.77</c:v>
                </c:pt>
                <c:pt idx="21">
                  <c:v>20.77</c:v>
                </c:pt>
                <c:pt idx="22">
                  <c:v>22.66</c:v>
                </c:pt>
                <c:pt idx="23">
                  <c:v>23.42</c:v>
                </c:pt>
                <c:pt idx="24">
                  <c:v>25.44</c:v>
                </c:pt>
                <c:pt idx="25">
                  <c:v>25.88</c:v>
                </c:pt>
                <c:pt idx="26">
                  <c:v>25.88</c:v>
                </c:pt>
                <c:pt idx="27">
                  <c:v>26.22</c:v>
                </c:pt>
                <c:pt idx="28">
                  <c:v>26.73</c:v>
                </c:pt>
                <c:pt idx="29">
                  <c:v>27.55</c:v>
                </c:pt>
                <c:pt idx="30">
                  <c:v>27.42</c:v>
                </c:pt>
                <c:pt idx="31">
                  <c:v>27.580000000000002</c:v>
                </c:pt>
                <c:pt idx="32">
                  <c:v>29.46</c:v>
                </c:pt>
                <c:pt idx="33">
                  <c:v>29.900000000000002</c:v>
                </c:pt>
                <c:pt idx="34">
                  <c:v>30</c:v>
                </c:pt>
                <c:pt idx="35">
                  <c:v>30.77</c:v>
                </c:pt>
                <c:pt idx="36">
                  <c:v>31</c:v>
                </c:pt>
                <c:pt idx="37">
                  <c:v>31.400000000000002</c:v>
                </c:pt>
                <c:pt idx="38">
                  <c:v>32.4</c:v>
                </c:pt>
                <c:pt idx="39">
                  <c:v>32.9</c:v>
                </c:pt>
                <c:pt idx="40">
                  <c:v>32.9</c:v>
                </c:pt>
                <c:pt idx="41">
                  <c:v>32.700000000000003</c:v>
                </c:pt>
                <c:pt idx="42">
                  <c:v>32.81</c:v>
                </c:pt>
                <c:pt idx="43">
                  <c:v>32.49</c:v>
                </c:pt>
                <c:pt idx="44">
                  <c:v>32.46</c:v>
                </c:pt>
                <c:pt idx="45">
                  <c:v>32.04</c:v>
                </c:pt>
                <c:pt idx="46">
                  <c:v>32.04</c:v>
                </c:pt>
                <c:pt idx="47">
                  <c:v>32</c:v>
                </c:pt>
                <c:pt idx="48">
                  <c:v>32.730000000000004</c:v>
                </c:pt>
                <c:pt idx="49">
                  <c:v>32.880000000000003</c:v>
                </c:pt>
                <c:pt idx="50">
                  <c:v>32.700000000000003</c:v>
                </c:pt>
                <c:pt idx="51">
                  <c:v>31.330000000000002</c:v>
                </c:pt>
                <c:pt idx="52">
                  <c:v>29.64</c:v>
                </c:pt>
                <c:pt idx="53">
                  <c:v>28.52</c:v>
                </c:pt>
                <c:pt idx="54">
                  <c:v>27.330000000000002</c:v>
                </c:pt>
                <c:pt idx="55">
                  <c:v>27.37</c:v>
                </c:pt>
                <c:pt idx="56">
                  <c:v>27.77</c:v>
                </c:pt>
                <c:pt idx="57">
                  <c:v>28.54</c:v>
                </c:pt>
                <c:pt idx="58">
                  <c:v>29.990000000000002</c:v>
                </c:pt>
                <c:pt idx="59">
                  <c:v>31.71</c:v>
                </c:pt>
                <c:pt idx="60">
                  <c:v>32.19</c:v>
                </c:pt>
                <c:pt idx="61">
                  <c:v>32.520000000000003</c:v>
                </c:pt>
                <c:pt idx="62">
                  <c:v>32.97</c:v>
                </c:pt>
                <c:pt idx="63">
                  <c:v>32.54</c:v>
                </c:pt>
                <c:pt idx="64">
                  <c:v>32.65</c:v>
                </c:pt>
                <c:pt idx="65">
                  <c:v>32.79</c:v>
                </c:pt>
                <c:pt idx="66">
                  <c:v>33.08</c:v>
                </c:pt>
                <c:pt idx="67">
                  <c:v>33.32</c:v>
                </c:pt>
                <c:pt idx="68">
                  <c:v>34.49</c:v>
                </c:pt>
                <c:pt idx="69">
                  <c:v>34.6</c:v>
                </c:pt>
                <c:pt idx="70">
                  <c:v>35.4</c:v>
                </c:pt>
                <c:pt idx="71">
                  <c:v>37.5</c:v>
                </c:pt>
                <c:pt idx="72">
                  <c:v>39.520000000000003</c:v>
                </c:pt>
                <c:pt idx="73">
                  <c:v>40.119999999999997</c:v>
                </c:pt>
                <c:pt idx="74">
                  <c:v>40.33</c:v>
                </c:pt>
                <c:pt idx="75">
                  <c:v>39.630000000000003</c:v>
                </c:pt>
                <c:pt idx="76">
                  <c:v>36.75</c:v>
                </c:pt>
                <c:pt idx="77">
                  <c:v>32.799999999999997</c:v>
                </c:pt>
                <c:pt idx="78">
                  <c:v>32.31</c:v>
                </c:pt>
                <c:pt idx="79">
                  <c:v>29.88</c:v>
                </c:pt>
                <c:pt idx="80">
                  <c:v>25.15</c:v>
                </c:pt>
                <c:pt idx="81">
                  <c:v>25.54</c:v>
                </c:pt>
                <c:pt idx="82">
                  <c:v>25.36</c:v>
                </c:pt>
                <c:pt idx="83">
                  <c:v>24.95</c:v>
                </c:pt>
                <c:pt idx="84">
                  <c:v>24.13</c:v>
                </c:pt>
                <c:pt idx="85">
                  <c:v>23.97</c:v>
                </c:pt>
                <c:pt idx="86">
                  <c:v>25.12</c:v>
                </c:pt>
                <c:pt idx="87">
                  <c:v>24.93</c:v>
                </c:pt>
                <c:pt idx="88">
                  <c:v>24.43</c:v>
                </c:pt>
                <c:pt idx="89">
                  <c:v>23.26</c:v>
                </c:pt>
                <c:pt idx="90">
                  <c:v>23.89</c:v>
                </c:pt>
                <c:pt idx="91">
                  <c:v>22.36</c:v>
                </c:pt>
                <c:pt idx="92">
                  <c:v>22.6</c:v>
                </c:pt>
                <c:pt idx="93">
                  <c:v>22.87</c:v>
                </c:pt>
                <c:pt idx="94">
                  <c:v>23.56</c:v>
                </c:pt>
                <c:pt idx="95">
                  <c:v>23.44</c:v>
                </c:pt>
                <c:pt idx="96">
                  <c:v>23.43</c:v>
                </c:pt>
                <c:pt idx="97">
                  <c:v>23.2</c:v>
                </c:pt>
                <c:pt idx="98">
                  <c:v>22.74</c:v>
                </c:pt>
                <c:pt idx="99">
                  <c:v>21.92</c:v>
                </c:pt>
                <c:pt idx="100">
                  <c:v>21.19</c:v>
                </c:pt>
                <c:pt idx="101">
                  <c:v>20.239999999999998</c:v>
                </c:pt>
                <c:pt idx="102">
                  <c:v>20.04</c:v>
                </c:pt>
                <c:pt idx="103">
                  <c:v>20.75</c:v>
                </c:pt>
                <c:pt idx="104">
                  <c:v>23.3</c:v>
                </c:pt>
                <c:pt idx="105">
                  <c:v>26.39</c:v>
                </c:pt>
                <c:pt idx="106">
                  <c:v>29.61</c:v>
                </c:pt>
                <c:pt idx="107">
                  <c:v>32.340000000000003</c:v>
                </c:pt>
                <c:pt idx="108">
                  <c:v>32.659999999999997</c:v>
                </c:pt>
                <c:pt idx="109">
                  <c:v>32.549999999999997</c:v>
                </c:pt>
                <c:pt idx="110">
                  <c:v>32.130000000000003</c:v>
                </c:pt>
                <c:pt idx="111">
                  <c:v>31.06</c:v>
                </c:pt>
                <c:pt idx="112">
                  <c:v>30.76</c:v>
                </c:pt>
                <c:pt idx="113">
                  <c:v>31.55</c:v>
                </c:pt>
                <c:pt idx="114">
                  <c:v>32.78</c:v>
                </c:pt>
                <c:pt idx="115">
                  <c:v>32.94</c:v>
                </c:pt>
                <c:pt idx="116">
                  <c:v>33.97</c:v>
                </c:pt>
                <c:pt idx="117">
                  <c:v>34.4</c:v>
                </c:pt>
                <c:pt idx="118">
                  <c:v>34.17</c:v>
                </c:pt>
                <c:pt idx="119">
                  <c:v>33.17</c:v>
                </c:pt>
                <c:pt idx="120">
                  <c:v>31.86</c:v>
                </c:pt>
                <c:pt idx="121">
                  <c:v>30.24</c:v>
                </c:pt>
                <c:pt idx="122">
                  <c:v>29.97</c:v>
                </c:pt>
                <c:pt idx="123">
                  <c:v>29.64</c:v>
                </c:pt>
                <c:pt idx="124">
                  <c:v>29.23</c:v>
                </c:pt>
                <c:pt idx="125">
                  <c:v>29.65</c:v>
                </c:pt>
                <c:pt idx="126">
                  <c:v>30.18</c:v>
                </c:pt>
                <c:pt idx="127">
                  <c:v>30.34</c:v>
                </c:pt>
                <c:pt idx="128">
                  <c:v>31.5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51-4644-BFF9-51C7AEEF1A42}"/>
            </c:ext>
          </c:extLst>
        </c:ser>
        <c:ser>
          <c:idx val="3"/>
          <c:order val="1"/>
          <c:tx>
            <c:strRef>
              <c:f>[EU28_piimahinad_24.10.2018_lüh.xls]Graafik!$E$1</c:f>
              <c:strCache>
                <c:ptCount val="1"/>
                <c:pt idx="0">
                  <c:v>Weighted average EU 95% (€/100kg)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[EU28_piimahinad_24.10.2018_lüh.xls]Graafik!$A$2:$A$130</c:f>
              <c:strCache>
                <c:ptCount val="129"/>
                <c:pt idx="0">
                  <c:v>2008m01</c:v>
                </c:pt>
                <c:pt idx="1">
                  <c:v>2008m02</c:v>
                </c:pt>
                <c:pt idx="2">
                  <c:v>2008m03</c:v>
                </c:pt>
                <c:pt idx="3">
                  <c:v>2008m04</c:v>
                </c:pt>
                <c:pt idx="4">
                  <c:v>2008m05</c:v>
                </c:pt>
                <c:pt idx="5">
                  <c:v>2008m06</c:v>
                </c:pt>
                <c:pt idx="6">
                  <c:v>2008m07</c:v>
                </c:pt>
                <c:pt idx="7">
                  <c:v>2008m08</c:v>
                </c:pt>
                <c:pt idx="8">
                  <c:v>2008m09</c:v>
                </c:pt>
                <c:pt idx="9">
                  <c:v>2008m10</c:v>
                </c:pt>
                <c:pt idx="10">
                  <c:v>2008m11</c:v>
                </c:pt>
                <c:pt idx="11">
                  <c:v>2008m12</c:v>
                </c:pt>
                <c:pt idx="12">
                  <c:v>2009m01</c:v>
                </c:pt>
                <c:pt idx="13">
                  <c:v>2009m02</c:v>
                </c:pt>
                <c:pt idx="14">
                  <c:v>2009m03</c:v>
                </c:pt>
                <c:pt idx="15">
                  <c:v>2009m04</c:v>
                </c:pt>
                <c:pt idx="16">
                  <c:v>2009m05</c:v>
                </c:pt>
                <c:pt idx="17">
                  <c:v>2009m06</c:v>
                </c:pt>
                <c:pt idx="18">
                  <c:v>2009m07</c:v>
                </c:pt>
                <c:pt idx="19">
                  <c:v>2009m08</c:v>
                </c:pt>
                <c:pt idx="20">
                  <c:v>2009m09</c:v>
                </c:pt>
                <c:pt idx="21">
                  <c:v>2009m10</c:v>
                </c:pt>
                <c:pt idx="22">
                  <c:v>2009m11</c:v>
                </c:pt>
                <c:pt idx="23">
                  <c:v>2009m12</c:v>
                </c:pt>
                <c:pt idx="24">
                  <c:v>2010m01</c:v>
                </c:pt>
                <c:pt idx="25">
                  <c:v>2010m02</c:v>
                </c:pt>
                <c:pt idx="26">
                  <c:v>2010m03</c:v>
                </c:pt>
                <c:pt idx="27">
                  <c:v>2010m04</c:v>
                </c:pt>
                <c:pt idx="28">
                  <c:v>2010m05</c:v>
                </c:pt>
                <c:pt idx="29">
                  <c:v>2010m06</c:v>
                </c:pt>
                <c:pt idx="30">
                  <c:v>2010m07</c:v>
                </c:pt>
                <c:pt idx="31">
                  <c:v>2010m08</c:v>
                </c:pt>
                <c:pt idx="32">
                  <c:v>2010m09</c:v>
                </c:pt>
                <c:pt idx="33">
                  <c:v>2010m10</c:v>
                </c:pt>
                <c:pt idx="34">
                  <c:v>2010m11</c:v>
                </c:pt>
                <c:pt idx="35">
                  <c:v>2010m12</c:v>
                </c:pt>
                <c:pt idx="36">
                  <c:v>2011m01</c:v>
                </c:pt>
                <c:pt idx="37">
                  <c:v>2011m02</c:v>
                </c:pt>
                <c:pt idx="38">
                  <c:v>2011m03</c:v>
                </c:pt>
                <c:pt idx="39">
                  <c:v>2011m04</c:v>
                </c:pt>
                <c:pt idx="40">
                  <c:v>2011m05</c:v>
                </c:pt>
                <c:pt idx="41">
                  <c:v>2011m06</c:v>
                </c:pt>
                <c:pt idx="42">
                  <c:v>2011m07</c:v>
                </c:pt>
                <c:pt idx="43">
                  <c:v>2011m08</c:v>
                </c:pt>
                <c:pt idx="44">
                  <c:v>2011m09</c:v>
                </c:pt>
                <c:pt idx="45">
                  <c:v>2011m10</c:v>
                </c:pt>
                <c:pt idx="46">
                  <c:v>2011m11</c:v>
                </c:pt>
                <c:pt idx="47">
                  <c:v>2011m12</c:v>
                </c:pt>
                <c:pt idx="48">
                  <c:v>2012m01</c:v>
                </c:pt>
                <c:pt idx="49">
                  <c:v>2012m02</c:v>
                </c:pt>
                <c:pt idx="50">
                  <c:v>2012m03</c:v>
                </c:pt>
                <c:pt idx="51">
                  <c:v>2012m04</c:v>
                </c:pt>
                <c:pt idx="52">
                  <c:v>2012m05</c:v>
                </c:pt>
                <c:pt idx="53">
                  <c:v>2012m06</c:v>
                </c:pt>
                <c:pt idx="54">
                  <c:v>2012m07</c:v>
                </c:pt>
                <c:pt idx="55">
                  <c:v>2012m08</c:v>
                </c:pt>
                <c:pt idx="56">
                  <c:v>2012m09</c:v>
                </c:pt>
                <c:pt idx="57">
                  <c:v>2012m10</c:v>
                </c:pt>
                <c:pt idx="58">
                  <c:v>2012m11</c:v>
                </c:pt>
                <c:pt idx="59">
                  <c:v>2012m12</c:v>
                </c:pt>
                <c:pt idx="60">
                  <c:v>2013m01</c:v>
                </c:pt>
                <c:pt idx="61">
                  <c:v>2013m02</c:v>
                </c:pt>
                <c:pt idx="62">
                  <c:v>2013m03</c:v>
                </c:pt>
                <c:pt idx="63">
                  <c:v>2013m04</c:v>
                </c:pt>
                <c:pt idx="64">
                  <c:v>2013m05</c:v>
                </c:pt>
                <c:pt idx="65">
                  <c:v>2013m06</c:v>
                </c:pt>
                <c:pt idx="66">
                  <c:v>2013m07</c:v>
                </c:pt>
                <c:pt idx="67">
                  <c:v>2013m08</c:v>
                </c:pt>
                <c:pt idx="68">
                  <c:v>2013m09</c:v>
                </c:pt>
                <c:pt idx="69">
                  <c:v>2013m10</c:v>
                </c:pt>
                <c:pt idx="70">
                  <c:v>2013m11</c:v>
                </c:pt>
                <c:pt idx="71">
                  <c:v>2013m12</c:v>
                </c:pt>
                <c:pt idx="72">
                  <c:v>2014m01</c:v>
                </c:pt>
                <c:pt idx="73">
                  <c:v>2014m02</c:v>
                </c:pt>
                <c:pt idx="74">
                  <c:v>2014m03</c:v>
                </c:pt>
                <c:pt idx="75">
                  <c:v>2014m04</c:v>
                </c:pt>
                <c:pt idx="76">
                  <c:v>2014m05</c:v>
                </c:pt>
                <c:pt idx="77">
                  <c:v>2014m06</c:v>
                </c:pt>
                <c:pt idx="78">
                  <c:v>2014m07</c:v>
                </c:pt>
                <c:pt idx="79">
                  <c:v>2014m08</c:v>
                </c:pt>
                <c:pt idx="80">
                  <c:v>2014m09</c:v>
                </c:pt>
                <c:pt idx="81">
                  <c:v>2014m10</c:v>
                </c:pt>
                <c:pt idx="82">
                  <c:v>2014m11</c:v>
                </c:pt>
                <c:pt idx="83">
                  <c:v>2014m12</c:v>
                </c:pt>
                <c:pt idx="84">
                  <c:v>2015m01</c:v>
                </c:pt>
                <c:pt idx="85">
                  <c:v>2015m02</c:v>
                </c:pt>
                <c:pt idx="86">
                  <c:v>2015m03</c:v>
                </c:pt>
                <c:pt idx="87">
                  <c:v>2015m04</c:v>
                </c:pt>
                <c:pt idx="88">
                  <c:v>2015m05</c:v>
                </c:pt>
                <c:pt idx="89">
                  <c:v>2015m06</c:v>
                </c:pt>
                <c:pt idx="90">
                  <c:v>2015m07</c:v>
                </c:pt>
                <c:pt idx="91">
                  <c:v>2015m08</c:v>
                </c:pt>
                <c:pt idx="92">
                  <c:v>2015m09</c:v>
                </c:pt>
                <c:pt idx="93">
                  <c:v>2015m10</c:v>
                </c:pt>
                <c:pt idx="94">
                  <c:v>2015m11</c:v>
                </c:pt>
                <c:pt idx="95">
                  <c:v>2015m12</c:v>
                </c:pt>
                <c:pt idx="96">
                  <c:v>2016m01</c:v>
                </c:pt>
                <c:pt idx="97">
                  <c:v>2016m02</c:v>
                </c:pt>
                <c:pt idx="98">
                  <c:v>2016m03</c:v>
                </c:pt>
                <c:pt idx="99">
                  <c:v>2016m04</c:v>
                </c:pt>
                <c:pt idx="100">
                  <c:v>2016m05</c:v>
                </c:pt>
                <c:pt idx="101">
                  <c:v>2016m06</c:v>
                </c:pt>
                <c:pt idx="102">
                  <c:v>2016m07</c:v>
                </c:pt>
                <c:pt idx="103">
                  <c:v>2016m08</c:v>
                </c:pt>
                <c:pt idx="104">
                  <c:v>2016m09</c:v>
                </c:pt>
                <c:pt idx="105">
                  <c:v>2016m10</c:v>
                </c:pt>
                <c:pt idx="106">
                  <c:v>2016m11</c:v>
                </c:pt>
                <c:pt idx="107">
                  <c:v>2016m12</c:v>
                </c:pt>
                <c:pt idx="108">
                  <c:v>2017m01</c:v>
                </c:pt>
                <c:pt idx="109">
                  <c:v>2017m02</c:v>
                </c:pt>
                <c:pt idx="110">
                  <c:v>2017m03</c:v>
                </c:pt>
                <c:pt idx="111">
                  <c:v>2017m04</c:v>
                </c:pt>
                <c:pt idx="112">
                  <c:v>2017m05</c:v>
                </c:pt>
                <c:pt idx="113">
                  <c:v>2017m06</c:v>
                </c:pt>
                <c:pt idx="114">
                  <c:v>2017m07</c:v>
                </c:pt>
                <c:pt idx="115">
                  <c:v>2017m08</c:v>
                </c:pt>
                <c:pt idx="116">
                  <c:v>2017m09</c:v>
                </c:pt>
                <c:pt idx="117">
                  <c:v>2017m10</c:v>
                </c:pt>
                <c:pt idx="118">
                  <c:v>2017m11</c:v>
                </c:pt>
                <c:pt idx="119">
                  <c:v>2017m12</c:v>
                </c:pt>
                <c:pt idx="120">
                  <c:v>2018m01</c:v>
                </c:pt>
                <c:pt idx="121">
                  <c:v>2018m02</c:v>
                </c:pt>
                <c:pt idx="122">
                  <c:v>2018m03</c:v>
                </c:pt>
                <c:pt idx="123">
                  <c:v>2018m04</c:v>
                </c:pt>
                <c:pt idx="124">
                  <c:v>2018m05</c:v>
                </c:pt>
                <c:pt idx="125">
                  <c:v>2018m06</c:v>
                </c:pt>
                <c:pt idx="126">
                  <c:v>2018m07</c:v>
                </c:pt>
                <c:pt idx="127">
                  <c:v>2018m08</c:v>
                </c:pt>
                <c:pt idx="128">
                  <c:v>2018m09</c:v>
                </c:pt>
              </c:strCache>
            </c:strRef>
          </c:cat>
          <c:val>
            <c:numRef>
              <c:f>[EU28_piimahinad_24.10.2018_lüh.xls]Graafik!$E$2:$E$130</c:f>
              <c:numCache>
                <c:formatCode>0.00</c:formatCode>
                <c:ptCount val="129"/>
                <c:pt idx="0">
                  <c:v>36.613</c:v>
                </c:pt>
                <c:pt idx="1">
                  <c:v>35.872</c:v>
                </c:pt>
                <c:pt idx="2">
                  <c:v>34.58</c:v>
                </c:pt>
                <c:pt idx="3">
                  <c:v>32.784499999999994</c:v>
                </c:pt>
                <c:pt idx="4">
                  <c:v>32.299999999999997</c:v>
                </c:pt>
                <c:pt idx="5">
                  <c:v>31.654</c:v>
                </c:pt>
                <c:pt idx="6">
                  <c:v>32.404499999999999</c:v>
                </c:pt>
                <c:pt idx="7">
                  <c:v>33.259499999999996</c:v>
                </c:pt>
                <c:pt idx="8">
                  <c:v>33.335500000000003</c:v>
                </c:pt>
                <c:pt idx="9">
                  <c:v>32.128999999999998</c:v>
                </c:pt>
                <c:pt idx="10">
                  <c:v>31.159999999999997</c:v>
                </c:pt>
                <c:pt idx="11">
                  <c:v>29.373999999999999</c:v>
                </c:pt>
                <c:pt idx="12">
                  <c:v>27.901499999999999</c:v>
                </c:pt>
                <c:pt idx="13">
                  <c:v>26.998999999999999</c:v>
                </c:pt>
                <c:pt idx="14">
                  <c:v>25.146499999999996</c:v>
                </c:pt>
                <c:pt idx="15">
                  <c:v>23.256</c:v>
                </c:pt>
                <c:pt idx="16">
                  <c:v>23.170500000000001</c:v>
                </c:pt>
                <c:pt idx="17">
                  <c:v>23.3035</c:v>
                </c:pt>
                <c:pt idx="18">
                  <c:v>23.645499999999998</c:v>
                </c:pt>
                <c:pt idx="19">
                  <c:v>24.376999999999999</c:v>
                </c:pt>
                <c:pt idx="20">
                  <c:v>24.984999999999999</c:v>
                </c:pt>
                <c:pt idx="21">
                  <c:v>25.574000000000002</c:v>
                </c:pt>
                <c:pt idx="22">
                  <c:v>26.979999999999997</c:v>
                </c:pt>
                <c:pt idx="23">
                  <c:v>26.894499999999997</c:v>
                </c:pt>
                <c:pt idx="24">
                  <c:v>27.492999999999999</c:v>
                </c:pt>
                <c:pt idx="25">
                  <c:v>27.198499999999999</c:v>
                </c:pt>
                <c:pt idx="26">
                  <c:v>26.723499999999998</c:v>
                </c:pt>
                <c:pt idx="27">
                  <c:v>26.770999999999997</c:v>
                </c:pt>
                <c:pt idx="28">
                  <c:v>27.293499999999998</c:v>
                </c:pt>
                <c:pt idx="29">
                  <c:v>28.157999999999998</c:v>
                </c:pt>
                <c:pt idx="30">
                  <c:v>29.060499999999998</c:v>
                </c:pt>
                <c:pt idx="31">
                  <c:v>30.152999999999999</c:v>
                </c:pt>
                <c:pt idx="32">
                  <c:v>31.0365</c:v>
                </c:pt>
                <c:pt idx="33">
                  <c:v>31.236000000000001</c:v>
                </c:pt>
                <c:pt idx="34">
                  <c:v>31.644500000000001</c:v>
                </c:pt>
                <c:pt idx="35">
                  <c:v>31.587499999999999</c:v>
                </c:pt>
                <c:pt idx="36">
                  <c:v>31.501999999999995</c:v>
                </c:pt>
                <c:pt idx="37">
                  <c:v>31.634999999999994</c:v>
                </c:pt>
                <c:pt idx="38">
                  <c:v>31.6065</c:v>
                </c:pt>
                <c:pt idx="39">
                  <c:v>31.340499999999999</c:v>
                </c:pt>
                <c:pt idx="40">
                  <c:v>31.587499999999999</c:v>
                </c:pt>
                <c:pt idx="41">
                  <c:v>32.100499999999997</c:v>
                </c:pt>
                <c:pt idx="42">
                  <c:v>32.518499999999996</c:v>
                </c:pt>
                <c:pt idx="43">
                  <c:v>32.670499999999997</c:v>
                </c:pt>
                <c:pt idx="44">
                  <c:v>33.0505</c:v>
                </c:pt>
                <c:pt idx="45">
                  <c:v>33.164499999999997</c:v>
                </c:pt>
                <c:pt idx="46">
                  <c:v>33.344999999999999</c:v>
                </c:pt>
                <c:pt idx="47">
                  <c:v>32.955499999999994</c:v>
                </c:pt>
                <c:pt idx="48">
                  <c:v>32.641999999999996</c:v>
                </c:pt>
                <c:pt idx="49">
                  <c:v>32.603999999999999</c:v>
                </c:pt>
                <c:pt idx="50">
                  <c:v>31.7775</c:v>
                </c:pt>
                <c:pt idx="51">
                  <c:v>30.437999999999999</c:v>
                </c:pt>
                <c:pt idx="52">
                  <c:v>29.630500000000001</c:v>
                </c:pt>
                <c:pt idx="53">
                  <c:v>29.354999999999997</c:v>
                </c:pt>
                <c:pt idx="54">
                  <c:v>29.468999999999998</c:v>
                </c:pt>
                <c:pt idx="55">
                  <c:v>29.677999999999997</c:v>
                </c:pt>
                <c:pt idx="56">
                  <c:v>30.475999999999996</c:v>
                </c:pt>
                <c:pt idx="57">
                  <c:v>31.501999999999995</c:v>
                </c:pt>
                <c:pt idx="58">
                  <c:v>32.366500000000002</c:v>
                </c:pt>
                <c:pt idx="59">
                  <c:v>32.480499999999999</c:v>
                </c:pt>
                <c:pt idx="60">
                  <c:v>32.613499999999995</c:v>
                </c:pt>
                <c:pt idx="61">
                  <c:v>32.404499999999999</c:v>
                </c:pt>
                <c:pt idx="62">
                  <c:v>32.366500000000002</c:v>
                </c:pt>
                <c:pt idx="63">
                  <c:v>32.480499999999999</c:v>
                </c:pt>
                <c:pt idx="64">
                  <c:v>32.537500000000001</c:v>
                </c:pt>
                <c:pt idx="65">
                  <c:v>33.896000000000001</c:v>
                </c:pt>
                <c:pt idx="66">
                  <c:v>34.494500000000002</c:v>
                </c:pt>
                <c:pt idx="67">
                  <c:v>35.016999999999996</c:v>
                </c:pt>
                <c:pt idx="68">
                  <c:v>36.517999999999994</c:v>
                </c:pt>
                <c:pt idx="69">
                  <c:v>37.43</c:v>
                </c:pt>
                <c:pt idx="70">
                  <c:v>38.1995</c:v>
                </c:pt>
                <c:pt idx="71">
                  <c:v>38.1995</c:v>
                </c:pt>
                <c:pt idx="72">
                  <c:v>38.170999999999999</c:v>
                </c:pt>
                <c:pt idx="73">
                  <c:v>38.094999999999999</c:v>
                </c:pt>
                <c:pt idx="74">
                  <c:v>37.467999999999996</c:v>
                </c:pt>
                <c:pt idx="75">
                  <c:v>36.470500000000001</c:v>
                </c:pt>
                <c:pt idx="76">
                  <c:v>35.843499999999999</c:v>
                </c:pt>
                <c:pt idx="77">
                  <c:v>35.757999999999996</c:v>
                </c:pt>
                <c:pt idx="78">
                  <c:v>35.1785</c:v>
                </c:pt>
                <c:pt idx="79">
                  <c:v>35.102499999999999</c:v>
                </c:pt>
                <c:pt idx="80">
                  <c:v>34.665500000000002</c:v>
                </c:pt>
                <c:pt idx="81">
                  <c:v>33.629999999999995</c:v>
                </c:pt>
                <c:pt idx="82">
                  <c:v>32.765500000000003</c:v>
                </c:pt>
                <c:pt idx="83">
                  <c:v>31.520999999999997</c:v>
                </c:pt>
                <c:pt idx="84">
                  <c:v>30.200499999999998</c:v>
                </c:pt>
                <c:pt idx="85">
                  <c:v>30.361999999999998</c:v>
                </c:pt>
                <c:pt idx="86">
                  <c:v>30.096</c:v>
                </c:pt>
                <c:pt idx="87">
                  <c:v>29.877499999999998</c:v>
                </c:pt>
                <c:pt idx="88">
                  <c:v>29.1935</c:v>
                </c:pt>
                <c:pt idx="89">
                  <c:v>28.632999999999999</c:v>
                </c:pt>
                <c:pt idx="90">
                  <c:v>28.423999999999999</c:v>
                </c:pt>
                <c:pt idx="91">
                  <c:v>28.366999999999997</c:v>
                </c:pt>
                <c:pt idx="92">
                  <c:v>28.594999999999999</c:v>
                </c:pt>
                <c:pt idx="93">
                  <c:v>29.202999999999996</c:v>
                </c:pt>
                <c:pt idx="94">
                  <c:v>29.393000000000001</c:v>
                </c:pt>
                <c:pt idx="95">
                  <c:v>29.07</c:v>
                </c:pt>
                <c:pt idx="96">
                  <c:v>28.205500000000001</c:v>
                </c:pt>
                <c:pt idx="97">
                  <c:v>27.625999999999998</c:v>
                </c:pt>
                <c:pt idx="98">
                  <c:v>26.932500000000001</c:v>
                </c:pt>
                <c:pt idx="99">
                  <c:v>26.029999999999998</c:v>
                </c:pt>
                <c:pt idx="100">
                  <c:v>24.908999999999999</c:v>
                </c:pt>
                <c:pt idx="101">
                  <c:v>24.424499999999998</c:v>
                </c:pt>
                <c:pt idx="102">
                  <c:v>24.395999999999997</c:v>
                </c:pt>
                <c:pt idx="103">
                  <c:v>25.099</c:v>
                </c:pt>
                <c:pt idx="104">
                  <c:v>26.428999999999998</c:v>
                </c:pt>
                <c:pt idx="105">
                  <c:v>28.433499999999999</c:v>
                </c:pt>
                <c:pt idx="106">
                  <c:v>30.247999999999998</c:v>
                </c:pt>
                <c:pt idx="107">
                  <c:v>31.407</c:v>
                </c:pt>
                <c:pt idx="108">
                  <c:v>31.767999999999997</c:v>
                </c:pt>
                <c:pt idx="109">
                  <c:v>31.711000000000002</c:v>
                </c:pt>
                <c:pt idx="110">
                  <c:v>31.463999999999995</c:v>
                </c:pt>
                <c:pt idx="111">
                  <c:v>31.511500000000002</c:v>
                </c:pt>
                <c:pt idx="112">
                  <c:v>31.321499999999997</c:v>
                </c:pt>
                <c:pt idx="113">
                  <c:v>31.473500000000001</c:v>
                </c:pt>
                <c:pt idx="114">
                  <c:v>32.461500000000001</c:v>
                </c:pt>
                <c:pt idx="115">
                  <c:v>33.487499999999997</c:v>
                </c:pt>
                <c:pt idx="116">
                  <c:v>34.988499999999995</c:v>
                </c:pt>
                <c:pt idx="117">
                  <c:v>35.653500000000001</c:v>
                </c:pt>
                <c:pt idx="118">
                  <c:v>35.909999999999997</c:v>
                </c:pt>
                <c:pt idx="119">
                  <c:v>35.558499999999995</c:v>
                </c:pt>
                <c:pt idx="120">
                  <c:v>33.734499999999997</c:v>
                </c:pt>
                <c:pt idx="121">
                  <c:v>32.727499999999999</c:v>
                </c:pt>
                <c:pt idx="122">
                  <c:v>31.844000000000001</c:v>
                </c:pt>
                <c:pt idx="123">
                  <c:v>30.979499999999998</c:v>
                </c:pt>
                <c:pt idx="124">
                  <c:v>30.437999999999999</c:v>
                </c:pt>
                <c:pt idx="125">
                  <c:v>30.608999999999998</c:v>
                </c:pt>
                <c:pt idx="126">
                  <c:v>31.2455</c:v>
                </c:pt>
                <c:pt idx="127">
                  <c:v>31.948499999999999</c:v>
                </c:pt>
                <c:pt idx="128">
                  <c:v>32.5565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51-4644-BFF9-51C7AEEF1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upDownBars>
          <c:gapWidth val="150"/>
          <c:upBars>
            <c:spPr>
              <a:solidFill>
                <a:schemeClr val="lt1"/>
              </a:solidFill>
              <a:ln w="9525">
                <a:solidFill>
                  <a:schemeClr val="tx1">
                    <a:lumMod val="15000"/>
                    <a:lumOff val="85000"/>
                  </a:schemeClr>
                </a:solidFill>
              </a:ln>
              <a:effectLst/>
            </c:spPr>
          </c:upBars>
          <c:downBars>
            <c:spPr>
              <a:solidFill>
                <a:schemeClr val="dk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downBars>
        </c:upDownBars>
        <c:smooth val="0"/>
        <c:axId val="-1211898096"/>
        <c:axId val="-1211906256"/>
      </c:lineChart>
      <c:catAx>
        <c:axId val="-121189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11906256"/>
        <c:crosses val="autoZero"/>
        <c:auto val="1"/>
        <c:lblAlgn val="ctr"/>
        <c:lblOffset val="100"/>
        <c:noMultiLvlLbl val="0"/>
      </c:catAx>
      <c:valAx>
        <c:axId val="-1211906256"/>
        <c:scaling>
          <c:orientation val="minMax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in"/>
        <c:minorTickMark val="in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118980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3588181079465484"/>
          <c:y val="0.94935372043994926"/>
          <c:w val="0.32826736168344101"/>
          <c:h val="3.5474071404339738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et-EE"/>
              <a:t>Piimahindade võrdlused: Eesti vs EU28 95%, 2008-2017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5319407276256531E-2"/>
          <c:y val="1.2773301593114815E-2"/>
          <c:w val="0.95218243026480898"/>
          <c:h val="0.75179454312396998"/>
        </c:manualLayout>
      </c:layout>
      <c:lineChart>
        <c:grouping val="standard"/>
        <c:varyColors val="0"/>
        <c:ser>
          <c:idx val="1"/>
          <c:order val="0"/>
          <c:tx>
            <c:strRef>
              <c:f>[EU28_piimahinad_24.10.2018_lüh.xls]Graafik!$C$1</c:f>
              <c:strCache>
                <c:ptCount val="1"/>
                <c:pt idx="0">
                  <c:v>Estonia, €/100kg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[EU28_piimahinad_24.10.2018_lüh.xls]Graafik!$A$2:$A$130</c:f>
              <c:strCache>
                <c:ptCount val="129"/>
                <c:pt idx="0">
                  <c:v>2008m01</c:v>
                </c:pt>
                <c:pt idx="1">
                  <c:v>2008m02</c:v>
                </c:pt>
                <c:pt idx="2">
                  <c:v>2008m03</c:v>
                </c:pt>
                <c:pt idx="3">
                  <c:v>2008m04</c:v>
                </c:pt>
                <c:pt idx="4">
                  <c:v>2008m05</c:v>
                </c:pt>
                <c:pt idx="5">
                  <c:v>2008m06</c:v>
                </c:pt>
                <c:pt idx="6">
                  <c:v>2008m07</c:v>
                </c:pt>
                <c:pt idx="7">
                  <c:v>2008m08</c:v>
                </c:pt>
                <c:pt idx="8">
                  <c:v>2008m09</c:v>
                </c:pt>
                <c:pt idx="9">
                  <c:v>2008m10</c:v>
                </c:pt>
                <c:pt idx="10">
                  <c:v>2008m11</c:v>
                </c:pt>
                <c:pt idx="11">
                  <c:v>2008m12</c:v>
                </c:pt>
                <c:pt idx="12">
                  <c:v>2009m01</c:v>
                </c:pt>
                <c:pt idx="13">
                  <c:v>2009m02</c:v>
                </c:pt>
                <c:pt idx="14">
                  <c:v>2009m03</c:v>
                </c:pt>
                <c:pt idx="15">
                  <c:v>2009m04</c:v>
                </c:pt>
                <c:pt idx="16">
                  <c:v>2009m05</c:v>
                </c:pt>
                <c:pt idx="17">
                  <c:v>2009m06</c:v>
                </c:pt>
                <c:pt idx="18">
                  <c:v>2009m07</c:v>
                </c:pt>
                <c:pt idx="19">
                  <c:v>2009m08</c:v>
                </c:pt>
                <c:pt idx="20">
                  <c:v>2009m09</c:v>
                </c:pt>
                <c:pt idx="21">
                  <c:v>2009m10</c:v>
                </c:pt>
                <c:pt idx="22">
                  <c:v>2009m11</c:v>
                </c:pt>
                <c:pt idx="23">
                  <c:v>2009m12</c:v>
                </c:pt>
                <c:pt idx="24">
                  <c:v>2010m01</c:v>
                </c:pt>
                <c:pt idx="25">
                  <c:v>2010m02</c:v>
                </c:pt>
                <c:pt idx="26">
                  <c:v>2010m03</c:v>
                </c:pt>
                <c:pt idx="27">
                  <c:v>2010m04</c:v>
                </c:pt>
                <c:pt idx="28">
                  <c:v>2010m05</c:v>
                </c:pt>
                <c:pt idx="29">
                  <c:v>2010m06</c:v>
                </c:pt>
                <c:pt idx="30">
                  <c:v>2010m07</c:v>
                </c:pt>
                <c:pt idx="31">
                  <c:v>2010m08</c:v>
                </c:pt>
                <c:pt idx="32">
                  <c:v>2010m09</c:v>
                </c:pt>
                <c:pt idx="33">
                  <c:v>2010m10</c:v>
                </c:pt>
                <c:pt idx="34">
                  <c:v>2010m11</c:v>
                </c:pt>
                <c:pt idx="35">
                  <c:v>2010m12</c:v>
                </c:pt>
                <c:pt idx="36">
                  <c:v>2011m01</c:v>
                </c:pt>
                <c:pt idx="37">
                  <c:v>2011m02</c:v>
                </c:pt>
                <c:pt idx="38">
                  <c:v>2011m03</c:v>
                </c:pt>
                <c:pt idx="39">
                  <c:v>2011m04</c:v>
                </c:pt>
                <c:pt idx="40">
                  <c:v>2011m05</c:v>
                </c:pt>
                <c:pt idx="41">
                  <c:v>2011m06</c:v>
                </c:pt>
                <c:pt idx="42">
                  <c:v>2011m07</c:v>
                </c:pt>
                <c:pt idx="43">
                  <c:v>2011m08</c:v>
                </c:pt>
                <c:pt idx="44">
                  <c:v>2011m09</c:v>
                </c:pt>
                <c:pt idx="45">
                  <c:v>2011m10</c:v>
                </c:pt>
                <c:pt idx="46">
                  <c:v>2011m11</c:v>
                </c:pt>
                <c:pt idx="47">
                  <c:v>2011m12</c:v>
                </c:pt>
                <c:pt idx="48">
                  <c:v>2012m01</c:v>
                </c:pt>
                <c:pt idx="49">
                  <c:v>2012m02</c:v>
                </c:pt>
                <c:pt idx="50">
                  <c:v>2012m03</c:v>
                </c:pt>
                <c:pt idx="51">
                  <c:v>2012m04</c:v>
                </c:pt>
                <c:pt idx="52">
                  <c:v>2012m05</c:v>
                </c:pt>
                <c:pt idx="53">
                  <c:v>2012m06</c:v>
                </c:pt>
                <c:pt idx="54">
                  <c:v>2012m07</c:v>
                </c:pt>
                <c:pt idx="55">
                  <c:v>2012m08</c:v>
                </c:pt>
                <c:pt idx="56">
                  <c:v>2012m09</c:v>
                </c:pt>
                <c:pt idx="57">
                  <c:v>2012m10</c:v>
                </c:pt>
                <c:pt idx="58">
                  <c:v>2012m11</c:v>
                </c:pt>
                <c:pt idx="59">
                  <c:v>2012m12</c:v>
                </c:pt>
                <c:pt idx="60">
                  <c:v>2013m01</c:v>
                </c:pt>
                <c:pt idx="61">
                  <c:v>2013m02</c:v>
                </c:pt>
                <c:pt idx="62">
                  <c:v>2013m03</c:v>
                </c:pt>
                <c:pt idx="63">
                  <c:v>2013m04</c:v>
                </c:pt>
                <c:pt idx="64">
                  <c:v>2013m05</c:v>
                </c:pt>
                <c:pt idx="65">
                  <c:v>2013m06</c:v>
                </c:pt>
                <c:pt idx="66">
                  <c:v>2013m07</c:v>
                </c:pt>
                <c:pt idx="67">
                  <c:v>2013m08</c:v>
                </c:pt>
                <c:pt idx="68">
                  <c:v>2013m09</c:v>
                </c:pt>
                <c:pt idx="69">
                  <c:v>2013m10</c:v>
                </c:pt>
                <c:pt idx="70">
                  <c:v>2013m11</c:v>
                </c:pt>
                <c:pt idx="71">
                  <c:v>2013m12</c:v>
                </c:pt>
                <c:pt idx="72">
                  <c:v>2014m01</c:v>
                </c:pt>
                <c:pt idx="73">
                  <c:v>2014m02</c:v>
                </c:pt>
                <c:pt idx="74">
                  <c:v>2014m03</c:v>
                </c:pt>
                <c:pt idx="75">
                  <c:v>2014m04</c:v>
                </c:pt>
                <c:pt idx="76">
                  <c:v>2014m05</c:v>
                </c:pt>
                <c:pt idx="77">
                  <c:v>2014m06</c:v>
                </c:pt>
                <c:pt idx="78">
                  <c:v>2014m07</c:v>
                </c:pt>
                <c:pt idx="79">
                  <c:v>2014m08</c:v>
                </c:pt>
                <c:pt idx="80">
                  <c:v>2014m09</c:v>
                </c:pt>
                <c:pt idx="81">
                  <c:v>2014m10</c:v>
                </c:pt>
                <c:pt idx="82">
                  <c:v>2014m11</c:v>
                </c:pt>
                <c:pt idx="83">
                  <c:v>2014m12</c:v>
                </c:pt>
                <c:pt idx="84">
                  <c:v>2015m01</c:v>
                </c:pt>
                <c:pt idx="85">
                  <c:v>2015m02</c:v>
                </c:pt>
                <c:pt idx="86">
                  <c:v>2015m03</c:v>
                </c:pt>
                <c:pt idx="87">
                  <c:v>2015m04</c:v>
                </c:pt>
                <c:pt idx="88">
                  <c:v>2015m05</c:v>
                </c:pt>
                <c:pt idx="89">
                  <c:v>2015m06</c:v>
                </c:pt>
                <c:pt idx="90">
                  <c:v>2015m07</c:v>
                </c:pt>
                <c:pt idx="91">
                  <c:v>2015m08</c:v>
                </c:pt>
                <c:pt idx="92">
                  <c:v>2015m09</c:v>
                </c:pt>
                <c:pt idx="93">
                  <c:v>2015m10</c:v>
                </c:pt>
                <c:pt idx="94">
                  <c:v>2015m11</c:v>
                </c:pt>
                <c:pt idx="95">
                  <c:v>2015m12</c:v>
                </c:pt>
                <c:pt idx="96">
                  <c:v>2016m01</c:v>
                </c:pt>
                <c:pt idx="97">
                  <c:v>2016m02</c:v>
                </c:pt>
                <c:pt idx="98">
                  <c:v>2016m03</c:v>
                </c:pt>
                <c:pt idx="99">
                  <c:v>2016m04</c:v>
                </c:pt>
                <c:pt idx="100">
                  <c:v>2016m05</c:v>
                </c:pt>
                <c:pt idx="101">
                  <c:v>2016m06</c:v>
                </c:pt>
                <c:pt idx="102">
                  <c:v>2016m07</c:v>
                </c:pt>
                <c:pt idx="103">
                  <c:v>2016m08</c:v>
                </c:pt>
                <c:pt idx="104">
                  <c:v>2016m09</c:v>
                </c:pt>
                <c:pt idx="105">
                  <c:v>2016m10</c:v>
                </c:pt>
                <c:pt idx="106">
                  <c:v>2016m11</c:v>
                </c:pt>
                <c:pt idx="107">
                  <c:v>2016m12</c:v>
                </c:pt>
                <c:pt idx="108">
                  <c:v>2017m01</c:v>
                </c:pt>
                <c:pt idx="109">
                  <c:v>2017m02</c:v>
                </c:pt>
                <c:pt idx="110">
                  <c:v>2017m03</c:v>
                </c:pt>
                <c:pt idx="111">
                  <c:v>2017m04</c:v>
                </c:pt>
                <c:pt idx="112">
                  <c:v>2017m05</c:v>
                </c:pt>
                <c:pt idx="113">
                  <c:v>2017m06</c:v>
                </c:pt>
                <c:pt idx="114">
                  <c:v>2017m07</c:v>
                </c:pt>
                <c:pt idx="115">
                  <c:v>2017m08</c:v>
                </c:pt>
                <c:pt idx="116">
                  <c:v>2017m09</c:v>
                </c:pt>
                <c:pt idx="117">
                  <c:v>2017m10</c:v>
                </c:pt>
                <c:pt idx="118">
                  <c:v>2017m11</c:v>
                </c:pt>
                <c:pt idx="119">
                  <c:v>2017m12</c:v>
                </c:pt>
                <c:pt idx="120">
                  <c:v>2018m01</c:v>
                </c:pt>
                <c:pt idx="121">
                  <c:v>2018m02</c:v>
                </c:pt>
                <c:pt idx="122">
                  <c:v>2018m03</c:v>
                </c:pt>
                <c:pt idx="123">
                  <c:v>2018m04</c:v>
                </c:pt>
                <c:pt idx="124">
                  <c:v>2018m05</c:v>
                </c:pt>
                <c:pt idx="125">
                  <c:v>2018m06</c:v>
                </c:pt>
                <c:pt idx="126">
                  <c:v>2018m07</c:v>
                </c:pt>
                <c:pt idx="127">
                  <c:v>2018m08</c:v>
                </c:pt>
                <c:pt idx="128">
                  <c:v>2018m09</c:v>
                </c:pt>
              </c:strCache>
            </c:strRef>
          </c:cat>
          <c:val>
            <c:numRef>
              <c:f>[EU28_piimahinad_24.10.2018_lüh.xls]Graafik!$C$2:$C$130</c:f>
              <c:numCache>
                <c:formatCode>0.00</c:formatCode>
                <c:ptCount val="129"/>
                <c:pt idx="0">
                  <c:v>33.46</c:v>
                </c:pt>
                <c:pt idx="1">
                  <c:v>33.61</c:v>
                </c:pt>
                <c:pt idx="2">
                  <c:v>33.549999999999997</c:v>
                </c:pt>
                <c:pt idx="3">
                  <c:v>31.18</c:v>
                </c:pt>
                <c:pt idx="4">
                  <c:v>29.16</c:v>
                </c:pt>
                <c:pt idx="5">
                  <c:v>28.89</c:v>
                </c:pt>
                <c:pt idx="6">
                  <c:v>28.13</c:v>
                </c:pt>
                <c:pt idx="7">
                  <c:v>28.060000000000002</c:v>
                </c:pt>
                <c:pt idx="8">
                  <c:v>28.44</c:v>
                </c:pt>
                <c:pt idx="9">
                  <c:v>27.810000000000002</c:v>
                </c:pt>
                <c:pt idx="10">
                  <c:v>27.53</c:v>
                </c:pt>
                <c:pt idx="11">
                  <c:v>26.400000000000002</c:v>
                </c:pt>
                <c:pt idx="12">
                  <c:v>24.27</c:v>
                </c:pt>
                <c:pt idx="13">
                  <c:v>22.91</c:v>
                </c:pt>
                <c:pt idx="14">
                  <c:v>21.1</c:v>
                </c:pt>
                <c:pt idx="15">
                  <c:v>20.2</c:v>
                </c:pt>
                <c:pt idx="16">
                  <c:v>19.760000000000002</c:v>
                </c:pt>
                <c:pt idx="17">
                  <c:v>19.37</c:v>
                </c:pt>
                <c:pt idx="18">
                  <c:v>19.05</c:v>
                </c:pt>
                <c:pt idx="19">
                  <c:v>19.38</c:v>
                </c:pt>
                <c:pt idx="20">
                  <c:v>19.77</c:v>
                </c:pt>
                <c:pt idx="21">
                  <c:v>20.77</c:v>
                </c:pt>
                <c:pt idx="22">
                  <c:v>22.66</c:v>
                </c:pt>
                <c:pt idx="23">
                  <c:v>23.42</c:v>
                </c:pt>
                <c:pt idx="24">
                  <c:v>25.44</c:v>
                </c:pt>
                <c:pt idx="25">
                  <c:v>25.88</c:v>
                </c:pt>
                <c:pt idx="26">
                  <c:v>25.88</c:v>
                </c:pt>
                <c:pt idx="27">
                  <c:v>26.22</c:v>
                </c:pt>
                <c:pt idx="28">
                  <c:v>26.73</c:v>
                </c:pt>
                <c:pt idx="29">
                  <c:v>27.55</c:v>
                </c:pt>
                <c:pt idx="30">
                  <c:v>27.42</c:v>
                </c:pt>
                <c:pt idx="31">
                  <c:v>27.580000000000002</c:v>
                </c:pt>
                <c:pt idx="32">
                  <c:v>29.46</c:v>
                </c:pt>
                <c:pt idx="33">
                  <c:v>29.900000000000002</c:v>
                </c:pt>
                <c:pt idx="34">
                  <c:v>30</c:v>
                </c:pt>
                <c:pt idx="35">
                  <c:v>30.77</c:v>
                </c:pt>
                <c:pt idx="36">
                  <c:v>31</c:v>
                </c:pt>
                <c:pt idx="37">
                  <c:v>31.400000000000002</c:v>
                </c:pt>
                <c:pt idx="38">
                  <c:v>32.4</c:v>
                </c:pt>
                <c:pt idx="39">
                  <c:v>32.9</c:v>
                </c:pt>
                <c:pt idx="40">
                  <c:v>32.9</c:v>
                </c:pt>
                <c:pt idx="41">
                  <c:v>32.700000000000003</c:v>
                </c:pt>
                <c:pt idx="42">
                  <c:v>32.81</c:v>
                </c:pt>
                <c:pt idx="43">
                  <c:v>32.49</c:v>
                </c:pt>
                <c:pt idx="44">
                  <c:v>32.46</c:v>
                </c:pt>
                <c:pt idx="45">
                  <c:v>32.04</c:v>
                </c:pt>
                <c:pt idx="46">
                  <c:v>32.04</c:v>
                </c:pt>
                <c:pt idx="47">
                  <c:v>32</c:v>
                </c:pt>
                <c:pt idx="48">
                  <c:v>32.730000000000004</c:v>
                </c:pt>
                <c:pt idx="49">
                  <c:v>32.880000000000003</c:v>
                </c:pt>
                <c:pt idx="50">
                  <c:v>32.700000000000003</c:v>
                </c:pt>
                <c:pt idx="51">
                  <c:v>31.330000000000002</c:v>
                </c:pt>
                <c:pt idx="52">
                  <c:v>29.64</c:v>
                </c:pt>
                <c:pt idx="53">
                  <c:v>28.52</c:v>
                </c:pt>
                <c:pt idx="54">
                  <c:v>27.330000000000002</c:v>
                </c:pt>
                <c:pt idx="55">
                  <c:v>27.37</c:v>
                </c:pt>
                <c:pt idx="56">
                  <c:v>27.77</c:v>
                </c:pt>
                <c:pt idx="57">
                  <c:v>28.54</c:v>
                </c:pt>
                <c:pt idx="58">
                  <c:v>29.990000000000002</c:v>
                </c:pt>
                <c:pt idx="59">
                  <c:v>31.71</c:v>
                </c:pt>
                <c:pt idx="60">
                  <c:v>32.19</c:v>
                </c:pt>
                <c:pt idx="61">
                  <c:v>32.520000000000003</c:v>
                </c:pt>
                <c:pt idx="62">
                  <c:v>32.97</c:v>
                </c:pt>
                <c:pt idx="63">
                  <c:v>32.54</c:v>
                </c:pt>
                <c:pt idx="64">
                  <c:v>32.65</c:v>
                </c:pt>
                <c:pt idx="65">
                  <c:v>32.79</c:v>
                </c:pt>
                <c:pt idx="66">
                  <c:v>33.08</c:v>
                </c:pt>
                <c:pt idx="67">
                  <c:v>33.32</c:v>
                </c:pt>
                <c:pt idx="68">
                  <c:v>34.49</c:v>
                </c:pt>
                <c:pt idx="69">
                  <c:v>34.6</c:v>
                </c:pt>
                <c:pt idx="70">
                  <c:v>35.4</c:v>
                </c:pt>
                <c:pt idx="71">
                  <c:v>37.5</c:v>
                </c:pt>
                <c:pt idx="72">
                  <c:v>39.520000000000003</c:v>
                </c:pt>
                <c:pt idx="73">
                  <c:v>40.119999999999997</c:v>
                </c:pt>
                <c:pt idx="74">
                  <c:v>40.33</c:v>
                </c:pt>
                <c:pt idx="75">
                  <c:v>39.630000000000003</c:v>
                </c:pt>
                <c:pt idx="76">
                  <c:v>36.75</c:v>
                </c:pt>
                <c:pt idx="77">
                  <c:v>32.799999999999997</c:v>
                </c:pt>
                <c:pt idx="78">
                  <c:v>32.31</c:v>
                </c:pt>
                <c:pt idx="79">
                  <c:v>29.88</c:v>
                </c:pt>
                <c:pt idx="80">
                  <c:v>25.15</c:v>
                </c:pt>
                <c:pt idx="81">
                  <c:v>25.54</c:v>
                </c:pt>
                <c:pt idx="82">
                  <c:v>25.36</c:v>
                </c:pt>
                <c:pt idx="83">
                  <c:v>24.95</c:v>
                </c:pt>
                <c:pt idx="84">
                  <c:v>24.13</c:v>
                </c:pt>
                <c:pt idx="85">
                  <c:v>23.97</c:v>
                </c:pt>
                <c:pt idx="86">
                  <c:v>25.12</c:v>
                </c:pt>
                <c:pt idx="87">
                  <c:v>24.93</c:v>
                </c:pt>
                <c:pt idx="88">
                  <c:v>24.43</c:v>
                </c:pt>
                <c:pt idx="89">
                  <c:v>23.26</c:v>
                </c:pt>
                <c:pt idx="90">
                  <c:v>23.89</c:v>
                </c:pt>
                <c:pt idx="91">
                  <c:v>22.36</c:v>
                </c:pt>
                <c:pt idx="92">
                  <c:v>22.6</c:v>
                </c:pt>
                <c:pt idx="93">
                  <c:v>22.87</c:v>
                </c:pt>
                <c:pt idx="94">
                  <c:v>23.56</c:v>
                </c:pt>
                <c:pt idx="95">
                  <c:v>23.44</c:v>
                </c:pt>
                <c:pt idx="96">
                  <c:v>23.43</c:v>
                </c:pt>
                <c:pt idx="97">
                  <c:v>23.2</c:v>
                </c:pt>
                <c:pt idx="98">
                  <c:v>22.74</c:v>
                </c:pt>
                <c:pt idx="99">
                  <c:v>21.92</c:v>
                </c:pt>
                <c:pt idx="100">
                  <c:v>21.19</c:v>
                </c:pt>
                <c:pt idx="101">
                  <c:v>20.239999999999998</c:v>
                </c:pt>
                <c:pt idx="102">
                  <c:v>20.04</c:v>
                </c:pt>
                <c:pt idx="103">
                  <c:v>20.75</c:v>
                </c:pt>
                <c:pt idx="104">
                  <c:v>23.3</c:v>
                </c:pt>
                <c:pt idx="105">
                  <c:v>26.39</c:v>
                </c:pt>
                <c:pt idx="106">
                  <c:v>29.61</c:v>
                </c:pt>
                <c:pt idx="107">
                  <c:v>32.340000000000003</c:v>
                </c:pt>
                <c:pt idx="108">
                  <c:v>32.659999999999997</c:v>
                </c:pt>
                <c:pt idx="109">
                  <c:v>32.549999999999997</c:v>
                </c:pt>
                <c:pt idx="110">
                  <c:v>32.130000000000003</c:v>
                </c:pt>
                <c:pt idx="111">
                  <c:v>31.06</c:v>
                </c:pt>
                <c:pt idx="112">
                  <c:v>30.76</c:v>
                </c:pt>
                <c:pt idx="113">
                  <c:v>31.55</c:v>
                </c:pt>
                <c:pt idx="114">
                  <c:v>32.78</c:v>
                </c:pt>
                <c:pt idx="115">
                  <c:v>32.94</c:v>
                </c:pt>
                <c:pt idx="116">
                  <c:v>33.97</c:v>
                </c:pt>
                <c:pt idx="117">
                  <c:v>34.4</c:v>
                </c:pt>
                <c:pt idx="118">
                  <c:v>34.17</c:v>
                </c:pt>
                <c:pt idx="119">
                  <c:v>33.17</c:v>
                </c:pt>
                <c:pt idx="120">
                  <c:v>31.86</c:v>
                </c:pt>
                <c:pt idx="121">
                  <c:v>30.24</c:v>
                </c:pt>
                <c:pt idx="122">
                  <c:v>29.97</c:v>
                </c:pt>
                <c:pt idx="123">
                  <c:v>29.64</c:v>
                </c:pt>
                <c:pt idx="124">
                  <c:v>29.23</c:v>
                </c:pt>
                <c:pt idx="125">
                  <c:v>29.65</c:v>
                </c:pt>
                <c:pt idx="126">
                  <c:v>30.18</c:v>
                </c:pt>
                <c:pt idx="127">
                  <c:v>30.34</c:v>
                </c:pt>
                <c:pt idx="128">
                  <c:v>31.5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DB-42C7-B404-FC0B66B0F0FA}"/>
            </c:ext>
          </c:extLst>
        </c:ser>
        <c:ser>
          <c:idx val="3"/>
          <c:order val="1"/>
          <c:tx>
            <c:strRef>
              <c:f>[EU28_piimahinad_24.10.2018_lüh.xls]Graafik!$E$1</c:f>
              <c:strCache>
                <c:ptCount val="1"/>
                <c:pt idx="0">
                  <c:v>Weighted average EU 95% (€/100kg)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[EU28_piimahinad_24.10.2018_lüh.xls]Graafik!$A$2:$A$130</c:f>
              <c:strCache>
                <c:ptCount val="129"/>
                <c:pt idx="0">
                  <c:v>2008m01</c:v>
                </c:pt>
                <c:pt idx="1">
                  <c:v>2008m02</c:v>
                </c:pt>
                <c:pt idx="2">
                  <c:v>2008m03</c:v>
                </c:pt>
                <c:pt idx="3">
                  <c:v>2008m04</c:v>
                </c:pt>
                <c:pt idx="4">
                  <c:v>2008m05</c:v>
                </c:pt>
                <c:pt idx="5">
                  <c:v>2008m06</c:v>
                </c:pt>
                <c:pt idx="6">
                  <c:v>2008m07</c:v>
                </c:pt>
                <c:pt idx="7">
                  <c:v>2008m08</c:v>
                </c:pt>
                <c:pt idx="8">
                  <c:v>2008m09</c:v>
                </c:pt>
                <c:pt idx="9">
                  <c:v>2008m10</c:v>
                </c:pt>
                <c:pt idx="10">
                  <c:v>2008m11</c:v>
                </c:pt>
                <c:pt idx="11">
                  <c:v>2008m12</c:v>
                </c:pt>
                <c:pt idx="12">
                  <c:v>2009m01</c:v>
                </c:pt>
                <c:pt idx="13">
                  <c:v>2009m02</c:v>
                </c:pt>
                <c:pt idx="14">
                  <c:v>2009m03</c:v>
                </c:pt>
                <c:pt idx="15">
                  <c:v>2009m04</c:v>
                </c:pt>
                <c:pt idx="16">
                  <c:v>2009m05</c:v>
                </c:pt>
                <c:pt idx="17">
                  <c:v>2009m06</c:v>
                </c:pt>
                <c:pt idx="18">
                  <c:v>2009m07</c:v>
                </c:pt>
                <c:pt idx="19">
                  <c:v>2009m08</c:v>
                </c:pt>
                <c:pt idx="20">
                  <c:v>2009m09</c:v>
                </c:pt>
                <c:pt idx="21">
                  <c:v>2009m10</c:v>
                </c:pt>
                <c:pt idx="22">
                  <c:v>2009m11</c:v>
                </c:pt>
                <c:pt idx="23">
                  <c:v>2009m12</c:v>
                </c:pt>
                <c:pt idx="24">
                  <c:v>2010m01</c:v>
                </c:pt>
                <c:pt idx="25">
                  <c:v>2010m02</c:v>
                </c:pt>
                <c:pt idx="26">
                  <c:v>2010m03</c:v>
                </c:pt>
                <c:pt idx="27">
                  <c:v>2010m04</c:v>
                </c:pt>
                <c:pt idx="28">
                  <c:v>2010m05</c:v>
                </c:pt>
                <c:pt idx="29">
                  <c:v>2010m06</c:v>
                </c:pt>
                <c:pt idx="30">
                  <c:v>2010m07</c:v>
                </c:pt>
                <c:pt idx="31">
                  <c:v>2010m08</c:v>
                </c:pt>
                <c:pt idx="32">
                  <c:v>2010m09</c:v>
                </c:pt>
                <c:pt idx="33">
                  <c:v>2010m10</c:v>
                </c:pt>
                <c:pt idx="34">
                  <c:v>2010m11</c:v>
                </c:pt>
                <c:pt idx="35">
                  <c:v>2010m12</c:v>
                </c:pt>
                <c:pt idx="36">
                  <c:v>2011m01</c:v>
                </c:pt>
                <c:pt idx="37">
                  <c:v>2011m02</c:v>
                </c:pt>
                <c:pt idx="38">
                  <c:v>2011m03</c:v>
                </c:pt>
                <c:pt idx="39">
                  <c:v>2011m04</c:v>
                </c:pt>
                <c:pt idx="40">
                  <c:v>2011m05</c:v>
                </c:pt>
                <c:pt idx="41">
                  <c:v>2011m06</c:v>
                </c:pt>
                <c:pt idx="42">
                  <c:v>2011m07</c:v>
                </c:pt>
                <c:pt idx="43">
                  <c:v>2011m08</c:v>
                </c:pt>
                <c:pt idx="44">
                  <c:v>2011m09</c:v>
                </c:pt>
                <c:pt idx="45">
                  <c:v>2011m10</c:v>
                </c:pt>
                <c:pt idx="46">
                  <c:v>2011m11</c:v>
                </c:pt>
                <c:pt idx="47">
                  <c:v>2011m12</c:v>
                </c:pt>
                <c:pt idx="48">
                  <c:v>2012m01</c:v>
                </c:pt>
                <c:pt idx="49">
                  <c:v>2012m02</c:v>
                </c:pt>
                <c:pt idx="50">
                  <c:v>2012m03</c:v>
                </c:pt>
                <c:pt idx="51">
                  <c:v>2012m04</c:v>
                </c:pt>
                <c:pt idx="52">
                  <c:v>2012m05</c:v>
                </c:pt>
                <c:pt idx="53">
                  <c:v>2012m06</c:v>
                </c:pt>
                <c:pt idx="54">
                  <c:v>2012m07</c:v>
                </c:pt>
                <c:pt idx="55">
                  <c:v>2012m08</c:v>
                </c:pt>
                <c:pt idx="56">
                  <c:v>2012m09</c:v>
                </c:pt>
                <c:pt idx="57">
                  <c:v>2012m10</c:v>
                </c:pt>
                <c:pt idx="58">
                  <c:v>2012m11</c:v>
                </c:pt>
                <c:pt idx="59">
                  <c:v>2012m12</c:v>
                </c:pt>
                <c:pt idx="60">
                  <c:v>2013m01</c:v>
                </c:pt>
                <c:pt idx="61">
                  <c:v>2013m02</c:v>
                </c:pt>
                <c:pt idx="62">
                  <c:v>2013m03</c:v>
                </c:pt>
                <c:pt idx="63">
                  <c:v>2013m04</c:v>
                </c:pt>
                <c:pt idx="64">
                  <c:v>2013m05</c:v>
                </c:pt>
                <c:pt idx="65">
                  <c:v>2013m06</c:v>
                </c:pt>
                <c:pt idx="66">
                  <c:v>2013m07</c:v>
                </c:pt>
                <c:pt idx="67">
                  <c:v>2013m08</c:v>
                </c:pt>
                <c:pt idx="68">
                  <c:v>2013m09</c:v>
                </c:pt>
                <c:pt idx="69">
                  <c:v>2013m10</c:v>
                </c:pt>
                <c:pt idx="70">
                  <c:v>2013m11</c:v>
                </c:pt>
                <c:pt idx="71">
                  <c:v>2013m12</c:v>
                </c:pt>
                <c:pt idx="72">
                  <c:v>2014m01</c:v>
                </c:pt>
                <c:pt idx="73">
                  <c:v>2014m02</c:v>
                </c:pt>
                <c:pt idx="74">
                  <c:v>2014m03</c:v>
                </c:pt>
                <c:pt idx="75">
                  <c:v>2014m04</c:v>
                </c:pt>
                <c:pt idx="76">
                  <c:v>2014m05</c:v>
                </c:pt>
                <c:pt idx="77">
                  <c:v>2014m06</c:v>
                </c:pt>
                <c:pt idx="78">
                  <c:v>2014m07</c:v>
                </c:pt>
                <c:pt idx="79">
                  <c:v>2014m08</c:v>
                </c:pt>
                <c:pt idx="80">
                  <c:v>2014m09</c:v>
                </c:pt>
                <c:pt idx="81">
                  <c:v>2014m10</c:v>
                </c:pt>
                <c:pt idx="82">
                  <c:v>2014m11</c:v>
                </c:pt>
                <c:pt idx="83">
                  <c:v>2014m12</c:v>
                </c:pt>
                <c:pt idx="84">
                  <c:v>2015m01</c:v>
                </c:pt>
                <c:pt idx="85">
                  <c:v>2015m02</c:v>
                </c:pt>
                <c:pt idx="86">
                  <c:v>2015m03</c:v>
                </c:pt>
                <c:pt idx="87">
                  <c:v>2015m04</c:v>
                </c:pt>
                <c:pt idx="88">
                  <c:v>2015m05</c:v>
                </c:pt>
                <c:pt idx="89">
                  <c:v>2015m06</c:v>
                </c:pt>
                <c:pt idx="90">
                  <c:v>2015m07</c:v>
                </c:pt>
                <c:pt idx="91">
                  <c:v>2015m08</c:v>
                </c:pt>
                <c:pt idx="92">
                  <c:v>2015m09</c:v>
                </c:pt>
                <c:pt idx="93">
                  <c:v>2015m10</c:v>
                </c:pt>
                <c:pt idx="94">
                  <c:v>2015m11</c:v>
                </c:pt>
                <c:pt idx="95">
                  <c:v>2015m12</c:v>
                </c:pt>
                <c:pt idx="96">
                  <c:v>2016m01</c:v>
                </c:pt>
                <c:pt idx="97">
                  <c:v>2016m02</c:v>
                </c:pt>
                <c:pt idx="98">
                  <c:v>2016m03</c:v>
                </c:pt>
                <c:pt idx="99">
                  <c:v>2016m04</c:v>
                </c:pt>
                <c:pt idx="100">
                  <c:v>2016m05</c:v>
                </c:pt>
                <c:pt idx="101">
                  <c:v>2016m06</c:v>
                </c:pt>
                <c:pt idx="102">
                  <c:v>2016m07</c:v>
                </c:pt>
                <c:pt idx="103">
                  <c:v>2016m08</c:v>
                </c:pt>
                <c:pt idx="104">
                  <c:v>2016m09</c:v>
                </c:pt>
                <c:pt idx="105">
                  <c:v>2016m10</c:v>
                </c:pt>
                <c:pt idx="106">
                  <c:v>2016m11</c:v>
                </c:pt>
                <c:pt idx="107">
                  <c:v>2016m12</c:v>
                </c:pt>
                <c:pt idx="108">
                  <c:v>2017m01</c:v>
                </c:pt>
                <c:pt idx="109">
                  <c:v>2017m02</c:v>
                </c:pt>
                <c:pt idx="110">
                  <c:v>2017m03</c:v>
                </c:pt>
                <c:pt idx="111">
                  <c:v>2017m04</c:v>
                </c:pt>
                <c:pt idx="112">
                  <c:v>2017m05</c:v>
                </c:pt>
                <c:pt idx="113">
                  <c:v>2017m06</c:v>
                </c:pt>
                <c:pt idx="114">
                  <c:v>2017m07</c:v>
                </c:pt>
                <c:pt idx="115">
                  <c:v>2017m08</c:v>
                </c:pt>
                <c:pt idx="116">
                  <c:v>2017m09</c:v>
                </c:pt>
                <c:pt idx="117">
                  <c:v>2017m10</c:v>
                </c:pt>
                <c:pt idx="118">
                  <c:v>2017m11</c:v>
                </c:pt>
                <c:pt idx="119">
                  <c:v>2017m12</c:v>
                </c:pt>
                <c:pt idx="120">
                  <c:v>2018m01</c:v>
                </c:pt>
                <c:pt idx="121">
                  <c:v>2018m02</c:v>
                </c:pt>
                <c:pt idx="122">
                  <c:v>2018m03</c:v>
                </c:pt>
                <c:pt idx="123">
                  <c:v>2018m04</c:v>
                </c:pt>
                <c:pt idx="124">
                  <c:v>2018m05</c:v>
                </c:pt>
                <c:pt idx="125">
                  <c:v>2018m06</c:v>
                </c:pt>
                <c:pt idx="126">
                  <c:v>2018m07</c:v>
                </c:pt>
                <c:pt idx="127">
                  <c:v>2018m08</c:v>
                </c:pt>
                <c:pt idx="128">
                  <c:v>2018m09</c:v>
                </c:pt>
              </c:strCache>
            </c:strRef>
          </c:cat>
          <c:val>
            <c:numRef>
              <c:f>[EU28_piimahinad_24.10.2018_lüh.xls]Graafik!$E$2:$E$130</c:f>
              <c:numCache>
                <c:formatCode>0.00</c:formatCode>
                <c:ptCount val="129"/>
                <c:pt idx="0">
                  <c:v>36.613</c:v>
                </c:pt>
                <c:pt idx="1">
                  <c:v>35.872</c:v>
                </c:pt>
                <c:pt idx="2">
                  <c:v>34.58</c:v>
                </c:pt>
                <c:pt idx="3">
                  <c:v>32.784499999999994</c:v>
                </c:pt>
                <c:pt idx="4">
                  <c:v>32.299999999999997</c:v>
                </c:pt>
                <c:pt idx="5">
                  <c:v>31.654</c:v>
                </c:pt>
                <c:pt idx="6">
                  <c:v>32.404499999999999</c:v>
                </c:pt>
                <c:pt idx="7">
                  <c:v>33.259499999999996</c:v>
                </c:pt>
                <c:pt idx="8">
                  <c:v>33.335500000000003</c:v>
                </c:pt>
                <c:pt idx="9">
                  <c:v>32.128999999999998</c:v>
                </c:pt>
                <c:pt idx="10">
                  <c:v>31.159999999999997</c:v>
                </c:pt>
                <c:pt idx="11">
                  <c:v>29.373999999999999</c:v>
                </c:pt>
                <c:pt idx="12">
                  <c:v>27.901499999999999</c:v>
                </c:pt>
                <c:pt idx="13">
                  <c:v>26.998999999999999</c:v>
                </c:pt>
                <c:pt idx="14">
                  <c:v>25.146499999999996</c:v>
                </c:pt>
                <c:pt idx="15">
                  <c:v>23.256</c:v>
                </c:pt>
                <c:pt idx="16">
                  <c:v>23.170500000000001</c:v>
                </c:pt>
                <c:pt idx="17">
                  <c:v>23.3035</c:v>
                </c:pt>
                <c:pt idx="18">
                  <c:v>23.645499999999998</c:v>
                </c:pt>
                <c:pt idx="19">
                  <c:v>24.376999999999999</c:v>
                </c:pt>
                <c:pt idx="20">
                  <c:v>24.984999999999999</c:v>
                </c:pt>
                <c:pt idx="21">
                  <c:v>25.574000000000002</c:v>
                </c:pt>
                <c:pt idx="22">
                  <c:v>26.979999999999997</c:v>
                </c:pt>
                <c:pt idx="23">
                  <c:v>26.894499999999997</c:v>
                </c:pt>
                <c:pt idx="24">
                  <c:v>27.492999999999999</c:v>
                </c:pt>
                <c:pt idx="25">
                  <c:v>27.198499999999999</c:v>
                </c:pt>
                <c:pt idx="26">
                  <c:v>26.723499999999998</c:v>
                </c:pt>
                <c:pt idx="27">
                  <c:v>26.770999999999997</c:v>
                </c:pt>
                <c:pt idx="28">
                  <c:v>27.293499999999998</c:v>
                </c:pt>
                <c:pt idx="29">
                  <c:v>28.157999999999998</c:v>
                </c:pt>
                <c:pt idx="30">
                  <c:v>29.060499999999998</c:v>
                </c:pt>
                <c:pt idx="31">
                  <c:v>30.152999999999999</c:v>
                </c:pt>
                <c:pt idx="32">
                  <c:v>31.0365</c:v>
                </c:pt>
                <c:pt idx="33">
                  <c:v>31.236000000000001</c:v>
                </c:pt>
                <c:pt idx="34">
                  <c:v>31.644500000000001</c:v>
                </c:pt>
                <c:pt idx="35">
                  <c:v>31.587499999999999</c:v>
                </c:pt>
                <c:pt idx="36">
                  <c:v>31.501999999999995</c:v>
                </c:pt>
                <c:pt idx="37">
                  <c:v>31.634999999999994</c:v>
                </c:pt>
                <c:pt idx="38">
                  <c:v>31.6065</c:v>
                </c:pt>
                <c:pt idx="39">
                  <c:v>31.340499999999999</c:v>
                </c:pt>
                <c:pt idx="40">
                  <c:v>31.587499999999999</c:v>
                </c:pt>
                <c:pt idx="41">
                  <c:v>32.100499999999997</c:v>
                </c:pt>
                <c:pt idx="42">
                  <c:v>32.518499999999996</c:v>
                </c:pt>
                <c:pt idx="43">
                  <c:v>32.670499999999997</c:v>
                </c:pt>
                <c:pt idx="44">
                  <c:v>33.0505</c:v>
                </c:pt>
                <c:pt idx="45">
                  <c:v>33.164499999999997</c:v>
                </c:pt>
                <c:pt idx="46">
                  <c:v>33.344999999999999</c:v>
                </c:pt>
                <c:pt idx="47">
                  <c:v>32.955499999999994</c:v>
                </c:pt>
                <c:pt idx="48">
                  <c:v>32.641999999999996</c:v>
                </c:pt>
                <c:pt idx="49">
                  <c:v>32.603999999999999</c:v>
                </c:pt>
                <c:pt idx="50">
                  <c:v>31.7775</c:v>
                </c:pt>
                <c:pt idx="51">
                  <c:v>30.437999999999999</c:v>
                </c:pt>
                <c:pt idx="52">
                  <c:v>29.630500000000001</c:v>
                </c:pt>
                <c:pt idx="53">
                  <c:v>29.354999999999997</c:v>
                </c:pt>
                <c:pt idx="54">
                  <c:v>29.468999999999998</c:v>
                </c:pt>
                <c:pt idx="55">
                  <c:v>29.677999999999997</c:v>
                </c:pt>
                <c:pt idx="56">
                  <c:v>30.475999999999996</c:v>
                </c:pt>
                <c:pt idx="57">
                  <c:v>31.501999999999995</c:v>
                </c:pt>
                <c:pt idx="58">
                  <c:v>32.366500000000002</c:v>
                </c:pt>
                <c:pt idx="59">
                  <c:v>32.480499999999999</c:v>
                </c:pt>
                <c:pt idx="60">
                  <c:v>32.613499999999995</c:v>
                </c:pt>
                <c:pt idx="61">
                  <c:v>32.404499999999999</c:v>
                </c:pt>
                <c:pt idx="62">
                  <c:v>32.366500000000002</c:v>
                </c:pt>
                <c:pt idx="63">
                  <c:v>32.480499999999999</c:v>
                </c:pt>
                <c:pt idx="64">
                  <c:v>32.537500000000001</c:v>
                </c:pt>
                <c:pt idx="65">
                  <c:v>33.896000000000001</c:v>
                </c:pt>
                <c:pt idx="66">
                  <c:v>34.494500000000002</c:v>
                </c:pt>
                <c:pt idx="67">
                  <c:v>35.016999999999996</c:v>
                </c:pt>
                <c:pt idx="68">
                  <c:v>36.517999999999994</c:v>
                </c:pt>
                <c:pt idx="69">
                  <c:v>37.43</c:v>
                </c:pt>
                <c:pt idx="70">
                  <c:v>38.1995</c:v>
                </c:pt>
                <c:pt idx="71">
                  <c:v>38.1995</c:v>
                </c:pt>
                <c:pt idx="72">
                  <c:v>38.170999999999999</c:v>
                </c:pt>
                <c:pt idx="73">
                  <c:v>38.094999999999999</c:v>
                </c:pt>
                <c:pt idx="74">
                  <c:v>37.467999999999996</c:v>
                </c:pt>
                <c:pt idx="75">
                  <c:v>36.470500000000001</c:v>
                </c:pt>
                <c:pt idx="76">
                  <c:v>35.843499999999999</c:v>
                </c:pt>
                <c:pt idx="77">
                  <c:v>35.757999999999996</c:v>
                </c:pt>
                <c:pt idx="78">
                  <c:v>35.1785</c:v>
                </c:pt>
                <c:pt idx="79">
                  <c:v>35.102499999999999</c:v>
                </c:pt>
                <c:pt idx="80">
                  <c:v>34.665500000000002</c:v>
                </c:pt>
                <c:pt idx="81">
                  <c:v>33.629999999999995</c:v>
                </c:pt>
                <c:pt idx="82">
                  <c:v>32.765500000000003</c:v>
                </c:pt>
                <c:pt idx="83">
                  <c:v>31.520999999999997</c:v>
                </c:pt>
                <c:pt idx="84">
                  <c:v>30.200499999999998</c:v>
                </c:pt>
                <c:pt idx="85">
                  <c:v>30.361999999999998</c:v>
                </c:pt>
                <c:pt idx="86">
                  <c:v>30.096</c:v>
                </c:pt>
                <c:pt idx="87">
                  <c:v>29.877499999999998</c:v>
                </c:pt>
                <c:pt idx="88">
                  <c:v>29.1935</c:v>
                </c:pt>
                <c:pt idx="89">
                  <c:v>28.632999999999999</c:v>
                </c:pt>
                <c:pt idx="90">
                  <c:v>28.423999999999999</c:v>
                </c:pt>
                <c:pt idx="91">
                  <c:v>28.366999999999997</c:v>
                </c:pt>
                <c:pt idx="92">
                  <c:v>28.594999999999999</c:v>
                </c:pt>
                <c:pt idx="93">
                  <c:v>29.202999999999996</c:v>
                </c:pt>
                <c:pt idx="94">
                  <c:v>29.393000000000001</c:v>
                </c:pt>
                <c:pt idx="95">
                  <c:v>29.07</c:v>
                </c:pt>
                <c:pt idx="96">
                  <c:v>28.205500000000001</c:v>
                </c:pt>
                <c:pt idx="97">
                  <c:v>27.625999999999998</c:v>
                </c:pt>
                <c:pt idx="98">
                  <c:v>26.932500000000001</c:v>
                </c:pt>
                <c:pt idx="99">
                  <c:v>26.029999999999998</c:v>
                </c:pt>
                <c:pt idx="100">
                  <c:v>24.908999999999999</c:v>
                </c:pt>
                <c:pt idx="101">
                  <c:v>24.424499999999998</c:v>
                </c:pt>
                <c:pt idx="102">
                  <c:v>24.395999999999997</c:v>
                </c:pt>
                <c:pt idx="103">
                  <c:v>25.099</c:v>
                </c:pt>
                <c:pt idx="104">
                  <c:v>26.428999999999998</c:v>
                </c:pt>
                <c:pt idx="105">
                  <c:v>28.433499999999999</c:v>
                </c:pt>
                <c:pt idx="106">
                  <c:v>30.247999999999998</c:v>
                </c:pt>
                <c:pt idx="107">
                  <c:v>31.407</c:v>
                </c:pt>
                <c:pt idx="108">
                  <c:v>31.767999999999997</c:v>
                </c:pt>
                <c:pt idx="109">
                  <c:v>31.711000000000002</c:v>
                </c:pt>
                <c:pt idx="110">
                  <c:v>31.463999999999995</c:v>
                </c:pt>
                <c:pt idx="111">
                  <c:v>31.511500000000002</c:v>
                </c:pt>
                <c:pt idx="112">
                  <c:v>31.321499999999997</c:v>
                </c:pt>
                <c:pt idx="113">
                  <c:v>31.473500000000001</c:v>
                </c:pt>
                <c:pt idx="114">
                  <c:v>32.461500000000001</c:v>
                </c:pt>
                <c:pt idx="115">
                  <c:v>33.487499999999997</c:v>
                </c:pt>
                <c:pt idx="116">
                  <c:v>34.988499999999995</c:v>
                </c:pt>
                <c:pt idx="117">
                  <c:v>35.653500000000001</c:v>
                </c:pt>
                <c:pt idx="118">
                  <c:v>35.909999999999997</c:v>
                </c:pt>
                <c:pt idx="119">
                  <c:v>35.558499999999995</c:v>
                </c:pt>
                <c:pt idx="120">
                  <c:v>33.734499999999997</c:v>
                </c:pt>
                <c:pt idx="121">
                  <c:v>32.727499999999999</c:v>
                </c:pt>
                <c:pt idx="122">
                  <c:v>31.844000000000001</c:v>
                </c:pt>
                <c:pt idx="123">
                  <c:v>30.979499999999998</c:v>
                </c:pt>
                <c:pt idx="124">
                  <c:v>30.437999999999999</c:v>
                </c:pt>
                <c:pt idx="125">
                  <c:v>30.608999999999998</c:v>
                </c:pt>
                <c:pt idx="126">
                  <c:v>31.2455</c:v>
                </c:pt>
                <c:pt idx="127">
                  <c:v>31.948499999999999</c:v>
                </c:pt>
                <c:pt idx="128">
                  <c:v>32.5565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DB-42C7-B404-FC0B66B0F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upDownBars>
          <c:gapWidth val="150"/>
          <c:upBars>
            <c:spPr>
              <a:solidFill>
                <a:schemeClr val="lt1"/>
              </a:solidFill>
              <a:ln w="9525">
                <a:solidFill>
                  <a:schemeClr val="tx1">
                    <a:lumMod val="15000"/>
                    <a:lumOff val="85000"/>
                  </a:schemeClr>
                </a:solidFill>
              </a:ln>
              <a:effectLst/>
            </c:spPr>
          </c:upBars>
          <c:downBars>
            <c:spPr>
              <a:solidFill>
                <a:schemeClr val="dk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downBars>
        </c:upDownBars>
        <c:smooth val="0"/>
        <c:axId val="-1211911696"/>
        <c:axId val="-1211911152"/>
      </c:lineChart>
      <c:catAx>
        <c:axId val="-121191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11911152"/>
        <c:crosses val="autoZero"/>
        <c:auto val="1"/>
        <c:lblAlgn val="ctr"/>
        <c:lblOffset val="100"/>
        <c:noMultiLvlLbl val="0"/>
      </c:catAx>
      <c:valAx>
        <c:axId val="-1211911152"/>
        <c:scaling>
          <c:orientation val="minMax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in"/>
        <c:minorTickMark val="in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119116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3588181079465484"/>
          <c:y val="0.94935372043994926"/>
          <c:w val="0.32826736168344101"/>
          <c:h val="3.5474071404339738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t-EE"/>
              <a:t>Keskmine</a:t>
            </a:r>
            <a:r>
              <a:rPr lang="et-EE" baseline="0"/>
              <a:t> piimatoodang lehma kohta 2004-2018, kg</a:t>
            </a:r>
            <a:endParaRPr lang="en-US"/>
          </a:p>
        </c:rich>
      </c:tx>
      <c:layout>
        <c:manualLayout>
          <c:xMode val="edge"/>
          <c:yMode val="edge"/>
          <c:x val="0.28745287520878071"/>
          <c:y val="3.70370864509356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-8.0244033802133116E-2"/>
                  <c:y val="-2.3564814814814816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cat>
            <c:strRef>
              <c:f>'[57be9918-3645-4dd1-bad5-ecb95cc1f95b.xls]Statistika andmebaas export'!$D$3:$R$3</c:f>
              <c:strCache>
                <c:ptCount val="1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</c:strCache>
            </c:strRef>
          </c:cat>
          <c:val>
            <c:numRef>
              <c:f>'[57be9918-3645-4dd1-bad5-ecb95cc1f95b.xls]Statistika andmebaas export'!$D$5:$R$5</c:f>
              <c:numCache>
                <c:formatCode>#\ ##0_ ;\-#\ ##0\ </c:formatCode>
                <c:ptCount val="15"/>
                <c:pt idx="0">
                  <c:v>5528</c:v>
                </c:pt>
                <c:pt idx="1">
                  <c:v>5886</c:v>
                </c:pt>
                <c:pt idx="2">
                  <c:v>6285</c:v>
                </c:pt>
                <c:pt idx="3">
                  <c:v>6484</c:v>
                </c:pt>
                <c:pt idx="4">
                  <c:v>6781</c:v>
                </c:pt>
                <c:pt idx="5">
                  <c:v>6838</c:v>
                </c:pt>
                <c:pt idx="6">
                  <c:v>7021</c:v>
                </c:pt>
                <c:pt idx="7">
                  <c:v>7168</c:v>
                </c:pt>
                <c:pt idx="8">
                  <c:v>7526</c:v>
                </c:pt>
                <c:pt idx="9">
                  <c:v>7990</c:v>
                </c:pt>
                <c:pt idx="10">
                  <c:v>8233</c:v>
                </c:pt>
                <c:pt idx="11">
                  <c:v>8442</c:v>
                </c:pt>
                <c:pt idx="12">
                  <c:v>8878</c:v>
                </c:pt>
                <c:pt idx="13">
                  <c:v>9160</c:v>
                </c:pt>
                <c:pt idx="14">
                  <c:v>9287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0A-4509-A986-B3A32AAC3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065832608"/>
        <c:axId val="-10658304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'[57be9918-3645-4dd1-bad5-ecb95cc1f95b.xls]Statistika andmebaas export'!$D$3:$R$3</c15:sqref>
                        </c15:formulaRef>
                      </c:ext>
                    </c:extLst>
                    <c:strCache>
                      <c:ptCount val="15"/>
                      <c:pt idx="0">
                        <c:v>2004</c:v>
                      </c:pt>
                      <c:pt idx="1">
                        <c:v>2005</c:v>
                      </c:pt>
                      <c:pt idx="2">
                        <c:v>2006</c:v>
                      </c:pt>
                      <c:pt idx="3">
                        <c:v>2007</c:v>
                      </c:pt>
                      <c:pt idx="4">
                        <c:v>2008</c:v>
                      </c:pt>
                      <c:pt idx="5">
                        <c:v>2009</c:v>
                      </c:pt>
                      <c:pt idx="6">
                        <c:v>2010</c:v>
                      </c:pt>
                      <c:pt idx="7">
                        <c:v>2011</c:v>
                      </c:pt>
                      <c:pt idx="8">
                        <c:v>2012</c:v>
                      </c:pt>
                      <c:pt idx="9">
                        <c:v>2013</c:v>
                      </c:pt>
                      <c:pt idx="10">
                        <c:v>2014</c:v>
                      </c:pt>
                      <c:pt idx="11">
                        <c:v>2015</c:v>
                      </c:pt>
                      <c:pt idx="12">
                        <c:v>2016</c:v>
                      </c:pt>
                      <c:pt idx="13">
                        <c:v>2017</c:v>
                      </c:pt>
                      <c:pt idx="14">
                        <c:v>2018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'[57be9918-3645-4dd1-bad5-ecb95cc1f95b.xls]Statistika andmebaas export'!$D$4:$R$4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90A-4509-A986-B3A32AAC310B}"/>
                  </c:ext>
                </c:extLst>
              </c15:ser>
            </c15:filteredBarSeries>
          </c:ext>
        </c:extLst>
      </c:barChart>
      <c:catAx>
        <c:axId val="-1065832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5830432"/>
        <c:crosses val="autoZero"/>
        <c:auto val="1"/>
        <c:lblAlgn val="ctr"/>
        <c:lblOffset val="100"/>
        <c:noMultiLvlLbl val="0"/>
      </c:catAx>
      <c:valAx>
        <c:axId val="-1065830432"/>
        <c:scaling>
          <c:orientation val="minMax"/>
          <c:min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_ ;\-#\ ##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5832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t-EE"/>
              <a:t>Keskmine</a:t>
            </a:r>
            <a:r>
              <a:rPr lang="et-EE" baseline="0"/>
              <a:t> brutokuupalk tegevusvaldkondade lõikes, €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Põllumajandus, metsandus kalandus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-3.2785515091863518E-2"/>
                  <c:y val="2.7281298237938397E-3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cat>
            <c:strRef>
              <c:f>Sheet2!$B$1:$L$1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Sheet2!$B$2:$L$2</c:f>
              <c:numCache>
                <c:formatCode>General</c:formatCode>
                <c:ptCount val="11"/>
                <c:pt idx="0">
                  <c:v>680.40341000000001</c:v>
                </c:pt>
                <c:pt idx="1">
                  <c:v>633.36443999999995</c:v>
                </c:pt>
                <c:pt idx="2">
                  <c:v>667.55717000000004</c:v>
                </c:pt>
                <c:pt idx="3">
                  <c:v>698</c:v>
                </c:pt>
                <c:pt idx="4">
                  <c:v>752</c:v>
                </c:pt>
                <c:pt idx="5">
                  <c:v>835</c:v>
                </c:pt>
                <c:pt idx="6">
                  <c:v>913</c:v>
                </c:pt>
                <c:pt idx="7">
                  <c:v>949</c:v>
                </c:pt>
                <c:pt idx="8">
                  <c:v>1060</c:v>
                </c:pt>
                <c:pt idx="9">
                  <c:v>1064</c:v>
                </c:pt>
                <c:pt idx="10">
                  <c:v>1163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4-4580-ABA7-89918F6D563D}"/>
            </c:ext>
          </c:extLst>
        </c:ser>
        <c:ser>
          <c:idx val="1"/>
          <c:order val="1"/>
          <c:tx>
            <c:v>Eesti keskmine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cat>
            <c:strRef>
              <c:f>Sheet2!$B$1:$L$1</c:f>
              <c:strCach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strCache>
            </c:strRef>
          </c:cat>
          <c:val>
            <c:numRef>
              <c:f>Sheet2!$B$3:$L$3</c:f>
              <c:numCache>
                <c:formatCode>General</c:formatCode>
                <c:ptCount val="11"/>
                <c:pt idx="0">
                  <c:v>825.22721000000001</c:v>
                </c:pt>
                <c:pt idx="1">
                  <c:v>783.81245999999999</c:v>
                </c:pt>
                <c:pt idx="2">
                  <c:v>792.31271000000004</c:v>
                </c:pt>
                <c:pt idx="3">
                  <c:v>839</c:v>
                </c:pt>
                <c:pt idx="4">
                  <c:v>887</c:v>
                </c:pt>
                <c:pt idx="5">
                  <c:v>949</c:v>
                </c:pt>
                <c:pt idx="6">
                  <c:v>1005</c:v>
                </c:pt>
                <c:pt idx="7">
                  <c:v>1065</c:v>
                </c:pt>
                <c:pt idx="8">
                  <c:v>1146</c:v>
                </c:pt>
                <c:pt idx="9">
                  <c:v>1221</c:v>
                </c:pt>
                <c:pt idx="10">
                  <c:v>1310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E4-4580-ABA7-89918F6D5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065829888"/>
        <c:axId val="-1065832064"/>
      </c:barChart>
      <c:catAx>
        <c:axId val="-106582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5832064"/>
        <c:crosses val="autoZero"/>
        <c:auto val="1"/>
        <c:lblAlgn val="ctr"/>
        <c:lblOffset val="100"/>
        <c:noMultiLvlLbl val="0"/>
      </c:catAx>
      <c:valAx>
        <c:axId val="-106583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582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t-EE"/>
              <a:t>Kasutatava</a:t>
            </a:r>
            <a:r>
              <a:rPr lang="et-EE" baseline="0"/>
              <a:t> põllumajandusmaa müügi- ja rendihind 2009-2018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Põllumaa müügihind, €/ha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'[0ed32395-2b45-4fb1-b324-675f80d3f646.xls]Statistika andmebaas export'!$E$3:$N$3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strCache>
            </c:strRef>
          </c:cat>
          <c:val>
            <c:numRef>
              <c:f>'[0ed32395-2b45-4fb1-b324-675f80d3f646.xls]Statistika andmebaas export'!$E$5:$N$5</c:f>
              <c:numCache>
                <c:formatCode>#\ ##0_ ;\-#\ ##0\ </c:formatCode>
                <c:ptCount val="10"/>
                <c:pt idx="0">
                  <c:v>619</c:v>
                </c:pt>
                <c:pt idx="1">
                  <c:v>998</c:v>
                </c:pt>
                <c:pt idx="2">
                  <c:v>1071</c:v>
                </c:pt>
                <c:pt idx="3">
                  <c:v>1319</c:v>
                </c:pt>
                <c:pt idx="4">
                  <c:v>1787.0196100000001</c:v>
                </c:pt>
                <c:pt idx="5">
                  <c:v>2302</c:v>
                </c:pt>
                <c:pt idx="6">
                  <c:v>2432</c:v>
                </c:pt>
                <c:pt idx="7">
                  <c:v>2602</c:v>
                </c:pt>
                <c:pt idx="8">
                  <c:v>2722</c:v>
                </c:pt>
                <c:pt idx="9">
                  <c:v>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B3-48BD-875C-47CA78C042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989299968"/>
        <c:axId val="-989299424"/>
      </c:barChart>
      <c:lineChart>
        <c:grouping val="standard"/>
        <c:varyColors val="0"/>
        <c:ser>
          <c:idx val="1"/>
          <c:order val="1"/>
          <c:tx>
            <c:v>Põllumaa rendihind, €/ha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'[0ed32395-2b45-4fb1-b324-675f80d3f646.xls]Statistika andmebaas export'!$E$3:$N$3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strCache>
            </c:strRef>
          </c:cat>
          <c:val>
            <c:numRef>
              <c:f>'[0ed32395-2b45-4fb1-b324-675f80d3f646.xls]Statistika andmebaas export'!$E$8:$N$8</c:f>
              <c:numCache>
                <c:formatCode>#\ ##0_ ;\-#\ ##0\ </c:formatCode>
                <c:ptCount val="10"/>
                <c:pt idx="0">
                  <c:v>21</c:v>
                </c:pt>
                <c:pt idx="1">
                  <c:v>25</c:v>
                </c:pt>
                <c:pt idx="2">
                  <c:v>26</c:v>
                </c:pt>
                <c:pt idx="3">
                  <c:v>35</c:v>
                </c:pt>
                <c:pt idx="4">
                  <c:v>40</c:v>
                </c:pt>
                <c:pt idx="5">
                  <c:v>48</c:v>
                </c:pt>
                <c:pt idx="6">
                  <c:v>52</c:v>
                </c:pt>
                <c:pt idx="7">
                  <c:v>52</c:v>
                </c:pt>
                <c:pt idx="8">
                  <c:v>58</c:v>
                </c:pt>
                <c:pt idx="9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B3-48BD-875C-47CA78C042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934919104"/>
        <c:axId val="-934914208"/>
      </c:lineChart>
      <c:catAx>
        <c:axId val="-98929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89299424"/>
        <c:crosses val="autoZero"/>
        <c:auto val="1"/>
        <c:lblAlgn val="ctr"/>
        <c:lblOffset val="100"/>
        <c:noMultiLvlLbl val="0"/>
      </c:catAx>
      <c:valAx>
        <c:axId val="-98929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_ ;\-#\ ##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89299968"/>
        <c:crosses val="autoZero"/>
        <c:crossBetween val="between"/>
      </c:valAx>
      <c:valAx>
        <c:axId val="-934914208"/>
        <c:scaling>
          <c:orientation val="minMax"/>
        </c:scaling>
        <c:delete val="0"/>
        <c:axPos val="r"/>
        <c:numFmt formatCode="#\ ##0_ ;\-#\ ##0\ 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34919104"/>
        <c:crosses val="max"/>
        <c:crossBetween val="between"/>
      </c:valAx>
      <c:catAx>
        <c:axId val="-9349191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9349142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A60D7-8F01-4AA1-96C0-83C2DDCCFEFE}" type="datetimeFigureOut">
              <a:rPr lang="et-EE" smtClean="0"/>
              <a:t>04.10.2019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1F469-7F2E-439B-B182-2EAE064BD76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550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1F469-7F2E-439B-B182-2EAE064BD76C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0698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2E5CF-B0A1-46F2-AFC4-79643D97E838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8531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7E4D8-1E39-4795-BB53-ED2C0E24BF4A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328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6C7FB-B7FE-4850-9F32-CDFB575D0938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7923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530DE-40AA-47F9-9F74-7A44AD45AFCB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5970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0B0B283-0D21-4125-8E9D-21F4CAD12A87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t-EE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18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AAC6-9FFD-487E-BA2F-6767FD5B4E39}" type="datetime1">
              <a:rPr lang="et-EE" smtClean="0"/>
              <a:t>04.10.2019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9427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359E5-5702-44B2-A761-E9779A597B80}" type="datetime1">
              <a:rPr lang="et-EE" smtClean="0"/>
              <a:t>04.10.2019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8897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854E-8256-4632-9294-02DE9994D41B}" type="datetime1">
              <a:rPr lang="et-EE" smtClean="0"/>
              <a:t>04.10.2019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786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F6B4-071B-4475-8BCC-50B6B1BCA1FB}" type="datetime1">
              <a:rPr lang="et-EE" smtClean="0"/>
              <a:t>04.10.2019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7183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40E94-8CBE-4A9F-8A26-BB675EA8CD33}" type="datetime1">
              <a:rPr lang="et-EE" smtClean="0"/>
              <a:t>04.10.2019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8822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992F-2884-4150-A073-931AA4893A13}" type="datetime1">
              <a:rPr lang="et-EE" smtClean="0"/>
              <a:t>04.10.2019</a:t>
            </a:fld>
            <a:endParaRPr lang="et-EE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468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8053AEE-732E-48E7-95F9-F5266A4BCBB4}" type="datetime1">
              <a:rPr lang="et-EE" smtClean="0"/>
              <a:t>04.10.2019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3538B5A-A508-4F0C-B43E-2FF5CDCFEEC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5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853" y="2529016"/>
            <a:ext cx="9053385" cy="1415900"/>
          </a:xfrm>
        </p:spPr>
        <p:txBody>
          <a:bodyPr>
            <a:noAutofit/>
          </a:bodyPr>
          <a:lstStyle/>
          <a:p>
            <a:pPr algn="ctr"/>
            <a:r>
              <a:rPr lang="et-EE" sz="6000" dirty="0"/>
              <a:t>Piimandusaasta 2019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1177" y="5815913"/>
            <a:ext cx="8905103" cy="850557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t-EE" sz="2000" dirty="0"/>
              <a:t>Jaan Metsamaa</a:t>
            </a:r>
          </a:p>
          <a:p>
            <a:pPr algn="ctr"/>
            <a:r>
              <a:rPr lang="et-EE" sz="2000" dirty="0"/>
              <a:t>september 2019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1</a:t>
            </a:fld>
            <a:endParaRPr lang="et-EE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578" y="305638"/>
            <a:ext cx="2866667" cy="704762"/>
          </a:xfrm>
          <a:prstGeom prst="rect">
            <a:avLst/>
          </a:prstGeom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6CC9A169-2418-43BF-8C40-2AF7E2F9D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4169" y="191530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975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10</a:t>
            </a:fld>
            <a:endParaRPr lang="et-EE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68094" y="0"/>
          <a:ext cx="1212390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D385FE5D-639A-4EE2-A3C1-CC82DAF50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776" y="12961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35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926" y="1260864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Kuidas edasi:</a:t>
            </a:r>
            <a:br>
              <a:rPr lang="et-EE" sz="4000" dirty="0"/>
            </a:br>
            <a:endParaRPr lang="et-E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8" y="2092411"/>
            <a:ext cx="10626012" cy="4084551"/>
          </a:xfrm>
        </p:spPr>
        <p:txBody>
          <a:bodyPr>
            <a:normAutofit fontScale="92500" lnSpcReduction="20000"/>
          </a:bodyPr>
          <a:lstStyle/>
          <a:p>
            <a:r>
              <a:rPr lang="et-EE"/>
              <a:t>Piimatootmise efektiivsuse </a:t>
            </a:r>
            <a:r>
              <a:rPr lang="et-EE" dirty="0"/>
              <a:t>tõstmine</a:t>
            </a:r>
          </a:p>
          <a:p>
            <a:r>
              <a:rPr lang="et-EE" dirty="0"/>
              <a:t>Piimatodangu kasv</a:t>
            </a:r>
          </a:p>
          <a:p>
            <a:r>
              <a:rPr lang="et-EE" dirty="0"/>
              <a:t>Kulude kokkuhoid</a:t>
            </a:r>
          </a:p>
          <a:p>
            <a:r>
              <a:rPr lang="et-EE" dirty="0"/>
              <a:t>Piimatootjate vaheline ühistegevus parima hinna saavutamiseks</a:t>
            </a:r>
          </a:p>
          <a:p>
            <a:r>
              <a:rPr lang="et-EE" dirty="0"/>
              <a:t>Piimatööstuste ekspordi võimekuse kasv</a:t>
            </a:r>
          </a:p>
          <a:p>
            <a:r>
              <a:rPr lang="et-EE" dirty="0"/>
              <a:t>Riigi majanduspoliitika mõjutused</a:t>
            </a:r>
          </a:p>
          <a:p>
            <a:pPr marL="0" indent="0">
              <a:buNone/>
            </a:pPr>
            <a:r>
              <a:rPr lang="et-EE" dirty="0"/>
              <a:t>	- pensionäride maksustamine (viib tööjõu turult)</a:t>
            </a:r>
          </a:p>
          <a:p>
            <a:pPr marL="0" indent="0">
              <a:buNone/>
            </a:pPr>
            <a:r>
              <a:rPr lang="et-EE" dirty="0"/>
              <a:t>	- võimalikud muudatused erimärgistatud diiselkütte käitlemisel</a:t>
            </a:r>
          </a:p>
          <a:p>
            <a:pPr marL="0" indent="0">
              <a:buNone/>
            </a:pPr>
            <a:r>
              <a:rPr lang="et-EE" dirty="0"/>
              <a:t>	- võimalik hinnatõus biolisandi kasutamisest tulenevalt</a:t>
            </a:r>
          </a:p>
          <a:p>
            <a:pPr marL="0" indent="0">
              <a:buNone/>
            </a:pPr>
            <a:r>
              <a:rPr lang="et-EE" dirty="0"/>
              <a:t>	- rohumaade purustamise lubamine </a:t>
            </a:r>
          </a:p>
          <a:p>
            <a:pPr marL="0" indent="0">
              <a:buNone/>
            </a:pPr>
            <a:r>
              <a:rPr lang="et-EE" dirty="0"/>
              <a:t>	- karmistuvad keskkonnanõuded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11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ACBC05D1-9758-4475-95C4-D69123B27F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13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383" y="2479589"/>
            <a:ext cx="78012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5400" dirty="0">
                <a:latin typeface="+mj-lt"/>
              </a:rPr>
              <a:t>Tänan tähelepanu eest!</a:t>
            </a:r>
          </a:p>
        </p:txBody>
      </p:sp>
      <p:pic>
        <p:nvPicPr>
          <p:cNvPr id="4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42422" y="5773349"/>
            <a:ext cx="1307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t-EE" dirty="0">
                <a:latin typeface="+mj-lt"/>
              </a:rPr>
              <a:t>Jaan Metsamaa</a:t>
            </a: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C04B1FB8-91AA-4B6D-90EB-F2BC261E5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73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349" y="661740"/>
            <a:ext cx="10058400" cy="1369335"/>
          </a:xfrm>
        </p:spPr>
        <p:txBody>
          <a:bodyPr>
            <a:normAutofit/>
          </a:bodyPr>
          <a:lstStyle/>
          <a:p>
            <a:r>
              <a:rPr lang="et-EE" sz="4000" dirty="0"/>
              <a:t>Piimaturgude ülevaade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032349" y="2022352"/>
            <a:ext cx="8871106" cy="880550"/>
          </a:xfrm>
        </p:spPr>
        <p:txBody>
          <a:bodyPr>
            <a:normAutofit/>
          </a:bodyPr>
          <a:lstStyle/>
          <a:p>
            <a:pPr marL="342900" indent="-342900"/>
            <a:r>
              <a:rPr lang="et-EE" dirty="0"/>
              <a:t>EL eksport kasvab 2019 aastal 4%</a:t>
            </a:r>
          </a:p>
          <a:p>
            <a:pPr marL="342900" indent="-342900"/>
            <a:r>
              <a:rPr lang="et-EE" dirty="0"/>
              <a:t>EL piimatoodang kasvab 2019 aastal 1%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2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059" y="2904839"/>
            <a:ext cx="6042049" cy="3550507"/>
          </a:xfrm>
          <a:prstGeom prst="rect">
            <a:avLst/>
          </a:prstGeom>
        </p:spPr>
      </p:pic>
      <p:pic>
        <p:nvPicPr>
          <p:cNvPr id="7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354F8E30-54BA-474E-83F4-AF8BBC150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612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80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54" y="1219128"/>
            <a:ext cx="10343183" cy="886718"/>
          </a:xfrm>
        </p:spPr>
        <p:txBody>
          <a:bodyPr>
            <a:normAutofit/>
          </a:bodyPr>
          <a:lstStyle/>
          <a:p>
            <a:r>
              <a:rPr lang="et-EE" sz="4000" dirty="0"/>
              <a:t>Piimaturgude ülevaade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8" y="2659310"/>
            <a:ext cx="10626012" cy="3517652"/>
          </a:xfrm>
        </p:spPr>
        <p:txBody>
          <a:bodyPr/>
          <a:lstStyle/>
          <a:p>
            <a:r>
              <a:rPr lang="et-EE" dirty="0"/>
              <a:t>Püsib nõudlus SMP järele</a:t>
            </a:r>
          </a:p>
          <a:p>
            <a:r>
              <a:rPr lang="et-EE" dirty="0"/>
              <a:t>Kasvab juustude eksport</a:t>
            </a:r>
          </a:p>
          <a:p>
            <a:r>
              <a:rPr lang="et-EE" dirty="0"/>
              <a:t>Interventsioonilaod tühjad</a:t>
            </a:r>
          </a:p>
          <a:p>
            <a:pPr marL="0" indent="0">
              <a:buNone/>
            </a:pPr>
            <a:r>
              <a:rPr lang="et-EE" dirty="0"/>
              <a:t>	allikad CCAL, MMO, GDT</a:t>
            </a:r>
          </a:p>
          <a:p>
            <a:r>
              <a:rPr lang="et-EE" dirty="0"/>
              <a:t>Olukord piimaturgudel 2020 rahuldav</a:t>
            </a:r>
          </a:p>
          <a:p>
            <a:r>
              <a:rPr lang="et-EE" dirty="0"/>
              <a:t>Brexiti ebakindlus</a:t>
            </a:r>
          </a:p>
          <a:p>
            <a:r>
              <a:rPr lang="et-EE" dirty="0"/>
              <a:t>USA ja Hiina kaubandussõda (sh. Piimatoodete vallas) -53,1%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3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7B6C1A0D-80A9-442B-86CE-118D3163D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09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926" y="1260864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Eesti põllumajanduse olulisem toode - piim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8" y="2929811"/>
            <a:ext cx="10626012" cy="3247151"/>
          </a:xfrm>
        </p:spPr>
        <p:txBody>
          <a:bodyPr/>
          <a:lstStyle/>
          <a:p>
            <a:r>
              <a:rPr lang="et-EE" dirty="0"/>
              <a:t>2018 – 807 500 tonni piima +2%</a:t>
            </a:r>
          </a:p>
          <a:p>
            <a:r>
              <a:rPr lang="et-EE" dirty="0"/>
              <a:t>255 100 veist +1,5%</a:t>
            </a:r>
          </a:p>
          <a:p>
            <a:r>
              <a:rPr lang="et-EE" dirty="0"/>
              <a:t>Sealhulgas 85 200 piimalehma +1,4%</a:t>
            </a:r>
          </a:p>
          <a:p>
            <a:r>
              <a:rPr lang="et-EE" dirty="0"/>
              <a:t>Piimatoodang lehma kohta 9 326 kg +167 kg</a:t>
            </a:r>
          </a:p>
          <a:p>
            <a:r>
              <a:rPr lang="et-EE" dirty="0"/>
              <a:t>Veiseliha toodeti 12 500 tonni (isevarustuse tasemest 95%)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4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DDC1BFCB-7E43-4B89-B525-DADE0FD2D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63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926" y="1260864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2018 aasta järelmõjud piimatootmisele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88" y="2929811"/>
            <a:ext cx="10626012" cy="3247151"/>
          </a:xfrm>
        </p:spPr>
        <p:txBody>
          <a:bodyPr>
            <a:normAutofit fontScale="92500" lnSpcReduction="20000"/>
          </a:bodyPr>
          <a:lstStyle/>
          <a:p>
            <a:r>
              <a:rPr lang="et-EE" dirty="0"/>
              <a:t>Ilm soe ja põuane</a:t>
            </a:r>
          </a:p>
          <a:p>
            <a:r>
              <a:rPr lang="et-EE" dirty="0"/>
              <a:t>Probleemid põhisöödaga</a:t>
            </a:r>
          </a:p>
          <a:p>
            <a:r>
              <a:rPr lang="et-EE" dirty="0"/>
              <a:t>Lisasöötade hinnatõus:</a:t>
            </a:r>
          </a:p>
          <a:p>
            <a:pPr marL="0" indent="0">
              <a:buNone/>
            </a:pPr>
            <a:r>
              <a:rPr lang="et-EE" dirty="0"/>
              <a:t>	rapsikook 15%</a:t>
            </a:r>
          </a:p>
          <a:p>
            <a:pPr marL="0" indent="0">
              <a:buNone/>
            </a:pPr>
            <a:r>
              <a:rPr lang="et-EE" dirty="0"/>
              <a:t>	mais 10%</a:t>
            </a:r>
          </a:p>
          <a:p>
            <a:pPr marL="0" indent="0">
              <a:buNone/>
            </a:pPr>
            <a:r>
              <a:rPr lang="et-EE" dirty="0"/>
              <a:t>	jõusöödad 15%</a:t>
            </a:r>
          </a:p>
          <a:p>
            <a:r>
              <a:rPr lang="et-EE" dirty="0"/>
              <a:t>Halb tiinestumine</a:t>
            </a:r>
          </a:p>
          <a:p>
            <a:r>
              <a:rPr lang="et-EE" dirty="0"/>
              <a:t>2018 aastal rajatud rohumaade põua kahjustused</a:t>
            </a:r>
          </a:p>
          <a:p>
            <a:r>
              <a:rPr lang="et-EE" dirty="0"/>
              <a:t>Põhisööda hinnatõus</a:t>
            </a:r>
          </a:p>
          <a:p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5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4666D701-B8A2-40A3-9824-592BA6D74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27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22422"/>
            <a:ext cx="2857500" cy="703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6</a:t>
            </a:fld>
            <a:endParaRPr lang="et-EE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466725" y="988541"/>
          <a:ext cx="1125855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450250" y="999109"/>
          <a:ext cx="1125855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365111E9-22C8-4612-8038-688B7D8F9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695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7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9975" y="925513"/>
          <a:ext cx="10058400" cy="5246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261BA9A4-C109-4C46-AED4-77D77A842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633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926" y="1260864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Piima omahinda mõjutavad tegurid</a:t>
            </a:r>
            <a:br>
              <a:rPr lang="et-EE" sz="4000" dirty="0"/>
            </a:br>
            <a:endParaRPr lang="et-E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116" y="2954525"/>
            <a:ext cx="10626012" cy="32471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Tööjõu puudus</a:t>
            </a:r>
          </a:p>
          <a:p>
            <a:r>
              <a:rPr lang="et-EE" dirty="0"/>
              <a:t>Tööjõu kulud</a:t>
            </a:r>
          </a:p>
          <a:p>
            <a:r>
              <a:rPr lang="et-EE" dirty="0"/>
              <a:t>Kasutatava põllumajandusmaa müügi- ja rendihinnad</a:t>
            </a:r>
          </a:p>
          <a:p>
            <a:r>
              <a:rPr lang="et-EE" dirty="0"/>
              <a:t>Elektri ja diiselkütte kallinemine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8</a:t>
            </a:fld>
            <a:endParaRPr lang="et-EE"/>
          </a:p>
        </p:txBody>
      </p:sp>
      <p:pic>
        <p:nvPicPr>
          <p:cNvPr id="2050" name="Picture 2" descr="mets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230188"/>
            <a:ext cx="28575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DCE3EB6-9F6A-4D44-86D7-E85D2BE1E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20" y="5953944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88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38B5A-A508-4F0C-B43E-2FF5CDCFEEC6}" type="slidenum">
              <a:rPr lang="et-EE" smtClean="0"/>
              <a:t>9</a:t>
            </a:fld>
            <a:endParaRPr lang="et-EE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46649"/>
          <a:ext cx="12192000" cy="649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DDA0A218-0CED-4EC3-80DD-409F9AB5A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9991" y="146649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221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1330</TotalTime>
  <Words>188</Words>
  <Application>Microsoft Office PowerPoint</Application>
  <PresentationFormat>Laiekraan</PresentationFormat>
  <Paragraphs>67</Paragraphs>
  <Slides>12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7" baseType="lpstr">
      <vt:lpstr>Calibri</vt:lpstr>
      <vt:lpstr>Rockwell</vt:lpstr>
      <vt:lpstr>Rockwell Condensed</vt:lpstr>
      <vt:lpstr>Wingdings</vt:lpstr>
      <vt:lpstr>Wood Type</vt:lpstr>
      <vt:lpstr>Piimandusaasta 2019 </vt:lpstr>
      <vt:lpstr>Piimaturgude ülevaade</vt:lpstr>
      <vt:lpstr>Piimaturgude ülevaade</vt:lpstr>
      <vt:lpstr>Eesti põllumajanduse olulisem toode - piim</vt:lpstr>
      <vt:lpstr>2018 aasta järelmõjud piimatootmisele</vt:lpstr>
      <vt:lpstr>PowerPointi esitlus</vt:lpstr>
      <vt:lpstr>PowerPointi esitlus</vt:lpstr>
      <vt:lpstr>Piima omahinda mõjutavad tegurid </vt:lpstr>
      <vt:lpstr>PowerPointi esitlus</vt:lpstr>
      <vt:lpstr>PowerPointi esitlus</vt:lpstr>
      <vt:lpstr>Kuidas edasi: 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Piimaveisekasvatus</dc:title>
  <dc:creator>Kontor</dc:creator>
  <cp:lastModifiedBy>Eneken Viks</cp:lastModifiedBy>
  <cp:revision>64</cp:revision>
  <dcterms:created xsi:type="dcterms:W3CDTF">2018-11-16T07:18:04Z</dcterms:created>
  <dcterms:modified xsi:type="dcterms:W3CDTF">2019-10-04T06:13:39Z</dcterms:modified>
</cp:coreProperties>
</file>