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4"/>
    <p:sldMasterId id="2147483676" r:id="rId5"/>
    <p:sldMasterId id="2147483761" r:id="rId6"/>
    <p:sldMasterId id="2147483812" r:id="rId7"/>
    <p:sldMasterId id="2147483824" r:id="rId8"/>
    <p:sldMasterId id="2147483837" r:id="rId9"/>
    <p:sldMasterId id="2147483847" r:id="rId10"/>
    <p:sldMasterId id="2147483857" r:id="rId11"/>
  </p:sldMasterIdLst>
  <p:notesMasterIdLst>
    <p:notesMasterId r:id="rId42"/>
  </p:notesMasterIdLst>
  <p:sldIdLst>
    <p:sldId id="256" r:id="rId12"/>
    <p:sldId id="412" r:id="rId13"/>
    <p:sldId id="411" r:id="rId14"/>
    <p:sldId id="424" r:id="rId15"/>
    <p:sldId id="414" r:id="rId16"/>
    <p:sldId id="415" r:id="rId17"/>
    <p:sldId id="401" r:id="rId18"/>
    <p:sldId id="403" r:id="rId19"/>
    <p:sldId id="382" r:id="rId20"/>
    <p:sldId id="405" r:id="rId21"/>
    <p:sldId id="428" r:id="rId22"/>
    <p:sldId id="392" r:id="rId23"/>
    <p:sldId id="394" r:id="rId24"/>
    <p:sldId id="396" r:id="rId25"/>
    <p:sldId id="431" r:id="rId26"/>
    <p:sldId id="416" r:id="rId27"/>
    <p:sldId id="417" r:id="rId28"/>
    <p:sldId id="418" r:id="rId29"/>
    <p:sldId id="419" r:id="rId30"/>
    <p:sldId id="420" r:id="rId31"/>
    <p:sldId id="421" r:id="rId32"/>
    <p:sldId id="422" r:id="rId33"/>
    <p:sldId id="423" r:id="rId34"/>
    <p:sldId id="385" r:id="rId35"/>
    <p:sldId id="383" r:id="rId36"/>
    <p:sldId id="426" r:id="rId37"/>
    <p:sldId id="427" r:id="rId38"/>
    <p:sldId id="429" r:id="rId39"/>
    <p:sldId id="430" r:id="rId40"/>
    <p:sldId id="309" r:id="rId41"/>
  </p:sldIdLst>
  <p:sldSz cx="8999538" cy="6840538"/>
  <p:notesSz cx="6797675" cy="9928225"/>
  <p:defaultTextStyle>
    <a:defPPr>
      <a:defRPr lang="en-GB"/>
    </a:defPPr>
    <a:lvl1pPr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873" indent="-285721"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2881" indent="-228576"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033" indent="-228576"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185" indent="-228576"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5762" algn="l" defTabSz="914305"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2915" algn="l" defTabSz="914305"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067" algn="l" defTabSz="914305"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220" algn="l" defTabSz="914305"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D1"/>
    <a:srgbClr val="E6E6E6"/>
    <a:srgbClr val="83CAFF"/>
    <a:srgbClr val="999999"/>
    <a:srgbClr val="004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661C9-5267-44CF-8D1E-9E9125F68185}" v="48" dt="2019-10-04T06:07:25.996"/>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69767" autoAdjust="0"/>
  </p:normalViewPr>
  <p:slideViewPr>
    <p:cSldViewPr>
      <p:cViewPr varScale="1">
        <p:scale>
          <a:sx n="56" d="100"/>
          <a:sy n="56" d="100"/>
        </p:scale>
        <p:origin x="1440" y="77"/>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674"/>
        <p:guide pos="19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klaanevali\Documents\04_&#220;histegevus\04_&#220;histute%20uuring\Copy%20of%20Aggregated%20data%2017.04.2019%20for%20Costa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Sheet2!$E$3</c:f>
              <c:strCache>
                <c:ptCount val="1"/>
                <c:pt idx="0">
                  <c:v>Loomadega majapidamised</c:v>
                </c:pt>
              </c:strCache>
            </c:strRef>
          </c:tx>
          <c:spPr>
            <a:ln w="28575" cap="rnd">
              <a:solidFill>
                <a:schemeClr val="accent1"/>
              </a:solidFill>
              <a:round/>
            </a:ln>
            <a:effectLst/>
          </c:spPr>
          <c:marker>
            <c:symbol val="none"/>
          </c:marker>
          <c:dLbls>
            <c:dLbl>
              <c:idx val="6"/>
              <c:layout>
                <c:manualLayout>
                  <c:x val="-1.1137701546677217E-16"/>
                  <c:y val="3.196470961823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0E-412A-95CB-B552AC4CC2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Sheet2!$D$4:$D$10</c:f>
              <c:strCache>
                <c:ptCount val="7"/>
                <c:pt idx="0">
                  <c:v>2001</c:v>
                </c:pt>
                <c:pt idx="1">
                  <c:v>2003</c:v>
                </c:pt>
                <c:pt idx="2">
                  <c:v>2005</c:v>
                </c:pt>
                <c:pt idx="3">
                  <c:v>2007</c:v>
                </c:pt>
                <c:pt idx="4">
                  <c:v>2010</c:v>
                </c:pt>
                <c:pt idx="5">
                  <c:v>2013</c:v>
                </c:pt>
                <c:pt idx="6">
                  <c:v>2016</c:v>
                </c:pt>
              </c:strCache>
            </c:strRef>
          </c:cat>
          <c:val>
            <c:numRef>
              <c:f>Sheet2!$E$4:$E$10</c:f>
              <c:numCache>
                <c:formatCode>General</c:formatCode>
                <c:ptCount val="7"/>
                <c:pt idx="0">
                  <c:v>32362</c:v>
                </c:pt>
                <c:pt idx="1">
                  <c:v>22776</c:v>
                </c:pt>
                <c:pt idx="2">
                  <c:v>18417</c:v>
                </c:pt>
                <c:pt idx="3">
                  <c:v>13793</c:v>
                </c:pt>
                <c:pt idx="4">
                  <c:v>9679</c:v>
                </c:pt>
                <c:pt idx="5">
                  <c:v>8379</c:v>
                </c:pt>
                <c:pt idx="6">
                  <c:v>6965</c:v>
                </c:pt>
              </c:numCache>
            </c:numRef>
          </c:val>
          <c:smooth val="0"/>
          <c:extLst>
            <c:ext xmlns:c16="http://schemas.microsoft.com/office/drawing/2014/chart" uri="{C3380CC4-5D6E-409C-BE32-E72D297353CC}">
              <c16:uniqueId val="{00000000-160E-412A-95CB-B552AC4CC22E}"/>
            </c:ext>
          </c:extLst>
        </c:ser>
        <c:ser>
          <c:idx val="1"/>
          <c:order val="1"/>
          <c:tx>
            <c:strRef>
              <c:f>Sheet2!$F$3</c:f>
              <c:strCache>
                <c:ptCount val="1"/>
                <c:pt idx="0">
                  <c:v>Põllumaaga majapidamised</c:v>
                </c:pt>
              </c:strCache>
            </c:strRef>
          </c:tx>
          <c:spPr>
            <a:ln w="28575" cap="rnd">
              <a:solidFill>
                <a:schemeClr val="accent2"/>
              </a:solidFill>
              <a:round/>
            </a:ln>
            <a:effectLst/>
          </c:spPr>
          <c:marker>
            <c:symbol val="none"/>
          </c:marker>
          <c:dLbls>
            <c:dLbl>
              <c:idx val="6"/>
              <c:layout>
                <c:manualLayout>
                  <c:x val="-6.0751801147396946E-3"/>
                  <c:y val="-3.196470961823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0E-412A-95CB-B552AC4CC2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Sheet2!$D$4:$D$10</c:f>
              <c:strCache>
                <c:ptCount val="7"/>
                <c:pt idx="0">
                  <c:v>2001</c:v>
                </c:pt>
                <c:pt idx="1">
                  <c:v>2003</c:v>
                </c:pt>
                <c:pt idx="2">
                  <c:v>2005</c:v>
                </c:pt>
                <c:pt idx="3">
                  <c:v>2007</c:v>
                </c:pt>
                <c:pt idx="4">
                  <c:v>2010</c:v>
                </c:pt>
                <c:pt idx="5">
                  <c:v>2013</c:v>
                </c:pt>
                <c:pt idx="6">
                  <c:v>2016</c:v>
                </c:pt>
              </c:strCache>
            </c:strRef>
          </c:cat>
          <c:val>
            <c:numRef>
              <c:f>Sheet2!$F$4:$F$10</c:f>
              <c:numCache>
                <c:formatCode>General</c:formatCode>
                <c:ptCount val="7"/>
                <c:pt idx="0">
                  <c:v>45336</c:v>
                </c:pt>
                <c:pt idx="1">
                  <c:v>29256</c:v>
                </c:pt>
                <c:pt idx="2">
                  <c:v>21901</c:v>
                </c:pt>
                <c:pt idx="3">
                  <c:v>16563</c:v>
                </c:pt>
                <c:pt idx="4">
                  <c:v>12951</c:v>
                </c:pt>
                <c:pt idx="5">
                  <c:v>10915</c:v>
                </c:pt>
                <c:pt idx="6">
                  <c:v>9501</c:v>
                </c:pt>
              </c:numCache>
            </c:numRef>
          </c:val>
          <c:smooth val="0"/>
          <c:extLst>
            <c:ext xmlns:c16="http://schemas.microsoft.com/office/drawing/2014/chart" uri="{C3380CC4-5D6E-409C-BE32-E72D297353CC}">
              <c16:uniqueId val="{00000001-160E-412A-95CB-B552AC4CC22E}"/>
            </c:ext>
          </c:extLst>
        </c:ser>
        <c:dLbls>
          <c:showLegendKey val="0"/>
          <c:showVal val="0"/>
          <c:showCatName val="0"/>
          <c:showSerName val="0"/>
          <c:showPercent val="0"/>
          <c:showBubbleSize val="0"/>
        </c:dLbls>
        <c:smooth val="0"/>
        <c:axId val="426167560"/>
        <c:axId val="426171168"/>
      </c:lineChart>
      <c:catAx>
        <c:axId val="42616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crossAx val="426171168"/>
        <c:crosses val="autoZero"/>
        <c:auto val="1"/>
        <c:lblAlgn val="ctr"/>
        <c:lblOffset val="100"/>
        <c:noMultiLvlLbl val="0"/>
      </c:catAx>
      <c:valAx>
        <c:axId val="42617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crossAx val="42616756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188489414547"/>
          <c:y val="3.9982881803075014E-2"/>
          <c:w val="0.68664439826836565"/>
          <c:h val="0.85848720512535648"/>
        </c:manualLayout>
      </c:layout>
      <c:barChart>
        <c:barDir val="col"/>
        <c:grouping val="clustered"/>
        <c:varyColors val="0"/>
        <c:ser>
          <c:idx val="0"/>
          <c:order val="0"/>
          <c:tx>
            <c:strRef>
              <c:f>Piimaühistud!$A$30:$A$32</c:f>
              <c:strCache>
                <c:ptCount val="3"/>
                <c:pt idx="0">
                  <c:v>Tootvad ühistud</c:v>
                </c:pt>
                <c:pt idx="1">
                  <c:v>Turustusühistud</c:v>
                </c:pt>
                <c:pt idx="2">
                  <c:v>Töötlevad ühistud</c:v>
                </c:pt>
              </c:strCache>
            </c:strRef>
          </c:tx>
          <c:spPr>
            <a:solidFill>
              <a:schemeClr val="accent1"/>
            </a:solidFill>
            <a:ln>
              <a:solidFill>
                <a:schemeClr val="tx1"/>
              </a:solidFill>
            </a:ln>
            <a:effectLst/>
          </c:spPr>
          <c:invertIfNegative val="0"/>
          <c:dPt>
            <c:idx val="0"/>
            <c:invertIfNegative val="0"/>
            <c:bubble3D val="0"/>
            <c:spPr>
              <a:solidFill>
                <a:schemeClr val="accent2"/>
              </a:solidFill>
              <a:ln>
                <a:solidFill>
                  <a:schemeClr val="tx1"/>
                </a:solidFill>
              </a:ln>
              <a:effectLst/>
            </c:spPr>
            <c:extLst>
              <c:ext xmlns:c16="http://schemas.microsoft.com/office/drawing/2014/chart" uri="{C3380CC4-5D6E-409C-BE32-E72D297353CC}">
                <c16:uniqueId val="{00000001-61D0-49B6-B333-F791B7E27BFB}"/>
              </c:ext>
            </c:extLst>
          </c:dPt>
          <c:dPt>
            <c:idx val="1"/>
            <c:invertIfNegative val="0"/>
            <c:bubble3D val="0"/>
            <c:spPr>
              <a:solidFill>
                <a:srgbClr val="92D050"/>
              </a:solidFill>
              <a:ln>
                <a:solidFill>
                  <a:schemeClr val="tx1"/>
                </a:solidFill>
              </a:ln>
              <a:effectLst/>
            </c:spPr>
            <c:extLst>
              <c:ext xmlns:c16="http://schemas.microsoft.com/office/drawing/2014/chart" uri="{C3380CC4-5D6E-409C-BE32-E72D297353CC}">
                <c16:uniqueId val="{00000003-61D0-49B6-B333-F791B7E27BFB}"/>
              </c:ext>
            </c:extLst>
          </c:dPt>
          <c:dPt>
            <c:idx val="2"/>
            <c:invertIfNegative val="0"/>
            <c:bubble3D val="0"/>
            <c:spPr>
              <a:solidFill>
                <a:schemeClr val="accent4"/>
              </a:solidFill>
              <a:ln>
                <a:solidFill>
                  <a:schemeClr val="tx1"/>
                </a:solidFill>
              </a:ln>
              <a:effectLst/>
            </c:spPr>
            <c:extLst>
              <c:ext xmlns:c16="http://schemas.microsoft.com/office/drawing/2014/chart" uri="{C3380CC4-5D6E-409C-BE32-E72D297353CC}">
                <c16:uniqueId val="{00000005-61D0-49B6-B333-F791B7E27BFB}"/>
              </c:ext>
            </c:extLst>
          </c:dPt>
          <c:dLbls>
            <c:dLbl>
              <c:idx val="0"/>
              <c:layout>
                <c:manualLayout>
                  <c:x val="-5.2312925682457129E-2"/>
                  <c:y val="-4.4712292242358627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1-61D0-49B6-B333-F791B7E27BFB}"/>
                </c:ext>
              </c:extLst>
            </c:dLbl>
            <c:dLbl>
              <c:idx val="1"/>
              <c:layout>
                <c:manualLayout>
                  <c:x val="-4.6334305604462084E-2"/>
                  <c:y val="-5.9616389656478169E-2"/>
                </c:manualLayout>
              </c:layout>
              <c:spPr>
                <a:solidFill>
                  <a:srgbClr val="92D05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3-61D0-49B6-B333-F791B7E27BFB}"/>
                </c:ext>
              </c:extLst>
            </c:dLbl>
            <c:dLbl>
              <c:idx val="2"/>
              <c:layout>
                <c:manualLayout>
                  <c:x val="-4.7828960623960914E-2"/>
                  <c:y val="-5.2164243153503688E-2"/>
                </c:manualLayout>
              </c:layout>
              <c:showLegendKey val="0"/>
              <c:showVal val="1"/>
              <c:showCatName val="0"/>
              <c:showSerName val="0"/>
              <c:showPercent val="0"/>
              <c:showBubbleSize val="0"/>
              <c:extLst>
                <c:ext xmlns:c15="http://schemas.microsoft.com/office/drawing/2012/chart" uri="{CE6537A1-D6FC-4f65-9D91-7224C49458BB}">
                  <c15:layout>
                    <c:manualLayout>
                      <c:w val="4.6634060433963079E-2"/>
                      <c:h val="9.4826439634102436E-2"/>
                    </c:manualLayout>
                  </c15:layout>
                </c:ext>
                <c:ext xmlns:c16="http://schemas.microsoft.com/office/drawing/2014/chart" uri="{C3380CC4-5D6E-409C-BE32-E72D297353CC}">
                  <c16:uniqueId val="{00000005-61D0-49B6-B333-F791B7E27BFB}"/>
                </c:ext>
              </c:extLst>
            </c:dLbl>
            <c:spPr>
              <a:solidFill>
                <a:schemeClr val="accent4"/>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Piimaühistud!$A$30:$A$33</c:f>
              <c:strCache>
                <c:ptCount val="4"/>
                <c:pt idx="0">
                  <c:v>Tootvad ühistud</c:v>
                </c:pt>
                <c:pt idx="1">
                  <c:v>Turustusühistud</c:v>
                </c:pt>
                <c:pt idx="2">
                  <c:v>Töötlevad ühistud</c:v>
                </c:pt>
                <c:pt idx="3">
                  <c:v>KOKKU</c:v>
                </c:pt>
              </c:strCache>
            </c:strRef>
          </c:cat>
          <c:val>
            <c:numRef>
              <c:f>Piimaühistud!$B$30:$B$32</c:f>
              <c:numCache>
                <c:formatCode>General</c:formatCode>
                <c:ptCount val="3"/>
                <c:pt idx="0">
                  <c:v>12</c:v>
                </c:pt>
                <c:pt idx="1">
                  <c:v>12</c:v>
                </c:pt>
                <c:pt idx="2">
                  <c:v>2</c:v>
                </c:pt>
              </c:numCache>
            </c:numRef>
          </c:val>
          <c:extLst>
            <c:ext xmlns:c16="http://schemas.microsoft.com/office/drawing/2014/chart" uri="{C3380CC4-5D6E-409C-BE32-E72D297353CC}">
              <c16:uniqueId val="{00000006-61D0-49B6-B333-F791B7E27BFB}"/>
            </c:ext>
          </c:extLst>
        </c:ser>
        <c:dLbls>
          <c:showLegendKey val="0"/>
          <c:showVal val="0"/>
          <c:showCatName val="0"/>
          <c:showSerName val="0"/>
          <c:showPercent val="0"/>
          <c:showBubbleSize val="0"/>
        </c:dLbls>
        <c:gapWidth val="219"/>
        <c:axId val="513291080"/>
        <c:axId val="513292392"/>
      </c:barChart>
      <c:catAx>
        <c:axId val="513291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crossAx val="513292392"/>
        <c:crosses val="autoZero"/>
        <c:auto val="1"/>
        <c:lblAlgn val="ctr"/>
        <c:lblOffset val="100"/>
        <c:noMultiLvlLbl val="0"/>
      </c:catAx>
      <c:valAx>
        <c:axId val="513292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crossAx val="513291080"/>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Roboto Condensed" panose="02000000000000000000" pitchFamily="2" charset="0"/>
          <a:ea typeface="Roboto Condensed" panose="02000000000000000000" pitchFamily="2" charset="0"/>
          <a:cs typeface="Roboto Condensed" panose="02000000000000000000"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3913E-8E7C-4166-9142-C415AA20F90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7083E838-EA43-4780-9B49-2A58B8483EDC}">
      <dgm:prSet phldrT="[Text]" custT="1"/>
      <dgm:spPr/>
      <dgm:t>
        <a:bodyPr/>
        <a:lstStyle/>
        <a:p>
          <a:r>
            <a:rPr lang="et-EE" sz="2200" dirty="0"/>
            <a:t>Rahvastiku arv suureneb</a:t>
          </a:r>
        </a:p>
        <a:p>
          <a:r>
            <a:rPr lang="et-EE" sz="2200" dirty="0" err="1"/>
            <a:t>Põllumajandus-saaduste</a:t>
          </a:r>
          <a:r>
            <a:rPr lang="et-EE" sz="2200" dirty="0"/>
            <a:t> pakkumine ja nõudlus suureneb</a:t>
          </a:r>
          <a:endParaRPr lang="en-US" sz="2200" dirty="0"/>
        </a:p>
      </dgm:t>
    </dgm:pt>
    <dgm:pt modelId="{F305C931-95B4-4B30-A574-9F2A944184E7}" type="parTrans" cxnId="{D187ECD6-13BE-4B84-BA7F-E9B66DF031EA}">
      <dgm:prSet/>
      <dgm:spPr/>
      <dgm:t>
        <a:bodyPr/>
        <a:lstStyle/>
        <a:p>
          <a:endParaRPr lang="en-US"/>
        </a:p>
      </dgm:t>
    </dgm:pt>
    <dgm:pt modelId="{F834C456-AFF4-4546-963A-D4E215992F44}" type="sibTrans" cxnId="{D187ECD6-13BE-4B84-BA7F-E9B66DF031EA}">
      <dgm:prSet/>
      <dgm:spPr/>
      <dgm:t>
        <a:bodyPr/>
        <a:lstStyle/>
        <a:p>
          <a:endParaRPr lang="en-US"/>
        </a:p>
      </dgm:t>
    </dgm:pt>
    <dgm:pt modelId="{CF63C4E0-168E-4018-914F-2FA923756168}">
      <dgm:prSet phldrT="[Text]" phldr="1"/>
      <dgm:spPr/>
      <dgm:t>
        <a:bodyPr/>
        <a:lstStyle/>
        <a:p>
          <a:endParaRPr lang="en-US" dirty="0"/>
        </a:p>
      </dgm:t>
    </dgm:pt>
    <dgm:pt modelId="{9B2CDE5E-43AD-4534-A8F4-6C75E2031DE7}" type="parTrans" cxnId="{E9887DAA-932B-429B-9FD9-7E46A9DBEC87}">
      <dgm:prSet/>
      <dgm:spPr/>
      <dgm:t>
        <a:bodyPr/>
        <a:lstStyle/>
        <a:p>
          <a:endParaRPr lang="en-US"/>
        </a:p>
      </dgm:t>
    </dgm:pt>
    <dgm:pt modelId="{D3550A8A-7D0B-4EF6-AF83-13782A858476}" type="sibTrans" cxnId="{E9887DAA-932B-429B-9FD9-7E46A9DBEC87}">
      <dgm:prSet/>
      <dgm:spPr/>
      <dgm:t>
        <a:bodyPr/>
        <a:lstStyle/>
        <a:p>
          <a:endParaRPr lang="en-US"/>
        </a:p>
      </dgm:t>
    </dgm:pt>
    <dgm:pt modelId="{016D6DEF-69B7-4991-9BC9-357AB89D2718}">
      <dgm:prSet phldrT="[Text]" custT="1"/>
      <dgm:spPr/>
      <dgm:t>
        <a:bodyPr/>
        <a:lstStyle/>
        <a:p>
          <a:r>
            <a:rPr lang="et-EE" sz="2200" dirty="0"/>
            <a:t>Surve ekspordile ja impordile</a:t>
          </a:r>
          <a:endParaRPr lang="en-US" sz="2200" dirty="0"/>
        </a:p>
      </dgm:t>
    </dgm:pt>
    <dgm:pt modelId="{DCDB333C-11E0-4F94-9DE6-E38D366FD86B}" type="parTrans" cxnId="{618B16F9-1BE4-459A-AA91-771D8F912983}">
      <dgm:prSet/>
      <dgm:spPr/>
      <dgm:t>
        <a:bodyPr/>
        <a:lstStyle/>
        <a:p>
          <a:endParaRPr lang="en-US"/>
        </a:p>
      </dgm:t>
    </dgm:pt>
    <dgm:pt modelId="{5D193996-03AC-4570-8BBC-4DB381E4201F}" type="sibTrans" cxnId="{618B16F9-1BE4-459A-AA91-771D8F912983}">
      <dgm:prSet/>
      <dgm:spPr/>
      <dgm:t>
        <a:bodyPr/>
        <a:lstStyle/>
        <a:p>
          <a:endParaRPr lang="en-US"/>
        </a:p>
      </dgm:t>
    </dgm:pt>
    <dgm:pt modelId="{B71E0B82-A65A-4CD8-B0C4-8417D62CF9DA}" type="pres">
      <dgm:prSet presAssocID="{6FD3913E-8E7C-4166-9142-C415AA20F908}" presName="compositeShape" presStyleCnt="0">
        <dgm:presLayoutVars>
          <dgm:chMax val="2"/>
          <dgm:dir/>
          <dgm:resizeHandles val="exact"/>
        </dgm:presLayoutVars>
      </dgm:prSet>
      <dgm:spPr/>
    </dgm:pt>
    <dgm:pt modelId="{5B5897F9-5B27-447E-A840-58E69CC1A685}" type="pres">
      <dgm:prSet presAssocID="{6FD3913E-8E7C-4166-9142-C415AA20F908}" presName="divider" presStyleLbl="fgShp" presStyleIdx="0" presStyleCnt="1"/>
      <dgm:spPr/>
    </dgm:pt>
    <dgm:pt modelId="{D71179F2-742B-4F60-89B6-C322C1CF7ADF}" type="pres">
      <dgm:prSet presAssocID="{7083E838-EA43-4780-9B49-2A58B8483EDC}" presName="downArrow" presStyleLbl="node1" presStyleIdx="0" presStyleCnt="2"/>
      <dgm:spPr/>
    </dgm:pt>
    <dgm:pt modelId="{79FEF403-4552-476A-85F6-165E5411032C}" type="pres">
      <dgm:prSet presAssocID="{7083E838-EA43-4780-9B49-2A58B8483EDC}" presName="downArrowText" presStyleLbl="revTx" presStyleIdx="0" presStyleCnt="2">
        <dgm:presLayoutVars>
          <dgm:bulletEnabled val="1"/>
        </dgm:presLayoutVars>
      </dgm:prSet>
      <dgm:spPr/>
    </dgm:pt>
    <dgm:pt modelId="{B0BF4826-59B7-4601-A981-0C13C4C0167C}" type="pres">
      <dgm:prSet presAssocID="{016D6DEF-69B7-4991-9BC9-357AB89D2718}" presName="upArrow" presStyleLbl="node1" presStyleIdx="1" presStyleCnt="2"/>
      <dgm:spPr/>
    </dgm:pt>
    <dgm:pt modelId="{4F26EFDB-FA6D-4E20-9969-0506A0F85977}" type="pres">
      <dgm:prSet presAssocID="{016D6DEF-69B7-4991-9BC9-357AB89D2718}" presName="upArrowText" presStyleLbl="revTx" presStyleIdx="1" presStyleCnt="2">
        <dgm:presLayoutVars>
          <dgm:bulletEnabled val="1"/>
        </dgm:presLayoutVars>
      </dgm:prSet>
      <dgm:spPr/>
    </dgm:pt>
  </dgm:ptLst>
  <dgm:cxnLst>
    <dgm:cxn modelId="{27EB1025-223F-4A80-AC9F-DCA656AA789A}" type="presOf" srcId="{016D6DEF-69B7-4991-9BC9-357AB89D2718}" destId="{4F26EFDB-FA6D-4E20-9969-0506A0F85977}" srcOrd="0" destOrd="0" presId="urn:microsoft.com/office/officeart/2005/8/layout/arrow3"/>
    <dgm:cxn modelId="{423C5985-E216-4495-88AD-92E02FF6BEF3}" type="presOf" srcId="{6FD3913E-8E7C-4166-9142-C415AA20F908}" destId="{B71E0B82-A65A-4CD8-B0C4-8417D62CF9DA}" srcOrd="0" destOrd="0" presId="urn:microsoft.com/office/officeart/2005/8/layout/arrow3"/>
    <dgm:cxn modelId="{E9887DAA-932B-429B-9FD9-7E46A9DBEC87}" srcId="{6FD3913E-8E7C-4166-9142-C415AA20F908}" destId="{CF63C4E0-168E-4018-914F-2FA923756168}" srcOrd="2" destOrd="0" parTransId="{9B2CDE5E-43AD-4534-A8F4-6C75E2031DE7}" sibTransId="{D3550A8A-7D0B-4EF6-AF83-13782A858476}"/>
    <dgm:cxn modelId="{9F0104B8-D8C6-4DA9-9E74-47F63C3BC729}" type="presOf" srcId="{7083E838-EA43-4780-9B49-2A58B8483EDC}" destId="{79FEF403-4552-476A-85F6-165E5411032C}" srcOrd="0" destOrd="0" presId="urn:microsoft.com/office/officeart/2005/8/layout/arrow3"/>
    <dgm:cxn modelId="{D187ECD6-13BE-4B84-BA7F-E9B66DF031EA}" srcId="{6FD3913E-8E7C-4166-9142-C415AA20F908}" destId="{7083E838-EA43-4780-9B49-2A58B8483EDC}" srcOrd="0" destOrd="0" parTransId="{F305C931-95B4-4B30-A574-9F2A944184E7}" sibTransId="{F834C456-AFF4-4546-963A-D4E215992F44}"/>
    <dgm:cxn modelId="{618B16F9-1BE4-459A-AA91-771D8F912983}" srcId="{6FD3913E-8E7C-4166-9142-C415AA20F908}" destId="{016D6DEF-69B7-4991-9BC9-357AB89D2718}" srcOrd="1" destOrd="0" parTransId="{DCDB333C-11E0-4F94-9DE6-E38D366FD86B}" sibTransId="{5D193996-03AC-4570-8BBC-4DB381E4201F}"/>
    <dgm:cxn modelId="{29CD16B1-8D15-48AF-90FF-49FABC60CD3F}" type="presParOf" srcId="{B71E0B82-A65A-4CD8-B0C4-8417D62CF9DA}" destId="{5B5897F9-5B27-447E-A840-58E69CC1A685}" srcOrd="0" destOrd="0" presId="urn:microsoft.com/office/officeart/2005/8/layout/arrow3"/>
    <dgm:cxn modelId="{5B810084-6E54-4F9C-A776-FED01083D95B}" type="presParOf" srcId="{B71E0B82-A65A-4CD8-B0C4-8417D62CF9DA}" destId="{D71179F2-742B-4F60-89B6-C322C1CF7ADF}" srcOrd="1" destOrd="0" presId="urn:microsoft.com/office/officeart/2005/8/layout/arrow3"/>
    <dgm:cxn modelId="{C34DEEA1-0BEB-429F-9052-785B76800815}" type="presParOf" srcId="{B71E0B82-A65A-4CD8-B0C4-8417D62CF9DA}" destId="{79FEF403-4552-476A-85F6-165E5411032C}" srcOrd="2" destOrd="0" presId="urn:microsoft.com/office/officeart/2005/8/layout/arrow3"/>
    <dgm:cxn modelId="{6E001B45-E471-4F96-8E83-1751C3048531}" type="presParOf" srcId="{B71E0B82-A65A-4CD8-B0C4-8417D62CF9DA}" destId="{B0BF4826-59B7-4601-A981-0C13C4C0167C}" srcOrd="3" destOrd="0" presId="urn:microsoft.com/office/officeart/2005/8/layout/arrow3"/>
    <dgm:cxn modelId="{11D7C261-B231-4AF8-9FA6-11AF1EAE330D}" type="presParOf" srcId="{B71E0B82-A65A-4CD8-B0C4-8417D62CF9DA}" destId="{4F26EFDB-FA6D-4E20-9969-0506A0F8597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D3913E-8E7C-4166-9142-C415AA20F90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7083E838-EA43-4780-9B49-2A58B8483EDC}">
      <dgm:prSet phldrT="[Text]" custT="1"/>
      <dgm:spPr/>
      <dgm:t>
        <a:bodyPr/>
        <a:lstStyle/>
        <a:p>
          <a:r>
            <a:rPr lang="et-EE" sz="2200" dirty="0"/>
            <a:t>Kõrgema lisandväärtusega, keskkonnahoidlik, mitmekesisem tootmine </a:t>
          </a:r>
        </a:p>
        <a:p>
          <a:r>
            <a:rPr lang="et-EE" sz="2200" dirty="0"/>
            <a:t>sh kohalik ja mahe</a:t>
          </a:r>
          <a:endParaRPr lang="en-US" sz="2200" dirty="0"/>
        </a:p>
      </dgm:t>
    </dgm:pt>
    <dgm:pt modelId="{F305C931-95B4-4B30-A574-9F2A944184E7}" type="parTrans" cxnId="{D187ECD6-13BE-4B84-BA7F-E9B66DF031EA}">
      <dgm:prSet/>
      <dgm:spPr/>
      <dgm:t>
        <a:bodyPr/>
        <a:lstStyle/>
        <a:p>
          <a:endParaRPr lang="en-US"/>
        </a:p>
      </dgm:t>
    </dgm:pt>
    <dgm:pt modelId="{F834C456-AFF4-4546-963A-D4E215992F44}" type="sibTrans" cxnId="{D187ECD6-13BE-4B84-BA7F-E9B66DF031EA}">
      <dgm:prSet/>
      <dgm:spPr/>
      <dgm:t>
        <a:bodyPr/>
        <a:lstStyle/>
        <a:p>
          <a:endParaRPr lang="en-US"/>
        </a:p>
      </dgm:t>
    </dgm:pt>
    <dgm:pt modelId="{CF63C4E0-168E-4018-914F-2FA923756168}">
      <dgm:prSet phldrT="[Text]" phldr="1"/>
      <dgm:spPr/>
      <dgm:t>
        <a:bodyPr/>
        <a:lstStyle/>
        <a:p>
          <a:endParaRPr lang="en-US" dirty="0"/>
        </a:p>
      </dgm:t>
    </dgm:pt>
    <dgm:pt modelId="{9B2CDE5E-43AD-4534-A8F4-6C75E2031DE7}" type="parTrans" cxnId="{E9887DAA-932B-429B-9FD9-7E46A9DBEC87}">
      <dgm:prSet/>
      <dgm:spPr/>
      <dgm:t>
        <a:bodyPr/>
        <a:lstStyle/>
        <a:p>
          <a:endParaRPr lang="en-US"/>
        </a:p>
      </dgm:t>
    </dgm:pt>
    <dgm:pt modelId="{D3550A8A-7D0B-4EF6-AF83-13782A858476}" type="sibTrans" cxnId="{E9887DAA-932B-429B-9FD9-7E46A9DBEC87}">
      <dgm:prSet/>
      <dgm:spPr/>
      <dgm:t>
        <a:bodyPr/>
        <a:lstStyle/>
        <a:p>
          <a:endParaRPr lang="en-US"/>
        </a:p>
      </dgm:t>
    </dgm:pt>
    <dgm:pt modelId="{016D6DEF-69B7-4991-9BC9-357AB89D2718}">
      <dgm:prSet phldrT="[Text]"/>
      <dgm:spPr/>
      <dgm:t>
        <a:bodyPr/>
        <a:lstStyle/>
        <a:p>
          <a:r>
            <a:rPr lang="et-EE" dirty="0"/>
            <a:t>Tootmiskulude suurenemine</a:t>
          </a:r>
        </a:p>
        <a:p>
          <a:r>
            <a:rPr lang="et-EE" dirty="0"/>
            <a:t>Vähem proteiini</a:t>
          </a:r>
          <a:endParaRPr lang="en-US" dirty="0"/>
        </a:p>
      </dgm:t>
    </dgm:pt>
    <dgm:pt modelId="{DCDB333C-11E0-4F94-9DE6-E38D366FD86B}" type="parTrans" cxnId="{618B16F9-1BE4-459A-AA91-771D8F912983}">
      <dgm:prSet/>
      <dgm:spPr/>
      <dgm:t>
        <a:bodyPr/>
        <a:lstStyle/>
        <a:p>
          <a:endParaRPr lang="en-US"/>
        </a:p>
      </dgm:t>
    </dgm:pt>
    <dgm:pt modelId="{5D193996-03AC-4570-8BBC-4DB381E4201F}" type="sibTrans" cxnId="{618B16F9-1BE4-459A-AA91-771D8F912983}">
      <dgm:prSet/>
      <dgm:spPr/>
      <dgm:t>
        <a:bodyPr/>
        <a:lstStyle/>
        <a:p>
          <a:endParaRPr lang="en-US"/>
        </a:p>
      </dgm:t>
    </dgm:pt>
    <dgm:pt modelId="{B71E0B82-A65A-4CD8-B0C4-8417D62CF9DA}" type="pres">
      <dgm:prSet presAssocID="{6FD3913E-8E7C-4166-9142-C415AA20F908}" presName="compositeShape" presStyleCnt="0">
        <dgm:presLayoutVars>
          <dgm:chMax val="2"/>
          <dgm:dir/>
          <dgm:resizeHandles val="exact"/>
        </dgm:presLayoutVars>
      </dgm:prSet>
      <dgm:spPr/>
    </dgm:pt>
    <dgm:pt modelId="{5B5897F9-5B27-447E-A840-58E69CC1A685}" type="pres">
      <dgm:prSet presAssocID="{6FD3913E-8E7C-4166-9142-C415AA20F908}" presName="divider" presStyleLbl="fgShp" presStyleIdx="0" presStyleCnt="1"/>
      <dgm:spPr/>
    </dgm:pt>
    <dgm:pt modelId="{D71179F2-742B-4F60-89B6-C322C1CF7ADF}" type="pres">
      <dgm:prSet presAssocID="{7083E838-EA43-4780-9B49-2A58B8483EDC}" presName="downArrow" presStyleLbl="node1" presStyleIdx="0" presStyleCnt="2"/>
      <dgm:spPr/>
    </dgm:pt>
    <dgm:pt modelId="{79FEF403-4552-476A-85F6-165E5411032C}" type="pres">
      <dgm:prSet presAssocID="{7083E838-EA43-4780-9B49-2A58B8483EDC}" presName="downArrowText" presStyleLbl="revTx" presStyleIdx="0" presStyleCnt="2" custScaleX="157219">
        <dgm:presLayoutVars>
          <dgm:bulletEnabled val="1"/>
        </dgm:presLayoutVars>
      </dgm:prSet>
      <dgm:spPr/>
    </dgm:pt>
    <dgm:pt modelId="{B0BF4826-59B7-4601-A981-0C13C4C0167C}" type="pres">
      <dgm:prSet presAssocID="{016D6DEF-69B7-4991-9BC9-357AB89D2718}" presName="upArrow" presStyleLbl="node1" presStyleIdx="1" presStyleCnt="2"/>
      <dgm:spPr/>
    </dgm:pt>
    <dgm:pt modelId="{4F26EFDB-FA6D-4E20-9969-0506A0F85977}" type="pres">
      <dgm:prSet presAssocID="{016D6DEF-69B7-4991-9BC9-357AB89D2718}" presName="upArrowText" presStyleLbl="revTx" presStyleIdx="1" presStyleCnt="2">
        <dgm:presLayoutVars>
          <dgm:bulletEnabled val="1"/>
        </dgm:presLayoutVars>
      </dgm:prSet>
      <dgm:spPr/>
    </dgm:pt>
  </dgm:ptLst>
  <dgm:cxnLst>
    <dgm:cxn modelId="{27EB1025-223F-4A80-AC9F-DCA656AA789A}" type="presOf" srcId="{016D6DEF-69B7-4991-9BC9-357AB89D2718}" destId="{4F26EFDB-FA6D-4E20-9969-0506A0F85977}" srcOrd="0" destOrd="0" presId="urn:microsoft.com/office/officeart/2005/8/layout/arrow3"/>
    <dgm:cxn modelId="{423C5985-E216-4495-88AD-92E02FF6BEF3}" type="presOf" srcId="{6FD3913E-8E7C-4166-9142-C415AA20F908}" destId="{B71E0B82-A65A-4CD8-B0C4-8417D62CF9DA}" srcOrd="0" destOrd="0" presId="urn:microsoft.com/office/officeart/2005/8/layout/arrow3"/>
    <dgm:cxn modelId="{E9887DAA-932B-429B-9FD9-7E46A9DBEC87}" srcId="{6FD3913E-8E7C-4166-9142-C415AA20F908}" destId="{CF63C4E0-168E-4018-914F-2FA923756168}" srcOrd="2" destOrd="0" parTransId="{9B2CDE5E-43AD-4534-A8F4-6C75E2031DE7}" sibTransId="{D3550A8A-7D0B-4EF6-AF83-13782A858476}"/>
    <dgm:cxn modelId="{9F0104B8-D8C6-4DA9-9E74-47F63C3BC729}" type="presOf" srcId="{7083E838-EA43-4780-9B49-2A58B8483EDC}" destId="{79FEF403-4552-476A-85F6-165E5411032C}" srcOrd="0" destOrd="0" presId="urn:microsoft.com/office/officeart/2005/8/layout/arrow3"/>
    <dgm:cxn modelId="{D187ECD6-13BE-4B84-BA7F-E9B66DF031EA}" srcId="{6FD3913E-8E7C-4166-9142-C415AA20F908}" destId="{7083E838-EA43-4780-9B49-2A58B8483EDC}" srcOrd="0" destOrd="0" parTransId="{F305C931-95B4-4B30-A574-9F2A944184E7}" sibTransId="{F834C456-AFF4-4546-963A-D4E215992F44}"/>
    <dgm:cxn modelId="{618B16F9-1BE4-459A-AA91-771D8F912983}" srcId="{6FD3913E-8E7C-4166-9142-C415AA20F908}" destId="{016D6DEF-69B7-4991-9BC9-357AB89D2718}" srcOrd="1" destOrd="0" parTransId="{DCDB333C-11E0-4F94-9DE6-E38D366FD86B}" sibTransId="{5D193996-03AC-4570-8BBC-4DB381E4201F}"/>
    <dgm:cxn modelId="{29CD16B1-8D15-48AF-90FF-49FABC60CD3F}" type="presParOf" srcId="{B71E0B82-A65A-4CD8-B0C4-8417D62CF9DA}" destId="{5B5897F9-5B27-447E-A840-58E69CC1A685}" srcOrd="0" destOrd="0" presId="urn:microsoft.com/office/officeart/2005/8/layout/arrow3"/>
    <dgm:cxn modelId="{5B810084-6E54-4F9C-A776-FED01083D95B}" type="presParOf" srcId="{B71E0B82-A65A-4CD8-B0C4-8417D62CF9DA}" destId="{D71179F2-742B-4F60-89B6-C322C1CF7ADF}" srcOrd="1" destOrd="0" presId="urn:microsoft.com/office/officeart/2005/8/layout/arrow3"/>
    <dgm:cxn modelId="{C34DEEA1-0BEB-429F-9052-785B76800815}" type="presParOf" srcId="{B71E0B82-A65A-4CD8-B0C4-8417D62CF9DA}" destId="{79FEF403-4552-476A-85F6-165E5411032C}" srcOrd="2" destOrd="0" presId="urn:microsoft.com/office/officeart/2005/8/layout/arrow3"/>
    <dgm:cxn modelId="{6E001B45-E471-4F96-8E83-1751C3048531}" type="presParOf" srcId="{B71E0B82-A65A-4CD8-B0C4-8417D62CF9DA}" destId="{B0BF4826-59B7-4601-A981-0C13C4C0167C}" srcOrd="3" destOrd="0" presId="urn:microsoft.com/office/officeart/2005/8/layout/arrow3"/>
    <dgm:cxn modelId="{11D7C261-B231-4AF8-9FA6-11AF1EAE330D}" type="presParOf" srcId="{B71E0B82-A65A-4CD8-B0C4-8417D62CF9DA}" destId="{4F26EFDB-FA6D-4E20-9969-0506A0F8597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897F9-5B27-447E-A840-58E69CC1A685}">
      <dsp:nvSpPr>
        <dsp:cNvPr id="0" name=""/>
        <dsp:cNvSpPr/>
      </dsp:nvSpPr>
      <dsp:spPr>
        <a:xfrm rot="21300000">
          <a:off x="22539" y="2066310"/>
          <a:ext cx="7299737" cy="835930"/>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179F2-742B-4F60-89B6-C322C1CF7ADF}">
      <dsp:nvSpPr>
        <dsp:cNvPr id="0" name=""/>
        <dsp:cNvSpPr/>
      </dsp:nvSpPr>
      <dsp:spPr>
        <a:xfrm>
          <a:off x="881377" y="248427"/>
          <a:ext cx="2203444" cy="1987420"/>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F403-4552-476A-85F6-165E5411032C}">
      <dsp:nvSpPr>
        <dsp:cNvPr id="0" name=""/>
        <dsp:cNvSpPr/>
      </dsp:nvSpPr>
      <dsp:spPr>
        <a:xfrm>
          <a:off x="3892752" y="0"/>
          <a:ext cx="2350341" cy="208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t-EE" sz="2200" kern="1200" dirty="0"/>
            <a:t>Rahvastiku arv suureneb</a:t>
          </a:r>
        </a:p>
        <a:p>
          <a:pPr marL="0" lvl="0" indent="0" algn="ctr" defTabSz="977900">
            <a:lnSpc>
              <a:spcPct val="90000"/>
            </a:lnSpc>
            <a:spcBef>
              <a:spcPct val="0"/>
            </a:spcBef>
            <a:spcAft>
              <a:spcPct val="35000"/>
            </a:spcAft>
            <a:buNone/>
          </a:pPr>
          <a:r>
            <a:rPr lang="et-EE" sz="2200" kern="1200" dirty="0" err="1"/>
            <a:t>Põllumajandus-saaduste</a:t>
          </a:r>
          <a:r>
            <a:rPr lang="et-EE" sz="2200" kern="1200" dirty="0"/>
            <a:t> pakkumine ja nõudlus suureneb</a:t>
          </a:r>
          <a:endParaRPr lang="en-US" sz="2200" kern="1200" dirty="0"/>
        </a:p>
      </dsp:txBody>
      <dsp:txXfrm>
        <a:off x="3892752" y="0"/>
        <a:ext cx="2350341" cy="2086791"/>
      </dsp:txXfrm>
    </dsp:sp>
    <dsp:sp modelId="{B0BF4826-59B7-4601-A981-0C13C4C0167C}">
      <dsp:nvSpPr>
        <dsp:cNvPr id="0" name=""/>
        <dsp:cNvSpPr/>
      </dsp:nvSpPr>
      <dsp:spPr>
        <a:xfrm>
          <a:off x="4259993" y="2732703"/>
          <a:ext cx="2203444" cy="1987420"/>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6EFDB-FA6D-4E20-9969-0506A0F85977}">
      <dsp:nvSpPr>
        <dsp:cNvPr id="0" name=""/>
        <dsp:cNvSpPr/>
      </dsp:nvSpPr>
      <dsp:spPr>
        <a:xfrm>
          <a:off x="1101722" y="2881760"/>
          <a:ext cx="2350341" cy="208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t-EE" sz="2200" kern="1200" dirty="0"/>
            <a:t>Surve ekspordile ja impordile</a:t>
          </a:r>
          <a:endParaRPr lang="en-US" sz="2200" kern="1200" dirty="0"/>
        </a:p>
      </dsp:txBody>
      <dsp:txXfrm>
        <a:off x="1101722" y="2881760"/>
        <a:ext cx="2350341" cy="2086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897F9-5B27-447E-A840-58E69CC1A685}">
      <dsp:nvSpPr>
        <dsp:cNvPr id="0" name=""/>
        <dsp:cNvSpPr/>
      </dsp:nvSpPr>
      <dsp:spPr>
        <a:xfrm rot="21300000">
          <a:off x="19479" y="1861600"/>
          <a:ext cx="6308731" cy="722444"/>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179F2-742B-4F60-89B6-C322C1CF7ADF}">
      <dsp:nvSpPr>
        <dsp:cNvPr id="0" name=""/>
        <dsp:cNvSpPr/>
      </dsp:nvSpPr>
      <dsp:spPr>
        <a:xfrm>
          <a:off x="761722" y="222282"/>
          <a:ext cx="1904307" cy="1778258"/>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EF403-4552-476A-85F6-165E5411032C}">
      <dsp:nvSpPr>
        <dsp:cNvPr id="0" name=""/>
        <dsp:cNvSpPr/>
      </dsp:nvSpPr>
      <dsp:spPr>
        <a:xfrm>
          <a:off x="2783142" y="0"/>
          <a:ext cx="3193527" cy="186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t-EE" sz="2200" kern="1200" dirty="0"/>
            <a:t>Kõrgema lisandväärtusega, keskkonnahoidlik, mitmekesisem tootmine </a:t>
          </a:r>
        </a:p>
        <a:p>
          <a:pPr marL="0" lvl="0" indent="0" algn="ctr" defTabSz="977900">
            <a:lnSpc>
              <a:spcPct val="90000"/>
            </a:lnSpc>
            <a:spcBef>
              <a:spcPct val="0"/>
            </a:spcBef>
            <a:spcAft>
              <a:spcPct val="35000"/>
            </a:spcAft>
            <a:buNone/>
          </a:pPr>
          <a:r>
            <a:rPr lang="et-EE" sz="2200" kern="1200" dirty="0"/>
            <a:t>sh kohalik ja mahe</a:t>
          </a:r>
          <a:endParaRPr lang="en-US" sz="2200" kern="1200" dirty="0"/>
        </a:p>
      </dsp:txBody>
      <dsp:txXfrm>
        <a:off x="2783142" y="0"/>
        <a:ext cx="3193527" cy="1867170"/>
      </dsp:txXfrm>
    </dsp:sp>
    <dsp:sp modelId="{B0BF4826-59B7-4601-A981-0C13C4C0167C}">
      <dsp:nvSpPr>
        <dsp:cNvPr id="0" name=""/>
        <dsp:cNvSpPr/>
      </dsp:nvSpPr>
      <dsp:spPr>
        <a:xfrm>
          <a:off x="3681660" y="2445104"/>
          <a:ext cx="1904307" cy="1778258"/>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6EFDB-FA6D-4E20-9969-0506A0F85977}">
      <dsp:nvSpPr>
        <dsp:cNvPr id="0" name=""/>
        <dsp:cNvSpPr/>
      </dsp:nvSpPr>
      <dsp:spPr>
        <a:xfrm>
          <a:off x="952153" y="2578474"/>
          <a:ext cx="2031260" cy="1867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t-EE" sz="2100" kern="1200" dirty="0"/>
            <a:t>Tootmiskulude suurenemine</a:t>
          </a:r>
        </a:p>
        <a:p>
          <a:pPr marL="0" lvl="0" indent="0" algn="ctr" defTabSz="933450">
            <a:lnSpc>
              <a:spcPct val="90000"/>
            </a:lnSpc>
            <a:spcBef>
              <a:spcPct val="0"/>
            </a:spcBef>
            <a:spcAft>
              <a:spcPct val="35000"/>
            </a:spcAft>
            <a:buNone/>
          </a:pPr>
          <a:r>
            <a:rPr lang="et-EE" sz="2100" kern="1200" dirty="0"/>
            <a:t>Vähem proteiini</a:t>
          </a:r>
          <a:endParaRPr lang="en-US" sz="2100" kern="1200" dirty="0"/>
        </a:p>
      </dsp:txBody>
      <dsp:txXfrm>
        <a:off x="952153" y="2578474"/>
        <a:ext cx="2031260" cy="1867170"/>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0.67368</cdr:x>
      <cdr:y>0.2</cdr:y>
    </cdr:from>
    <cdr:to>
      <cdr:x>0.80735</cdr:x>
      <cdr:y>0.36931</cdr:y>
    </cdr:to>
    <cdr:sp macro="" textlink="">
      <cdr:nvSpPr>
        <cdr:cNvPr id="2" name="TextBox 1"/>
        <cdr:cNvSpPr txBox="1"/>
      </cdr:nvSpPr>
      <cdr:spPr>
        <a:xfrm xmlns:a="http://schemas.openxmlformats.org/drawingml/2006/main">
          <a:off x="4608512" y="10801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t-EE" sz="1100" dirty="0"/>
        </a:p>
      </cdr:txBody>
    </cdr:sp>
  </cdr:relSizeAnchor>
  <cdr:relSizeAnchor xmlns:cdr="http://schemas.openxmlformats.org/drawingml/2006/chartDrawing">
    <cdr:from>
      <cdr:x>0.63559</cdr:x>
      <cdr:y>0.06458</cdr:y>
    </cdr:from>
    <cdr:to>
      <cdr:x>0.9213</cdr:x>
      <cdr:y>0.21124</cdr:y>
    </cdr:to>
    <cdr:sp macro="" textlink="">
      <cdr:nvSpPr>
        <cdr:cNvPr id="5" name="Line Callout 1 (Border and Accent Bar) 4"/>
        <cdr:cNvSpPr/>
      </cdr:nvSpPr>
      <cdr:spPr bwMode="auto">
        <a:xfrm xmlns:a="http://schemas.openxmlformats.org/drawingml/2006/main">
          <a:off x="5400600" y="330173"/>
          <a:ext cx="2427662" cy="749827"/>
        </a:xfrm>
        <a:prstGeom xmlns:a="http://schemas.openxmlformats.org/drawingml/2006/main" prst="accentBorderCallout1">
          <a:avLst>
            <a:gd name="adj1" fmla="val 18750"/>
            <a:gd name="adj2" fmla="val -8333"/>
            <a:gd name="adj3" fmla="val 65048"/>
            <a:gd name="adj4" fmla="val -30369"/>
          </a:avLst>
        </a:prstGeom>
        <a:solidFill xmlns:a="http://schemas.openxmlformats.org/drawingml/2006/main">
          <a:srgbClr val="00B8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t-EE" sz="2000" dirty="0">
              <a:latin typeface="Roboto Condensed" panose="02000000000000000000" pitchFamily="2" charset="0"/>
              <a:ea typeface="Roboto Condensed" panose="02000000000000000000" pitchFamily="2" charset="0"/>
              <a:cs typeface="Roboto Condensed" panose="02000000000000000000" pitchFamily="2" charset="0"/>
            </a:rPr>
            <a:t>12 turustusühistut koondavad 140 liiget</a:t>
          </a:r>
        </a:p>
      </cdr:txBody>
    </cdr:sp>
  </cdr:relSizeAnchor>
  <cdr:relSizeAnchor xmlns:cdr="http://schemas.openxmlformats.org/drawingml/2006/chartDrawing">
    <cdr:from>
      <cdr:x>0.84175</cdr:x>
      <cdr:y>0.61973</cdr:y>
    </cdr:from>
    <cdr:to>
      <cdr:x>1</cdr:x>
      <cdr:y>0.89465</cdr:y>
    </cdr:to>
    <cdr:sp macro="" textlink="">
      <cdr:nvSpPr>
        <cdr:cNvPr id="6" name="Line Callout 1 (Border and Accent Bar) 5"/>
        <cdr:cNvSpPr/>
      </cdr:nvSpPr>
      <cdr:spPr bwMode="auto">
        <a:xfrm xmlns:a="http://schemas.openxmlformats.org/drawingml/2006/main">
          <a:off x="7152303" y="3168472"/>
          <a:ext cx="1344641" cy="1405580"/>
        </a:xfrm>
        <a:prstGeom xmlns:a="http://schemas.openxmlformats.org/drawingml/2006/main" prst="accentBorderCallout1">
          <a:avLst>
            <a:gd name="adj1" fmla="val 18750"/>
            <a:gd name="adj2" fmla="val -8333"/>
            <a:gd name="adj3" fmla="val 57774"/>
            <a:gd name="adj4" fmla="val -41157"/>
          </a:avLst>
        </a:prstGeom>
        <a:solidFill xmlns:a="http://schemas.openxmlformats.org/drawingml/2006/main">
          <a:srgbClr val="00B8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r>
            <a:rPr lang="et-EE" sz="2000" dirty="0">
              <a:latin typeface="Roboto Condensed" panose="02000000000000000000" pitchFamily="2" charset="0"/>
              <a:ea typeface="Roboto Condensed" panose="02000000000000000000" pitchFamily="2" charset="0"/>
              <a:cs typeface="Roboto Condensed" panose="02000000000000000000" pitchFamily="2" charset="0"/>
            </a:rPr>
            <a:t>2 töötlevat ühistut koondavad 193 liiget</a:t>
          </a:r>
        </a:p>
      </cdr:txBody>
    </cdr:sp>
  </cdr:relSizeAnchor>
  <cdr:relSizeAnchor xmlns:cdr="http://schemas.openxmlformats.org/drawingml/2006/chartDrawing">
    <cdr:from>
      <cdr:x>0</cdr:x>
      <cdr:y>0.26</cdr:y>
    </cdr:from>
    <cdr:to>
      <cdr:x>0.27119</cdr:x>
      <cdr:y>0.68003</cdr:y>
    </cdr:to>
    <cdr:sp macro="" textlink="">
      <cdr:nvSpPr>
        <cdr:cNvPr id="7" name="Right Arrow 6"/>
        <cdr:cNvSpPr/>
      </cdr:nvSpPr>
      <cdr:spPr bwMode="auto">
        <a:xfrm xmlns:a="http://schemas.openxmlformats.org/drawingml/2006/main">
          <a:off x="0" y="1329299"/>
          <a:ext cx="2304256" cy="2147482"/>
        </a:xfrm>
        <a:prstGeom xmlns:a="http://schemas.openxmlformats.org/drawingml/2006/main" prst="rightArrow">
          <a:avLst/>
        </a:prstGeom>
        <a:solidFill xmlns:a="http://schemas.openxmlformats.org/drawingml/2006/main">
          <a:srgbClr val="00B8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en-GB"/>
          </a:defPPr>
          <a:lvl1pPr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873" indent="-285721"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2881" indent="-228576"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033" indent="-228576"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185" indent="-228576" algn="l" defTabSz="449216"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5762" algn="l" defTabSz="914305"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2915" algn="l" defTabSz="914305"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067" algn="l" defTabSz="914305"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220" algn="l" defTabSz="914305"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a:lstStyle>
        <a:p xmlns:a="http://schemas.openxmlformats.org/drawingml/2006/main">
          <a:r>
            <a:rPr lang="et-EE" sz="2000" dirty="0"/>
            <a:t>Ühistute müügitulu 2018. aastal</a:t>
          </a:r>
        </a:p>
        <a:p xmlns:a="http://schemas.openxmlformats.org/drawingml/2006/main">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t-EE" sz="1800" b="0" i="0" u="none" strike="noStrike" cap="none" normalizeH="0" baseline="0" dirty="0">
            <a:ln>
              <a:noFill/>
            </a:ln>
            <a:effectLst/>
            <a:latin typeface="Roboto Condensed" panose="02000000000000000000" pitchFamily="2" charset="0"/>
            <a:ea typeface="Microsoft YaHei" panose="020B0503020204020204" pitchFamily="34" charset="-122"/>
          </a:endParaRPr>
        </a:p>
      </cdr:txBody>
    </cdr:sp>
  </cdr:relSizeAnchor>
  <cdr:relSizeAnchor xmlns:cdr="http://schemas.openxmlformats.org/drawingml/2006/chartDrawing">
    <cdr:from>
      <cdr:x>0.75424</cdr:x>
      <cdr:y>0.52114</cdr:y>
    </cdr:from>
    <cdr:to>
      <cdr:x>0.75424</cdr:x>
      <cdr:y>0.77522</cdr:y>
    </cdr:to>
    <cdr:cxnSp macro="">
      <cdr:nvCxnSpPr>
        <cdr:cNvPr id="9" name="Straight Connector 8">
          <a:extLst xmlns:a="http://schemas.openxmlformats.org/drawingml/2006/main">
            <a:ext uri="{FF2B5EF4-FFF2-40B4-BE49-F238E27FC236}">
              <a16:creationId xmlns:a16="http://schemas.microsoft.com/office/drawing/2014/main" id="{8841BC6B-E65E-437A-9017-C0394EB27571}"/>
            </a:ext>
          </a:extLst>
        </cdr:cNvPr>
        <cdr:cNvCxnSpPr/>
      </cdr:nvCxnSpPr>
      <cdr:spPr bwMode="auto">
        <a:xfrm xmlns:a="http://schemas.openxmlformats.org/drawingml/2006/main">
          <a:off x="6408712" y="2664416"/>
          <a:ext cx="0" cy="1299053"/>
        </a:xfrm>
        <a:prstGeom xmlns:a="http://schemas.openxmlformats.org/drawingml/2006/main" prst="line">
          <a:avLst/>
        </a:prstGeom>
        <a:solidFill xmlns:a="http://schemas.openxmlformats.org/drawingml/2006/main">
          <a:srgbClr val="00B8FF"/>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0.59242</cdr:x>
      <cdr:y>0.42175</cdr:y>
    </cdr:from>
    <cdr:to>
      <cdr:x>0.73788</cdr:x>
      <cdr:y>0.48541</cdr:y>
    </cdr:to>
    <cdr:sp macro="" textlink="">
      <cdr:nvSpPr>
        <cdr:cNvPr id="3" name="TextBox 2"/>
        <cdr:cNvSpPr txBox="1"/>
      </cdr:nvSpPr>
      <cdr:spPr>
        <a:xfrm xmlns:a="http://schemas.openxmlformats.org/drawingml/2006/main">
          <a:off x="3724274" y="1514475"/>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t-EE" sz="1100"/>
        </a:p>
      </cdr:txBody>
    </cdr:sp>
  </cdr:relSizeAnchor>
  <cdr:relSizeAnchor xmlns:cdr="http://schemas.openxmlformats.org/drawingml/2006/chartDrawing">
    <cdr:from>
      <cdr:x>0.49271</cdr:x>
      <cdr:y>0.40846</cdr:y>
    </cdr:from>
    <cdr:to>
      <cdr:x>0.67484</cdr:x>
      <cdr:y>0.52114</cdr:y>
    </cdr:to>
    <cdr:sp macro="" textlink="">
      <cdr:nvSpPr>
        <cdr:cNvPr id="4" name="TextBox 3"/>
        <cdr:cNvSpPr txBox="1"/>
      </cdr:nvSpPr>
      <cdr:spPr>
        <a:xfrm xmlns:a="http://schemas.openxmlformats.org/drawingml/2006/main">
          <a:off x="4186564" y="2088352"/>
          <a:ext cx="1547486" cy="576064"/>
        </a:xfrm>
        <a:prstGeom xmlns:a="http://schemas.openxmlformats.org/drawingml/2006/main" prst="rect">
          <a:avLst/>
        </a:prstGeom>
        <a:solidFill xmlns:a="http://schemas.openxmlformats.org/drawingml/2006/main">
          <a:srgbClr val="92D050"/>
        </a:solidFill>
        <a:ln xmlns:a="http://schemas.openxmlformats.org/drawingml/2006/main">
          <a:solidFill>
            <a:schemeClr val="tx1"/>
          </a:solidFill>
        </a:ln>
      </cdr:spPr>
      <cdr:txBody>
        <a:bodyPr xmlns:a="http://schemas.openxmlformats.org/drawingml/2006/main" vertOverflow="clip" wrap="none" rtlCol="0" anchor="ctr" anchorCtr="0"/>
        <a:lstStyle xmlns:a="http://schemas.openxmlformats.org/drawingml/2006/main"/>
        <a:p xmlns:a="http://schemas.openxmlformats.org/drawingml/2006/main">
          <a:r>
            <a:rPr lang="et-EE" sz="2000" dirty="0">
              <a:latin typeface="Roboto Condensed" panose="02000000000000000000" pitchFamily="2" charset="0"/>
              <a:ea typeface="Roboto Condensed" panose="02000000000000000000" pitchFamily="2" charset="0"/>
              <a:cs typeface="Roboto Condensed" panose="02000000000000000000" pitchFamily="2" charset="0"/>
            </a:rPr>
            <a:t>113 199 862 €</a:t>
          </a:r>
        </a:p>
      </cdr:txBody>
    </cdr:sp>
  </cdr:relSizeAnchor>
  <cdr:relSizeAnchor xmlns:cdr="http://schemas.openxmlformats.org/drawingml/2006/chartDrawing">
    <cdr:from>
      <cdr:x>0.69492</cdr:x>
      <cdr:y>0.40846</cdr:y>
    </cdr:from>
    <cdr:to>
      <cdr:x>0.86292</cdr:x>
      <cdr:y>0.52114</cdr:y>
    </cdr:to>
    <cdr:sp macro="" textlink="">
      <cdr:nvSpPr>
        <cdr:cNvPr id="8" name="TextBox 7"/>
        <cdr:cNvSpPr txBox="1"/>
      </cdr:nvSpPr>
      <cdr:spPr>
        <a:xfrm xmlns:a="http://schemas.openxmlformats.org/drawingml/2006/main">
          <a:off x="5904656" y="2088353"/>
          <a:ext cx="1427530" cy="576064"/>
        </a:xfrm>
        <a:prstGeom xmlns:a="http://schemas.openxmlformats.org/drawingml/2006/main" prst="rect">
          <a:avLst/>
        </a:prstGeom>
        <a:solidFill xmlns:a="http://schemas.openxmlformats.org/drawingml/2006/main">
          <a:schemeClr val="accent4"/>
        </a:solidFill>
        <a:ln xmlns:a="http://schemas.openxmlformats.org/drawingml/2006/main">
          <a:solidFill>
            <a:schemeClr val="tx1"/>
          </a:solidFill>
        </a:ln>
      </cdr:spPr>
      <cdr:txBody>
        <a:bodyPr xmlns:a="http://schemas.openxmlformats.org/drawingml/2006/main" vertOverflow="clip" wrap="none" rtlCol="0" anchor="ctr" anchorCtr="0"/>
        <a:lstStyle xmlns:a="http://schemas.openxmlformats.org/drawingml/2006/main"/>
        <a:p xmlns:a="http://schemas.openxmlformats.org/drawingml/2006/main">
          <a:r>
            <a:rPr lang="et-EE" sz="2000" dirty="0">
              <a:latin typeface="Roboto Condensed" panose="02000000000000000000" pitchFamily="2" charset="0"/>
              <a:ea typeface="Roboto Condensed" panose="02000000000000000000" pitchFamily="2" charset="0"/>
              <a:cs typeface="Roboto Condensed" panose="02000000000000000000" pitchFamily="2" charset="0"/>
            </a:rPr>
            <a:t>85 413 437 €</a:t>
          </a:r>
        </a:p>
      </cdr:txBody>
    </cdr:sp>
  </cdr:relSizeAnchor>
  <cdr:relSizeAnchor xmlns:cdr="http://schemas.openxmlformats.org/drawingml/2006/chartDrawing">
    <cdr:from>
      <cdr:x>0.35303</cdr:x>
      <cdr:y>0.5252</cdr:y>
    </cdr:from>
    <cdr:to>
      <cdr:x>0.49848</cdr:x>
      <cdr:y>0.77984</cdr:y>
    </cdr:to>
    <cdr:sp macro="" textlink="">
      <cdr:nvSpPr>
        <cdr:cNvPr id="10" name="TextBox 9"/>
        <cdr:cNvSpPr txBox="1"/>
      </cdr:nvSpPr>
      <cdr:spPr>
        <a:xfrm xmlns:a="http://schemas.openxmlformats.org/drawingml/2006/main">
          <a:off x="2219324" y="18859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t-EE" sz="1100"/>
        </a:p>
      </cdr:txBody>
    </cdr:sp>
  </cdr:relSizeAnchor>
  <cdr:relSizeAnchor xmlns:cdr="http://schemas.openxmlformats.org/drawingml/2006/chartDrawing">
    <cdr:from>
      <cdr:x>0.27966</cdr:x>
      <cdr:y>0.40846</cdr:y>
    </cdr:from>
    <cdr:to>
      <cdr:x>0.44915</cdr:x>
      <cdr:y>0.52114</cdr:y>
    </cdr:to>
    <cdr:sp macro="" textlink="">
      <cdr:nvSpPr>
        <cdr:cNvPr id="11" name="TextBox 10"/>
        <cdr:cNvSpPr txBox="1"/>
      </cdr:nvSpPr>
      <cdr:spPr>
        <a:xfrm xmlns:a="http://schemas.openxmlformats.org/drawingml/2006/main">
          <a:off x="2376264" y="2088353"/>
          <a:ext cx="1440160" cy="576064"/>
        </a:xfrm>
        <a:prstGeom xmlns:a="http://schemas.openxmlformats.org/drawingml/2006/main" prst="rect">
          <a:avLst/>
        </a:prstGeom>
        <a:solidFill xmlns:a="http://schemas.openxmlformats.org/drawingml/2006/main">
          <a:schemeClr val="accent2"/>
        </a:solidFill>
        <a:ln xmlns:a="http://schemas.openxmlformats.org/drawingml/2006/main">
          <a:solidFill>
            <a:schemeClr val="tx1"/>
          </a:solidFill>
        </a:ln>
      </cdr:spPr>
      <cdr:txBody>
        <a:bodyPr xmlns:a="http://schemas.openxmlformats.org/drawingml/2006/main" vertOverflow="clip" wrap="none" rtlCol="0" anchor="ctr" anchorCtr="0"/>
        <a:lstStyle xmlns:a="http://schemas.openxmlformats.org/drawingml/2006/main"/>
        <a:p xmlns:a="http://schemas.openxmlformats.org/drawingml/2006/main">
          <a:pPr algn="ctr"/>
          <a:r>
            <a:rPr lang="et-EE" sz="2000" dirty="0">
              <a:latin typeface="Roboto Condensed" panose="02000000000000000000" pitchFamily="2" charset="0"/>
              <a:ea typeface="Roboto Condensed" panose="02000000000000000000" pitchFamily="2" charset="0"/>
              <a:cs typeface="Roboto Condensed" panose="02000000000000000000" pitchFamily="2" charset="0"/>
            </a:rPr>
            <a:t>15 218 602 €</a:t>
          </a:r>
          <a:endParaRPr lang="et-EE" sz="1100" dirty="0">
            <a:latin typeface="Roboto Condensed" panose="02000000000000000000" pitchFamily="2" charset="0"/>
            <a:ea typeface="Roboto Condensed" panose="02000000000000000000" pitchFamily="2" charset="0"/>
            <a:cs typeface="Roboto Condensed" panose="02000000000000000000"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950913" y="754063"/>
            <a:ext cx="4892675" cy="372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9482" y="4715724"/>
            <a:ext cx="5437284" cy="44665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p:cNvSpPr>
            <a:spLocks noGrp="1" noChangeArrowheads="1"/>
          </p:cNvSpPr>
          <p:nvPr>
            <p:ph type="hdr"/>
          </p:nvPr>
        </p:nvSpPr>
        <p:spPr bwMode="auto">
          <a:xfrm>
            <a:off x="1" y="0"/>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3847068" y="0"/>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1" y="9431445"/>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3847068" y="9431445"/>
            <a:ext cx="2949180" cy="49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63382" algn="l"/>
                <a:tab pos="1326764" algn="l"/>
                <a:tab pos="1990146" algn="l"/>
                <a:tab pos="2653528" algn="l"/>
              </a:tabLst>
              <a:defRPr sz="13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216"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873" indent="-285721" algn="l" defTabSz="449216"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2881" indent="-228576" algn="l" defTabSz="449216"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033" indent="-228576" algn="l" defTabSz="449216"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185" indent="-228576" algn="l" defTabSz="449216"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5762"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7"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1</a:t>
            </a:fld>
            <a:endParaRPr lang="et-EE" altLang="en-US"/>
          </a:p>
        </p:txBody>
      </p:sp>
    </p:spTree>
    <p:extLst>
      <p:ext uri="{BB962C8B-B14F-4D97-AF65-F5344CB8AC3E}">
        <p14:creationId xmlns:p14="http://schemas.microsoft.com/office/powerpoint/2010/main" val="332134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defTabSz="837956" fontAlgn="auto" hangingPunct="1">
              <a:lnSpc>
                <a:spcPct val="100000"/>
              </a:lnSpc>
              <a:spcBef>
                <a:spcPts val="0"/>
              </a:spcBef>
              <a:spcAft>
                <a:spcPts val="0"/>
              </a:spcAft>
              <a:buClrTx/>
              <a:buSzTx/>
              <a:tabLst/>
              <a:defRPr/>
            </a:pPr>
            <a:fld id="{8EE085F1-38F0-4EE7-A0BB-4BD8D497B60C}" type="slidenum">
              <a:rPr lang="et-EE" sz="1100">
                <a:solidFill>
                  <a:prstClr val="black"/>
                </a:solidFill>
                <a:latin typeface="Calibri" panose="020F0502020204030204"/>
                <a:ea typeface="+mn-ea"/>
                <a:cs typeface="+mn-cs"/>
              </a:rPr>
              <a:pPr defTabSz="837956" fontAlgn="auto" hangingPunct="1">
                <a:lnSpc>
                  <a:spcPct val="100000"/>
                </a:lnSpc>
                <a:spcBef>
                  <a:spcPts val="0"/>
                </a:spcBef>
                <a:spcAft>
                  <a:spcPts val="0"/>
                </a:spcAft>
                <a:buClrTx/>
                <a:buSzTx/>
                <a:tabLst/>
                <a:defRPr/>
              </a:pPr>
              <a:t>10</a:t>
            </a:fld>
            <a:endParaRPr lang="et-EE" sz="11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93687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t-E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085F1-38F0-4EE7-A0BB-4BD8D497B60C}"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82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3594229-8B09-4C59-9CBC-A5665E064C12}" type="slidenum">
              <a:rPr lang="et-EE" smtClean="0"/>
              <a:t>12</a:t>
            </a:fld>
            <a:endParaRPr lang="et-EE"/>
          </a:p>
        </p:txBody>
      </p:sp>
    </p:spTree>
    <p:extLst>
      <p:ext uri="{BB962C8B-B14F-4D97-AF65-F5344CB8AC3E}">
        <p14:creationId xmlns:p14="http://schemas.microsoft.com/office/powerpoint/2010/main" val="75533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3594229-8B09-4C59-9CBC-A5665E064C12}" type="slidenum">
              <a:rPr lang="et-EE" smtClean="0"/>
              <a:t>13</a:t>
            </a:fld>
            <a:endParaRPr lang="et-EE"/>
          </a:p>
        </p:txBody>
      </p:sp>
    </p:spTree>
    <p:extLst>
      <p:ext uri="{BB962C8B-B14F-4D97-AF65-F5344CB8AC3E}">
        <p14:creationId xmlns:p14="http://schemas.microsoft.com/office/powerpoint/2010/main" val="24891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D3594229-8B09-4C59-9CBC-A5665E064C12}" type="slidenum">
              <a:rPr lang="et-EE" smtClean="0"/>
              <a:t>14</a:t>
            </a:fld>
            <a:endParaRPr lang="et-EE"/>
          </a:p>
        </p:txBody>
      </p:sp>
    </p:spTree>
    <p:extLst>
      <p:ext uri="{BB962C8B-B14F-4D97-AF65-F5344CB8AC3E}">
        <p14:creationId xmlns:p14="http://schemas.microsoft.com/office/powerpoint/2010/main" val="3763320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Slaid: Eve</a:t>
            </a:r>
          </a:p>
          <a:p>
            <a:r>
              <a:rPr lang="et-EE" dirty="0"/>
              <a:t>Allikas: </a:t>
            </a:r>
          </a:p>
          <a:p>
            <a:pPr marL="157117" indent="-157117">
              <a:buFont typeface="Arial" panose="020B0604020202020204" pitchFamily="34" charset="0"/>
              <a:buChar char="•"/>
            </a:pPr>
            <a:r>
              <a:rPr lang="et-EE" dirty="0"/>
              <a:t>VTA (Marko Breivel) – avatud</a:t>
            </a:r>
            <a:r>
              <a:rPr lang="et-EE" baseline="0" dirty="0"/>
              <a:t> turud</a:t>
            </a:r>
          </a:p>
          <a:p>
            <a:pPr marL="157117" indent="-157117">
              <a:buFont typeface="Arial" panose="020B0604020202020204" pitchFamily="34" charset="0"/>
              <a:buChar char="•"/>
            </a:pPr>
            <a:r>
              <a:rPr lang="et-EE" dirty="0"/>
              <a:t>Ekspordimahud – VTA sertifitseeritud kauba kogused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t-E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t-EE" i="1" baseline="0" dirty="0"/>
              <a:t>Märkus. Statistikaameti andmetel on </a:t>
            </a:r>
            <a:r>
              <a:rPr lang="et-EE" i="1" u="sng" baseline="0" dirty="0"/>
              <a:t>Ukrainasse</a:t>
            </a:r>
            <a:r>
              <a:rPr lang="et-EE" i="1" baseline="0" dirty="0"/>
              <a:t> lisaks läinud veel: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i="1" baseline="0" dirty="0"/>
              <a:t>kontsentreerimata piima ja rõõska koort -	 2 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i="1" baseline="0" dirty="0"/>
              <a:t>vadakupulbrit - 653 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i="1" baseline="0" dirty="0"/>
              <a:t>võid, piimarasva - 3 t võid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i="1" baseline="0" dirty="0"/>
              <a:t>juustu - 195 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t-EE" i="1" u="sng" baseline="0" dirty="0"/>
              <a:t>Koreasse</a:t>
            </a:r>
            <a:r>
              <a:rPr lang="et-EE" i="1" baseline="0" dirty="0"/>
              <a:t> on lisaks läinud veel: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t-EE" i="1" baseline="0" dirty="0"/>
              <a:t>Piimarasvavõiet – 22 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t-EE" b="1" i="1" baseline="0" dirty="0"/>
              <a:t>Need andmed slaidil ei kajastu.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t-E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94229-8B09-4C59-9CBC-A5665E064C12}"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35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baseline="0" dirty="0"/>
          </a:p>
        </p:txBody>
      </p:sp>
      <p:sp>
        <p:nvSpPr>
          <p:cNvPr id="4" name="Slide Number Placeholder 3"/>
          <p:cNvSpPr>
            <a:spLocks noGrp="1"/>
          </p:cNvSpPr>
          <p:nvPr>
            <p:ph type="sldNum" idx="10"/>
          </p:nvPr>
        </p:nvSpPr>
        <p:spPr/>
        <p:txBody>
          <a:bodyPr/>
          <a:lstStyle/>
          <a:p>
            <a:pPr marL="0" marR="0" lvl="0" indent="0" algn="r" defTabSz="411662"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11662"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16</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1805949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baseline="0" dirty="0"/>
          </a:p>
        </p:txBody>
      </p:sp>
      <p:sp>
        <p:nvSpPr>
          <p:cNvPr id="4" name="Slide Number Placeholder 3"/>
          <p:cNvSpPr>
            <a:spLocks noGrp="1"/>
          </p:cNvSpPr>
          <p:nvPr>
            <p:ph type="sldNum" idx="10"/>
          </p:nvPr>
        </p:nvSpPr>
        <p:spPr/>
        <p:txBody>
          <a:bodyPr/>
          <a:lstStyle/>
          <a:p>
            <a:pPr marL="0" marR="0" lvl="0" indent="0" algn="r" defTabSz="411662"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11662"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17</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242677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100" dirty="0"/>
          </a:p>
        </p:txBody>
      </p:sp>
      <p:sp>
        <p:nvSpPr>
          <p:cNvPr id="4" name="Slide Number Placeholder 3"/>
          <p:cNvSpPr>
            <a:spLocks noGrp="1"/>
          </p:cNvSpPr>
          <p:nvPr>
            <p:ph type="sldNum" idx="10"/>
          </p:nvPr>
        </p:nvSpPr>
        <p:spPr/>
        <p:txBody>
          <a:bodyPr/>
          <a:lstStyle/>
          <a:p>
            <a:pPr marL="0" marR="0" lvl="0" indent="0" algn="r" defTabSz="44889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889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18</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1338444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100" dirty="0"/>
          </a:p>
        </p:txBody>
      </p:sp>
      <p:sp>
        <p:nvSpPr>
          <p:cNvPr id="4" name="Slide Number Placeholder 3"/>
          <p:cNvSpPr>
            <a:spLocks noGrp="1"/>
          </p:cNvSpPr>
          <p:nvPr>
            <p:ph type="sldNum" idx="10"/>
          </p:nvPr>
        </p:nvSpPr>
        <p:spPr/>
        <p:txBody>
          <a:bodyPr/>
          <a:lstStyle/>
          <a:p>
            <a:pPr marL="0" marR="0" lvl="0" indent="0" algn="r" defTabSz="44889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889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19</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568221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pPr marL="0" marR="0" lvl="0" indent="0" algn="r" defTabSz="44889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889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2</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428848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100" dirty="0"/>
          </a:p>
        </p:txBody>
      </p:sp>
      <p:sp>
        <p:nvSpPr>
          <p:cNvPr id="4" name="Slide Number Placeholder 3"/>
          <p:cNvSpPr>
            <a:spLocks noGrp="1"/>
          </p:cNvSpPr>
          <p:nvPr>
            <p:ph type="sldNum" idx="10"/>
          </p:nvPr>
        </p:nvSpPr>
        <p:spPr/>
        <p:txBody>
          <a:bodyPr/>
          <a:lstStyle/>
          <a:p>
            <a:pPr marL="0" marR="0" lvl="0" indent="0" algn="r" defTabSz="44889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8890"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20</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1309549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u="none" dirty="0"/>
          </a:p>
        </p:txBody>
      </p:sp>
      <p:sp>
        <p:nvSpPr>
          <p:cNvPr id="4" name="Slide Number Placeholder 3"/>
          <p:cNvSpPr>
            <a:spLocks noGrp="1"/>
          </p:cNvSpPr>
          <p:nvPr>
            <p:ph type="sldNum" idx="10"/>
          </p:nvPr>
        </p:nvSpPr>
        <p:spPr/>
        <p:txBody>
          <a:bodyPr/>
          <a:lstStyle/>
          <a:p>
            <a:pPr marL="0" marR="0" lvl="0" indent="0" algn="r" defTabSz="44921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921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21</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61729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pPr marL="0" marR="0" lvl="0" indent="0" algn="r" defTabSz="44921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921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22</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3454393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pPr marL="0" marR="0" lvl="0" indent="0" algn="r" defTabSz="44921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921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23</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905848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24</a:t>
            </a:fld>
            <a:endParaRPr lang="et-EE" altLang="en-US"/>
          </a:p>
        </p:txBody>
      </p:sp>
    </p:spTree>
    <p:extLst>
      <p:ext uri="{BB962C8B-B14F-4D97-AF65-F5344CB8AC3E}">
        <p14:creationId xmlns:p14="http://schemas.microsoft.com/office/powerpoint/2010/main" val="173216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25</a:t>
            </a:fld>
            <a:endParaRPr lang="et-EE" altLang="en-US"/>
          </a:p>
        </p:txBody>
      </p:sp>
    </p:spTree>
    <p:extLst>
      <p:ext uri="{BB962C8B-B14F-4D97-AF65-F5344CB8AC3E}">
        <p14:creationId xmlns:p14="http://schemas.microsoft.com/office/powerpoint/2010/main" val="202092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12800"/>
            <a:ext cx="5270500" cy="4006850"/>
          </a:xfrm>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9137B0FE-B827-43E6-9F1A-73A7AB4ED6CD}" type="slidenum">
              <a:rPr kumimoji="0" lang="et-EE"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26</a:t>
            </a:fld>
            <a:endParaRPr kumimoji="0" lang="et-EE" altLang="en-US" sz="14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372092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477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idx="10"/>
          </p:nvPr>
        </p:nvSpPr>
        <p:spPr/>
        <p:txBody>
          <a:bodyPr/>
          <a:lstStyle/>
          <a:p>
            <a:fld id="{9137B0FE-B827-43E6-9F1A-73A7AB4ED6CD}" type="slidenum">
              <a:rPr lang="et-EE" altLang="en-US" smtClean="0"/>
              <a:pPr/>
              <a:t>30</a:t>
            </a:fld>
            <a:endParaRPr lang="et-EE" altLang="en-US"/>
          </a:p>
        </p:txBody>
      </p:sp>
    </p:spTree>
    <p:extLst>
      <p:ext uri="{BB962C8B-B14F-4D97-AF65-F5344CB8AC3E}">
        <p14:creationId xmlns:p14="http://schemas.microsoft.com/office/powerpoint/2010/main" val="389729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0"/>
          </p:nvPr>
        </p:nvSpPr>
        <p:spPr/>
        <p:txBody>
          <a:bodyPr/>
          <a:lstStyle/>
          <a:p>
            <a:pPr marL="0" marR="0" lvl="0" indent="0" algn="r" defTabSz="411662"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11662"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3</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28257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marL="0" marR="0" lvl="0" indent="0" algn="r" defTabSz="837956" rtl="0" eaLnBrk="1" fontAlgn="auto" latinLnBrk="0" hangingPunct="1">
              <a:lnSpc>
                <a:spcPct val="100000"/>
              </a:lnSpc>
              <a:spcBef>
                <a:spcPts val="0"/>
              </a:spcBef>
              <a:spcAft>
                <a:spcPts val="0"/>
              </a:spcAft>
              <a:buClrTx/>
              <a:buSzTx/>
              <a:buFont typeface="Times New Roman" panose="02020603050405020304" pitchFamily="18" charset="0"/>
              <a:buNone/>
              <a:tabLst/>
              <a:defRPr/>
            </a:pPr>
            <a:fld id="{8EE085F1-38F0-4EE7-A0BB-4BD8D497B60C}" type="slidenum">
              <a:rPr kumimoji="0" lang="et-EE" sz="11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Unicode MS" panose="020B0604020202020204" pitchFamily="34" charset="-128"/>
              </a:rPr>
              <a:pPr marL="0" marR="0" lvl="0" indent="0" algn="r" defTabSz="837956" rtl="0" eaLnBrk="1" fontAlgn="auto" latinLnBrk="0" hangingPunct="1">
                <a:lnSpc>
                  <a:spcPct val="100000"/>
                </a:lnSpc>
                <a:spcBef>
                  <a:spcPts val="0"/>
                </a:spcBef>
                <a:spcAft>
                  <a:spcPts val="0"/>
                </a:spcAft>
                <a:buClrTx/>
                <a:buSzTx/>
                <a:buFont typeface="Times New Roman" panose="02020603050405020304" pitchFamily="18" charset="0"/>
                <a:buNone/>
                <a:tabLst/>
                <a:defRPr/>
              </a:pPr>
              <a:t>4</a:t>
            </a:fld>
            <a:endParaRPr kumimoji="0" lang="et-EE" sz="11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128857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marL="0" marR="0" lvl="0" indent="0" algn="r" defTabSz="837956" rtl="0" eaLnBrk="1" fontAlgn="auto" latinLnBrk="0" hangingPunct="1">
              <a:lnSpc>
                <a:spcPct val="100000"/>
              </a:lnSpc>
              <a:spcBef>
                <a:spcPts val="0"/>
              </a:spcBef>
              <a:spcAft>
                <a:spcPts val="0"/>
              </a:spcAft>
              <a:buClrTx/>
              <a:buSzTx/>
              <a:buFont typeface="Times New Roman" panose="02020603050405020304" pitchFamily="18" charset="0"/>
              <a:buNone/>
              <a:tabLst/>
              <a:defRPr/>
            </a:pPr>
            <a:fld id="{8EE085F1-38F0-4EE7-A0BB-4BD8D497B60C}" type="slidenum">
              <a:rPr kumimoji="0" lang="et-EE" sz="11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Unicode MS" panose="020B0604020202020204" pitchFamily="34" charset="-128"/>
              </a:rPr>
              <a:pPr marL="0" marR="0" lvl="0" indent="0" algn="r" defTabSz="837956" rtl="0" eaLnBrk="1" fontAlgn="auto" latinLnBrk="0" hangingPunct="1">
                <a:lnSpc>
                  <a:spcPct val="100000"/>
                </a:lnSpc>
                <a:spcBef>
                  <a:spcPts val="0"/>
                </a:spcBef>
                <a:spcAft>
                  <a:spcPts val="0"/>
                </a:spcAft>
                <a:buClrTx/>
                <a:buSzTx/>
                <a:buFont typeface="Times New Roman" panose="02020603050405020304" pitchFamily="18" charset="0"/>
                <a:buNone/>
                <a:tabLst/>
                <a:defRPr/>
              </a:pPr>
              <a:t>5</a:t>
            </a:fld>
            <a:endParaRPr kumimoji="0" lang="et-EE" sz="11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70182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54063"/>
            <a:ext cx="4892675" cy="3721100"/>
          </a:xfrm>
        </p:spPr>
      </p:sp>
      <p:sp>
        <p:nvSpPr>
          <p:cNvPr id="3" name="Notes Placeholder 2"/>
          <p:cNvSpPr>
            <a:spLocks noGrp="1"/>
          </p:cNvSpPr>
          <p:nvPr>
            <p:ph type="body" idx="1"/>
          </p:nvPr>
        </p:nvSpPr>
        <p:spPr/>
        <p:txBody>
          <a:bodyPr/>
          <a:lstStyle/>
          <a:p>
            <a:endParaRPr lang="et-EE" dirty="0"/>
          </a:p>
          <a:p>
            <a:endParaRPr lang="et-EE" dirty="0"/>
          </a:p>
        </p:txBody>
      </p:sp>
      <p:sp>
        <p:nvSpPr>
          <p:cNvPr id="4" name="Slide Number Placeholder 3"/>
          <p:cNvSpPr>
            <a:spLocks noGrp="1"/>
          </p:cNvSpPr>
          <p:nvPr>
            <p:ph type="sldNum" idx="10"/>
          </p:nvPr>
        </p:nvSpPr>
        <p:spPr/>
        <p:txBody>
          <a:bodyPr/>
          <a:lstStyle/>
          <a:p>
            <a:pPr marL="0" marR="0" lvl="0" indent="0" algn="r" defTabSz="44921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fld id="{9137B0FE-B827-43E6-9F1A-73A7AB4ED6CD}" type="slidenum">
              <a:rPr kumimoji="0" lang="et-EE"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rPr>
              <a:pPr marL="0" marR="0" lvl="0" indent="0" algn="r" defTabSz="449216"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663382" algn="l"/>
                  <a:tab pos="1326764" algn="l"/>
                  <a:tab pos="1990146" algn="l"/>
                  <a:tab pos="2653528" algn="l"/>
                </a:tabLst>
                <a:defRPr/>
              </a:pPr>
              <a:t>6</a:t>
            </a:fld>
            <a:endParaRPr kumimoji="0" lang="et-EE" altLang="en-US" sz="13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Arial Unicode MS" panose="020B0604020202020204" pitchFamily="34" charset="-128"/>
            </a:endParaRPr>
          </a:p>
        </p:txBody>
      </p:sp>
    </p:spTree>
    <p:extLst>
      <p:ext uri="{BB962C8B-B14F-4D97-AF65-F5344CB8AC3E}">
        <p14:creationId xmlns:p14="http://schemas.microsoft.com/office/powerpoint/2010/main" val="127619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defTabSz="837956" fontAlgn="auto" hangingPunct="1">
              <a:lnSpc>
                <a:spcPct val="100000"/>
              </a:lnSpc>
              <a:spcBef>
                <a:spcPts val="0"/>
              </a:spcBef>
              <a:spcAft>
                <a:spcPts val="0"/>
              </a:spcAft>
              <a:buClrTx/>
              <a:buSzTx/>
              <a:tabLst/>
              <a:defRPr/>
            </a:pPr>
            <a:fld id="{8EE085F1-38F0-4EE7-A0BB-4BD8D497B60C}" type="slidenum">
              <a:rPr lang="et-EE" sz="1100">
                <a:solidFill>
                  <a:prstClr val="black"/>
                </a:solidFill>
                <a:latin typeface="Calibri" panose="020F0502020204030204"/>
                <a:ea typeface="+mn-ea"/>
                <a:cs typeface="+mn-cs"/>
              </a:rPr>
              <a:pPr defTabSz="837956" fontAlgn="auto" hangingPunct="1">
                <a:lnSpc>
                  <a:spcPct val="100000"/>
                </a:lnSpc>
                <a:spcBef>
                  <a:spcPts val="0"/>
                </a:spcBef>
                <a:spcAft>
                  <a:spcPts val="0"/>
                </a:spcAft>
                <a:buClrTx/>
                <a:buSzTx/>
                <a:tabLst/>
                <a:defRPr/>
              </a:pPr>
              <a:t>7</a:t>
            </a:fld>
            <a:endParaRPr lang="et-EE" sz="11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21772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defTabSz="837956" fontAlgn="auto" hangingPunct="1">
              <a:lnSpc>
                <a:spcPct val="100000"/>
              </a:lnSpc>
              <a:spcBef>
                <a:spcPts val="0"/>
              </a:spcBef>
              <a:spcAft>
                <a:spcPts val="0"/>
              </a:spcAft>
              <a:buClrTx/>
              <a:buSzTx/>
              <a:tabLst/>
              <a:defRPr/>
            </a:pPr>
            <a:fld id="{8EE085F1-38F0-4EE7-A0BB-4BD8D497B60C}" type="slidenum">
              <a:rPr lang="et-EE" sz="1100">
                <a:solidFill>
                  <a:prstClr val="black"/>
                </a:solidFill>
                <a:latin typeface="Calibri" panose="020F0502020204030204"/>
                <a:ea typeface="+mn-ea"/>
                <a:cs typeface="+mn-cs"/>
              </a:rPr>
              <a:pPr defTabSz="837956" fontAlgn="auto" hangingPunct="1">
                <a:lnSpc>
                  <a:spcPct val="100000"/>
                </a:lnSpc>
                <a:spcBef>
                  <a:spcPts val="0"/>
                </a:spcBef>
                <a:spcAft>
                  <a:spcPts val="0"/>
                </a:spcAft>
                <a:buClrTx/>
                <a:buSzTx/>
                <a:tabLst/>
                <a:defRPr/>
              </a:pPr>
              <a:t>8</a:t>
            </a:fld>
            <a:endParaRPr lang="et-EE" sz="11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86376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pPr defTabSz="837956" fontAlgn="auto" hangingPunct="1">
              <a:lnSpc>
                <a:spcPct val="100000"/>
              </a:lnSpc>
              <a:spcBef>
                <a:spcPts val="0"/>
              </a:spcBef>
              <a:spcAft>
                <a:spcPts val="0"/>
              </a:spcAft>
              <a:buClrTx/>
              <a:buSzTx/>
              <a:tabLst/>
              <a:defRPr/>
            </a:pPr>
            <a:fld id="{37C1C354-B1D8-4026-B850-2E6B746F9109}" type="slidenum">
              <a:rPr lang="et-EE" sz="1100">
                <a:solidFill>
                  <a:prstClr val="black"/>
                </a:solidFill>
                <a:latin typeface="Calibri" panose="020F0502020204030204"/>
                <a:ea typeface="+mn-ea"/>
                <a:cs typeface="+mn-cs"/>
              </a:rPr>
              <a:pPr defTabSz="837956" fontAlgn="auto" hangingPunct="1">
                <a:lnSpc>
                  <a:spcPct val="100000"/>
                </a:lnSpc>
                <a:spcBef>
                  <a:spcPts val="0"/>
                </a:spcBef>
                <a:spcAft>
                  <a:spcPts val="0"/>
                </a:spcAft>
                <a:buClrTx/>
                <a:buSzTx/>
                <a:tabLst/>
                <a:defRPr/>
              </a:pPr>
              <a:t>9</a:t>
            </a:fld>
            <a:endParaRPr lang="et-EE" sz="11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850519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marL="0" marR="0" indent="0" algn="l" defTabSz="449216"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391" anchor="t" anchorCtr="0"/>
          <a:lstStyle>
            <a:lvl1pPr algn="l">
              <a:defRPr sz="5700" baseline="0">
                <a:solidFill>
                  <a:schemeClr val="bg1"/>
                </a:solidFill>
              </a:defRPr>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04000" y="4525201"/>
            <a:ext cx="7200000" cy="1728000"/>
          </a:xfrm>
        </p:spPr>
        <p:txBody>
          <a:bodyPr/>
          <a:lstStyle>
            <a:lvl1pPr marL="0" indent="0" algn="l">
              <a:spcAft>
                <a:spcPts val="0"/>
              </a:spcAft>
              <a:buNone/>
              <a:defRPr sz="2600" b="0">
                <a:solidFill>
                  <a:schemeClr val="bg1"/>
                </a:solidFill>
              </a:defRPr>
            </a:lvl1pPr>
            <a:lvl2pPr marL="457152" indent="0" algn="ctr">
              <a:buNone/>
              <a:defRPr sz="2000"/>
            </a:lvl2pPr>
            <a:lvl3pPr marL="914305" indent="0" algn="ctr">
              <a:buNone/>
              <a:defRPr sz="1800"/>
            </a:lvl3pPr>
            <a:lvl4pPr marL="1371457" indent="0" algn="ctr">
              <a:buNone/>
              <a:defRPr sz="1600"/>
            </a:lvl4pPr>
            <a:lvl5pPr marL="1828610" indent="0" algn="ctr">
              <a:buNone/>
              <a:defRPr sz="1600"/>
            </a:lvl5pPr>
            <a:lvl6pPr marL="2285762" indent="0" algn="ctr">
              <a:buNone/>
              <a:defRPr sz="1600"/>
            </a:lvl6pPr>
            <a:lvl7pPr marL="2742915" indent="0" algn="ctr">
              <a:buNone/>
              <a:defRPr sz="1600"/>
            </a:lvl7pPr>
            <a:lvl8pPr marL="3200067" indent="0" algn="ctr">
              <a:buNone/>
              <a:defRPr sz="1600"/>
            </a:lvl8pPr>
            <a:lvl9pPr marL="3657220" indent="0" algn="ctr">
              <a:buNone/>
              <a:defRPr sz="1600"/>
            </a:lvl9pPr>
          </a:lstStyle>
          <a:p>
            <a:r>
              <a:rPr lang="et-EE" dirty="0"/>
              <a:t>Eesnimi Perenimi</a:t>
            </a:r>
            <a:br>
              <a:rPr lang="et-EE" dirty="0"/>
            </a:br>
            <a:r>
              <a:rPr lang="et-EE" dirty="0"/>
              <a:t>asutuse nimetus </a:t>
            </a:r>
            <a:r>
              <a:rPr lang="et-EE"/>
              <a:t>/ ametinimetus</a:t>
            </a:r>
            <a:br>
              <a:rPr lang="et-EE"/>
            </a:br>
            <a:br>
              <a:rPr lang="et-EE"/>
            </a:br>
            <a:r>
              <a:rPr lang="et-EE"/>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30" y="218337"/>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4093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4942" y="1119505"/>
            <a:ext cx="6749654" cy="2381521"/>
          </a:xfrm>
        </p:spPr>
        <p:txBody>
          <a:bodyPr anchor="b"/>
          <a:lstStyle>
            <a:lvl1pPr algn="ctr">
              <a:defRPr sz="4429"/>
            </a:lvl1pPr>
          </a:lstStyle>
          <a:p>
            <a:r>
              <a:rPr lang="en-US"/>
              <a:t>Click to edit Master title style</a:t>
            </a:r>
            <a:endParaRPr lang="et-EE"/>
          </a:p>
        </p:txBody>
      </p:sp>
      <p:sp>
        <p:nvSpPr>
          <p:cNvPr id="3" name="Subtitle 2"/>
          <p:cNvSpPr>
            <a:spLocks noGrp="1"/>
          </p:cNvSpPr>
          <p:nvPr>
            <p:ph type="subTitle" idx="1"/>
          </p:nvPr>
        </p:nvSpPr>
        <p:spPr>
          <a:xfrm>
            <a:off x="1124942" y="3592866"/>
            <a:ext cx="6749654" cy="1651546"/>
          </a:xfrm>
        </p:spPr>
        <p:txBody>
          <a:bodyPr/>
          <a:lstStyle>
            <a:lvl1pPr marL="0" indent="0" algn="ctr">
              <a:buNone/>
              <a:defRPr sz="1772"/>
            </a:lvl1pPr>
            <a:lvl2pPr marL="337505" indent="0" algn="ctr">
              <a:buNone/>
              <a:defRPr sz="1476"/>
            </a:lvl2pPr>
            <a:lvl3pPr marL="675010" indent="0" algn="ctr">
              <a:buNone/>
              <a:defRPr sz="1329"/>
            </a:lvl3pPr>
            <a:lvl4pPr marL="1012515" indent="0" algn="ctr">
              <a:buNone/>
              <a:defRPr sz="1181"/>
            </a:lvl4pPr>
            <a:lvl5pPr marL="1350020" indent="0" algn="ctr">
              <a:buNone/>
              <a:defRPr sz="1181"/>
            </a:lvl5pPr>
            <a:lvl6pPr marL="1687525" indent="0" algn="ctr">
              <a:buNone/>
              <a:defRPr sz="1181"/>
            </a:lvl6pPr>
            <a:lvl7pPr marL="2025030" indent="0" algn="ctr">
              <a:buNone/>
              <a:defRPr sz="1181"/>
            </a:lvl7pPr>
            <a:lvl8pPr marL="2362535" indent="0" algn="ctr">
              <a:buNone/>
              <a:defRPr sz="1181"/>
            </a:lvl8pPr>
            <a:lvl9pPr marL="2700040" indent="0" algn="ctr">
              <a:buNone/>
              <a:defRPr sz="1181"/>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109013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5738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031" y="1705385"/>
            <a:ext cx="7762102" cy="2845473"/>
          </a:xfrm>
        </p:spPr>
        <p:txBody>
          <a:bodyPr anchor="b"/>
          <a:lstStyle>
            <a:lvl1pPr>
              <a:defRPr sz="4429"/>
            </a:lvl1pPr>
          </a:lstStyle>
          <a:p>
            <a:r>
              <a:rPr lang="en-US"/>
              <a:t>Click to edit Master title style</a:t>
            </a:r>
            <a:endParaRPr lang="et-EE"/>
          </a:p>
        </p:txBody>
      </p:sp>
      <p:sp>
        <p:nvSpPr>
          <p:cNvPr id="3" name="Text Placeholder 2"/>
          <p:cNvSpPr>
            <a:spLocks noGrp="1"/>
          </p:cNvSpPr>
          <p:nvPr>
            <p:ph type="body" idx="1"/>
          </p:nvPr>
        </p:nvSpPr>
        <p:spPr>
          <a:xfrm>
            <a:off x="614031" y="4577778"/>
            <a:ext cx="7762102" cy="1496367"/>
          </a:xfrm>
        </p:spPr>
        <p:txBody>
          <a:bodyPr/>
          <a:lstStyle>
            <a:lvl1pPr marL="0" indent="0">
              <a:buNone/>
              <a:defRPr sz="1772">
                <a:solidFill>
                  <a:schemeClr val="tx1">
                    <a:tint val="75000"/>
                  </a:schemeClr>
                </a:solidFill>
              </a:defRPr>
            </a:lvl1pPr>
            <a:lvl2pPr marL="337505" indent="0">
              <a:buNone/>
              <a:defRPr sz="1476">
                <a:solidFill>
                  <a:schemeClr val="tx1">
                    <a:tint val="75000"/>
                  </a:schemeClr>
                </a:solidFill>
              </a:defRPr>
            </a:lvl2pPr>
            <a:lvl3pPr marL="675010" indent="0">
              <a:buNone/>
              <a:defRPr sz="1329">
                <a:solidFill>
                  <a:schemeClr val="tx1">
                    <a:tint val="75000"/>
                  </a:schemeClr>
                </a:solidFill>
              </a:defRPr>
            </a:lvl3pPr>
            <a:lvl4pPr marL="1012515" indent="0">
              <a:buNone/>
              <a:defRPr sz="1181">
                <a:solidFill>
                  <a:schemeClr val="tx1">
                    <a:tint val="75000"/>
                  </a:schemeClr>
                </a:solidFill>
              </a:defRPr>
            </a:lvl4pPr>
            <a:lvl5pPr marL="1350020" indent="0">
              <a:buNone/>
              <a:defRPr sz="1181">
                <a:solidFill>
                  <a:schemeClr val="tx1">
                    <a:tint val="75000"/>
                  </a:schemeClr>
                </a:solidFill>
              </a:defRPr>
            </a:lvl5pPr>
            <a:lvl6pPr marL="1687525" indent="0">
              <a:buNone/>
              <a:defRPr sz="1181">
                <a:solidFill>
                  <a:schemeClr val="tx1">
                    <a:tint val="75000"/>
                  </a:schemeClr>
                </a:solidFill>
              </a:defRPr>
            </a:lvl6pPr>
            <a:lvl7pPr marL="2025030" indent="0">
              <a:buNone/>
              <a:defRPr sz="1181">
                <a:solidFill>
                  <a:schemeClr val="tx1">
                    <a:tint val="75000"/>
                  </a:schemeClr>
                </a:solidFill>
              </a:defRPr>
            </a:lvl7pPr>
            <a:lvl8pPr marL="2362535" indent="0">
              <a:buNone/>
              <a:defRPr sz="1181">
                <a:solidFill>
                  <a:schemeClr val="tx1">
                    <a:tint val="75000"/>
                  </a:schemeClr>
                </a:solidFill>
              </a:defRPr>
            </a:lvl8pPr>
            <a:lvl9pPr marL="2700040" indent="0">
              <a:buNone/>
              <a:defRPr sz="118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299610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618718" y="1820976"/>
            <a:ext cx="3824804" cy="43402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556016" y="1820976"/>
            <a:ext cx="3824804" cy="43402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3F743ED6-5414-40B7-B3AA-1DB525206C97}" type="datetimeFigureOut">
              <a:rPr lang="et-EE" smtClean="0"/>
              <a:t>04.10.2019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744847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890" y="364196"/>
            <a:ext cx="7762102" cy="1322188"/>
          </a:xfrm>
        </p:spPr>
        <p:txBody>
          <a:bodyPr/>
          <a:lstStyle/>
          <a:p>
            <a:r>
              <a:rPr lang="en-US"/>
              <a:t>Click to edit Master title style</a:t>
            </a:r>
            <a:endParaRPr lang="et-EE"/>
          </a:p>
        </p:txBody>
      </p:sp>
      <p:sp>
        <p:nvSpPr>
          <p:cNvPr id="3" name="Text Placeholder 2"/>
          <p:cNvSpPr>
            <a:spLocks noGrp="1"/>
          </p:cNvSpPr>
          <p:nvPr>
            <p:ph type="body" idx="1"/>
          </p:nvPr>
        </p:nvSpPr>
        <p:spPr>
          <a:xfrm>
            <a:off x="619891" y="1676882"/>
            <a:ext cx="3807226" cy="821814"/>
          </a:xfrm>
        </p:spPr>
        <p:txBody>
          <a:bodyPr anchor="b"/>
          <a:lstStyle>
            <a:lvl1pPr marL="0" indent="0">
              <a:buNone/>
              <a:defRPr sz="1772" b="1"/>
            </a:lvl1pPr>
            <a:lvl2pPr marL="337505" indent="0">
              <a:buNone/>
              <a:defRPr sz="1476" b="1"/>
            </a:lvl2pPr>
            <a:lvl3pPr marL="675010" indent="0">
              <a:buNone/>
              <a:defRPr sz="1329" b="1"/>
            </a:lvl3pPr>
            <a:lvl4pPr marL="1012515" indent="0">
              <a:buNone/>
              <a:defRPr sz="1181" b="1"/>
            </a:lvl4pPr>
            <a:lvl5pPr marL="1350020" indent="0">
              <a:buNone/>
              <a:defRPr sz="1181" b="1"/>
            </a:lvl5pPr>
            <a:lvl6pPr marL="1687525" indent="0">
              <a:buNone/>
              <a:defRPr sz="1181" b="1"/>
            </a:lvl6pPr>
            <a:lvl7pPr marL="2025030" indent="0">
              <a:buNone/>
              <a:defRPr sz="1181" b="1"/>
            </a:lvl7pPr>
            <a:lvl8pPr marL="2362535" indent="0">
              <a:buNone/>
              <a:defRPr sz="1181" b="1"/>
            </a:lvl8pPr>
            <a:lvl9pPr marL="2700040" indent="0">
              <a:buNone/>
              <a:defRPr sz="1181" b="1"/>
            </a:lvl9pPr>
          </a:lstStyle>
          <a:p>
            <a:pPr lvl="0"/>
            <a:r>
              <a:rPr lang="en-US"/>
              <a:t>Edit Master text styles</a:t>
            </a:r>
          </a:p>
        </p:txBody>
      </p:sp>
      <p:sp>
        <p:nvSpPr>
          <p:cNvPr id="4" name="Content Placeholder 3"/>
          <p:cNvSpPr>
            <a:spLocks noGrp="1"/>
          </p:cNvSpPr>
          <p:nvPr>
            <p:ph sz="half" idx="2"/>
          </p:nvPr>
        </p:nvSpPr>
        <p:spPr>
          <a:xfrm>
            <a:off x="619891" y="2498697"/>
            <a:ext cx="3807226" cy="3675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556016" y="1676882"/>
            <a:ext cx="3825976" cy="821814"/>
          </a:xfrm>
        </p:spPr>
        <p:txBody>
          <a:bodyPr anchor="b"/>
          <a:lstStyle>
            <a:lvl1pPr marL="0" indent="0">
              <a:buNone/>
              <a:defRPr sz="1772" b="1"/>
            </a:lvl1pPr>
            <a:lvl2pPr marL="337505" indent="0">
              <a:buNone/>
              <a:defRPr sz="1476" b="1"/>
            </a:lvl2pPr>
            <a:lvl3pPr marL="675010" indent="0">
              <a:buNone/>
              <a:defRPr sz="1329" b="1"/>
            </a:lvl3pPr>
            <a:lvl4pPr marL="1012515" indent="0">
              <a:buNone/>
              <a:defRPr sz="1181" b="1"/>
            </a:lvl4pPr>
            <a:lvl5pPr marL="1350020" indent="0">
              <a:buNone/>
              <a:defRPr sz="1181" b="1"/>
            </a:lvl5pPr>
            <a:lvl6pPr marL="1687525" indent="0">
              <a:buNone/>
              <a:defRPr sz="1181" b="1"/>
            </a:lvl6pPr>
            <a:lvl7pPr marL="2025030" indent="0">
              <a:buNone/>
              <a:defRPr sz="1181" b="1"/>
            </a:lvl7pPr>
            <a:lvl8pPr marL="2362535" indent="0">
              <a:buNone/>
              <a:defRPr sz="1181" b="1"/>
            </a:lvl8pPr>
            <a:lvl9pPr marL="2700040" indent="0">
              <a:buNone/>
              <a:defRPr sz="1181" b="1"/>
            </a:lvl9pPr>
          </a:lstStyle>
          <a:p>
            <a:pPr lvl="0"/>
            <a:r>
              <a:rPr lang="en-US"/>
              <a:t>Edit Master text styles</a:t>
            </a:r>
          </a:p>
        </p:txBody>
      </p:sp>
      <p:sp>
        <p:nvSpPr>
          <p:cNvPr id="6" name="Content Placeholder 5"/>
          <p:cNvSpPr>
            <a:spLocks noGrp="1"/>
          </p:cNvSpPr>
          <p:nvPr>
            <p:ph sz="quarter" idx="4"/>
          </p:nvPr>
        </p:nvSpPr>
        <p:spPr>
          <a:xfrm>
            <a:off x="4556016" y="2498697"/>
            <a:ext cx="3825976" cy="3675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3F743ED6-5414-40B7-B3AA-1DB525206C97}" type="datetimeFigureOut">
              <a:rPr lang="et-EE" smtClean="0"/>
              <a:t>04.10.2019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1696148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3F743ED6-5414-40B7-B3AA-1DB525206C97}" type="datetimeFigureOut">
              <a:rPr lang="et-EE" smtClean="0"/>
              <a:t>04.10.2019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314248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43ED6-5414-40B7-B3AA-1DB525206C97}" type="datetimeFigureOut">
              <a:rPr lang="et-EE" smtClean="0"/>
              <a:t>04.10.2019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2199912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456036"/>
            <a:ext cx="2902585" cy="1596126"/>
          </a:xfrm>
        </p:spPr>
        <p:txBody>
          <a:bodyPr anchor="b"/>
          <a:lstStyle>
            <a:lvl1pPr>
              <a:defRPr sz="2362"/>
            </a:lvl1pPr>
          </a:lstStyle>
          <a:p>
            <a:r>
              <a:rPr lang="en-US"/>
              <a:t>Click to edit Master title style</a:t>
            </a:r>
            <a:endParaRPr lang="et-EE"/>
          </a:p>
        </p:txBody>
      </p:sp>
      <p:sp>
        <p:nvSpPr>
          <p:cNvPr id="3" name="Content Placeholder 2"/>
          <p:cNvSpPr>
            <a:spLocks noGrp="1"/>
          </p:cNvSpPr>
          <p:nvPr>
            <p:ph idx="1"/>
          </p:nvPr>
        </p:nvSpPr>
        <p:spPr>
          <a:xfrm>
            <a:off x="3825976" y="984911"/>
            <a:ext cx="4556016" cy="4861216"/>
          </a:xfrm>
        </p:spPr>
        <p:txBody>
          <a:bodyPr/>
          <a:lstStyle>
            <a:lvl1pPr>
              <a:defRPr sz="2362"/>
            </a:lvl1pPr>
            <a:lvl2pPr>
              <a:defRPr sz="2067"/>
            </a:lvl2pPr>
            <a:lvl3pPr>
              <a:defRPr sz="1772"/>
            </a:lvl3pPr>
            <a:lvl4pPr>
              <a:defRPr sz="1476"/>
            </a:lvl4pPr>
            <a:lvl5pPr>
              <a:defRPr sz="1476"/>
            </a:lvl5pPr>
            <a:lvl6pPr>
              <a:defRPr sz="1476"/>
            </a:lvl6pPr>
            <a:lvl7pPr>
              <a:defRPr sz="1476"/>
            </a:lvl7pPr>
            <a:lvl8pPr>
              <a:defRPr sz="1476"/>
            </a:lvl8pPr>
            <a:lvl9pPr>
              <a:defRPr sz="147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619891" y="2052161"/>
            <a:ext cx="2902585" cy="3801883"/>
          </a:xfrm>
        </p:spPr>
        <p:txBody>
          <a:bodyPr/>
          <a:lstStyle>
            <a:lvl1pPr marL="0" indent="0">
              <a:buNone/>
              <a:defRPr sz="1181"/>
            </a:lvl1pPr>
            <a:lvl2pPr marL="337505" indent="0">
              <a:buNone/>
              <a:defRPr sz="1033"/>
            </a:lvl2pPr>
            <a:lvl3pPr marL="675010" indent="0">
              <a:buNone/>
              <a:defRPr sz="886"/>
            </a:lvl3pPr>
            <a:lvl4pPr marL="1012515" indent="0">
              <a:buNone/>
              <a:defRPr sz="738"/>
            </a:lvl4pPr>
            <a:lvl5pPr marL="1350020" indent="0">
              <a:buNone/>
              <a:defRPr sz="738"/>
            </a:lvl5pPr>
            <a:lvl6pPr marL="1687525" indent="0">
              <a:buNone/>
              <a:defRPr sz="738"/>
            </a:lvl6pPr>
            <a:lvl7pPr marL="2025030" indent="0">
              <a:buNone/>
              <a:defRPr sz="738"/>
            </a:lvl7pPr>
            <a:lvl8pPr marL="2362535" indent="0">
              <a:buNone/>
              <a:defRPr sz="738"/>
            </a:lvl8pPr>
            <a:lvl9pPr marL="2700040" indent="0">
              <a:buNone/>
              <a:defRPr sz="738"/>
            </a:lvl9pPr>
          </a:lstStyle>
          <a:p>
            <a:pPr lvl="0"/>
            <a:r>
              <a:rPr lang="en-US"/>
              <a:t>Edit Master text styles</a:t>
            </a:r>
          </a:p>
        </p:txBody>
      </p:sp>
      <p:sp>
        <p:nvSpPr>
          <p:cNvPr id="5" name="Date Placeholder 4"/>
          <p:cNvSpPr>
            <a:spLocks noGrp="1"/>
          </p:cNvSpPr>
          <p:nvPr>
            <p:ph type="dt" sz="half" idx="10"/>
          </p:nvPr>
        </p:nvSpPr>
        <p:spPr/>
        <p:txBody>
          <a:bodyPr/>
          <a:lstStyle/>
          <a:p>
            <a:fld id="{3F743ED6-5414-40B7-B3AA-1DB525206C97}" type="datetimeFigureOut">
              <a:rPr lang="et-EE" smtClean="0"/>
              <a:t>04.10.2019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341668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1" y="456036"/>
            <a:ext cx="2902585" cy="1596126"/>
          </a:xfrm>
        </p:spPr>
        <p:txBody>
          <a:bodyPr anchor="b"/>
          <a:lstStyle>
            <a:lvl1pPr>
              <a:defRPr sz="2362"/>
            </a:lvl1pPr>
          </a:lstStyle>
          <a:p>
            <a:r>
              <a:rPr lang="en-US"/>
              <a:t>Click to edit Master title style</a:t>
            </a:r>
            <a:endParaRPr lang="et-EE"/>
          </a:p>
        </p:txBody>
      </p:sp>
      <p:sp>
        <p:nvSpPr>
          <p:cNvPr id="3" name="Picture Placeholder 2"/>
          <p:cNvSpPr>
            <a:spLocks noGrp="1"/>
          </p:cNvSpPr>
          <p:nvPr>
            <p:ph type="pic" idx="1"/>
          </p:nvPr>
        </p:nvSpPr>
        <p:spPr>
          <a:xfrm>
            <a:off x="3825976" y="984911"/>
            <a:ext cx="4556016" cy="4861216"/>
          </a:xfrm>
        </p:spPr>
        <p:txBody>
          <a:bodyPr/>
          <a:lstStyle>
            <a:lvl1pPr marL="0" indent="0">
              <a:buNone/>
              <a:defRPr sz="2362"/>
            </a:lvl1pPr>
            <a:lvl2pPr marL="337505" indent="0">
              <a:buNone/>
              <a:defRPr sz="2067"/>
            </a:lvl2pPr>
            <a:lvl3pPr marL="675010" indent="0">
              <a:buNone/>
              <a:defRPr sz="1772"/>
            </a:lvl3pPr>
            <a:lvl4pPr marL="1012515" indent="0">
              <a:buNone/>
              <a:defRPr sz="1476"/>
            </a:lvl4pPr>
            <a:lvl5pPr marL="1350020" indent="0">
              <a:buNone/>
              <a:defRPr sz="1476"/>
            </a:lvl5pPr>
            <a:lvl6pPr marL="1687525" indent="0">
              <a:buNone/>
              <a:defRPr sz="1476"/>
            </a:lvl6pPr>
            <a:lvl7pPr marL="2025030" indent="0">
              <a:buNone/>
              <a:defRPr sz="1476"/>
            </a:lvl7pPr>
            <a:lvl8pPr marL="2362535" indent="0">
              <a:buNone/>
              <a:defRPr sz="1476"/>
            </a:lvl8pPr>
            <a:lvl9pPr marL="2700040" indent="0">
              <a:buNone/>
              <a:defRPr sz="1476"/>
            </a:lvl9pPr>
          </a:lstStyle>
          <a:p>
            <a:endParaRPr lang="et-EE"/>
          </a:p>
        </p:txBody>
      </p:sp>
      <p:sp>
        <p:nvSpPr>
          <p:cNvPr id="4" name="Text Placeholder 3"/>
          <p:cNvSpPr>
            <a:spLocks noGrp="1"/>
          </p:cNvSpPr>
          <p:nvPr>
            <p:ph type="body" sz="half" idx="2"/>
          </p:nvPr>
        </p:nvSpPr>
        <p:spPr>
          <a:xfrm>
            <a:off x="619891" y="2052161"/>
            <a:ext cx="2902585" cy="3801883"/>
          </a:xfrm>
        </p:spPr>
        <p:txBody>
          <a:bodyPr/>
          <a:lstStyle>
            <a:lvl1pPr marL="0" indent="0">
              <a:buNone/>
              <a:defRPr sz="1181"/>
            </a:lvl1pPr>
            <a:lvl2pPr marL="337505" indent="0">
              <a:buNone/>
              <a:defRPr sz="1033"/>
            </a:lvl2pPr>
            <a:lvl3pPr marL="675010" indent="0">
              <a:buNone/>
              <a:defRPr sz="886"/>
            </a:lvl3pPr>
            <a:lvl4pPr marL="1012515" indent="0">
              <a:buNone/>
              <a:defRPr sz="738"/>
            </a:lvl4pPr>
            <a:lvl5pPr marL="1350020" indent="0">
              <a:buNone/>
              <a:defRPr sz="738"/>
            </a:lvl5pPr>
            <a:lvl6pPr marL="1687525" indent="0">
              <a:buNone/>
              <a:defRPr sz="738"/>
            </a:lvl6pPr>
            <a:lvl7pPr marL="2025030" indent="0">
              <a:buNone/>
              <a:defRPr sz="738"/>
            </a:lvl7pPr>
            <a:lvl8pPr marL="2362535" indent="0">
              <a:buNone/>
              <a:defRPr sz="738"/>
            </a:lvl8pPr>
            <a:lvl9pPr marL="2700040" indent="0">
              <a:buNone/>
              <a:defRPr sz="738"/>
            </a:lvl9pPr>
          </a:lstStyle>
          <a:p>
            <a:pPr lvl="0"/>
            <a:r>
              <a:rPr lang="en-US"/>
              <a:t>Edit Master text styles</a:t>
            </a:r>
          </a:p>
        </p:txBody>
      </p:sp>
      <p:sp>
        <p:nvSpPr>
          <p:cNvPr id="5" name="Date Placeholder 4"/>
          <p:cNvSpPr>
            <a:spLocks noGrp="1"/>
          </p:cNvSpPr>
          <p:nvPr>
            <p:ph type="dt" sz="half" idx="10"/>
          </p:nvPr>
        </p:nvSpPr>
        <p:spPr/>
        <p:txBody>
          <a:bodyPr/>
          <a:lstStyle/>
          <a:p>
            <a:fld id="{3F743ED6-5414-40B7-B3AA-1DB525206C97}" type="datetimeFigureOut">
              <a:rPr lang="et-EE" smtClean="0"/>
              <a:t>04.10.2019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1015600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59885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3995"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6"/>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128757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364195"/>
            <a:ext cx="1940525" cy="5797040"/>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618718" y="364195"/>
            <a:ext cx="5709082" cy="57970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1955078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86611" y="5326499"/>
            <a:ext cx="971950" cy="1154022"/>
          </a:xfrm>
          <a:prstGeom prst="rect">
            <a:avLst/>
          </a:prstGeom>
        </p:spPr>
      </p:pic>
      <p:sp>
        <p:nvSpPr>
          <p:cNvPr id="10" name="Rectangle 1"/>
          <p:cNvSpPr>
            <a:spLocks noChangeAspect="1"/>
          </p:cNvSpPr>
          <p:nvPr userDrawn="1"/>
        </p:nvSpPr>
        <p:spPr>
          <a:xfrm>
            <a:off x="1902247" y="775264"/>
            <a:ext cx="6648878" cy="3391767"/>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986" tIns="44994" rIns="89986" bIns="44994" rtlCol="0" anchor="t" anchorCtr="0"/>
          <a:lstStyle/>
          <a:p>
            <a:pPr algn="ctr" defTabSz="899859"/>
            <a:endParaRPr lang="en-US" sz="1181" dirty="0">
              <a:solidFill>
                <a:srgbClr val="000000"/>
              </a:solidFill>
            </a:endParaRPr>
          </a:p>
        </p:txBody>
      </p:sp>
      <p:sp>
        <p:nvSpPr>
          <p:cNvPr id="12" name="Title 1"/>
          <p:cNvSpPr>
            <a:spLocks noGrp="1"/>
          </p:cNvSpPr>
          <p:nvPr>
            <p:ph type="ctrTitle"/>
          </p:nvPr>
        </p:nvSpPr>
        <p:spPr>
          <a:xfrm>
            <a:off x="2177887" y="2234577"/>
            <a:ext cx="6119686" cy="858209"/>
          </a:xfrm>
        </p:spPr>
        <p:txBody>
          <a:bodyPr/>
          <a:lstStyle>
            <a:lvl1pPr>
              <a:defRPr>
                <a:solidFill>
                  <a:srgbClr val="404040"/>
                </a:solidFill>
                <a:latin typeface="+mn-lt"/>
                <a:cs typeface="Arial"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2177888" y="3212553"/>
            <a:ext cx="6119686" cy="644098"/>
          </a:xfrm>
        </p:spPr>
        <p:txBody>
          <a:bodyPr/>
          <a:lstStyle>
            <a:lvl1pPr marL="0" indent="0" algn="l">
              <a:buNone/>
              <a:defRPr sz="1968">
                <a:solidFill>
                  <a:srgbClr val="404040"/>
                </a:solidFill>
                <a:latin typeface="+mn-lt"/>
                <a:cs typeface="Arial" pitchFamily="34" charset="0"/>
              </a:defRPr>
            </a:lvl1pPr>
            <a:lvl2pPr marL="0" indent="0" algn="l">
              <a:buNone/>
              <a:defRPr sz="1575">
                <a:solidFill>
                  <a:srgbClr val="404040"/>
                </a:solidFill>
              </a:defRPr>
            </a:lvl2pPr>
            <a:lvl3pPr marL="899859" indent="0" algn="ctr">
              <a:buNone/>
              <a:defRPr>
                <a:solidFill>
                  <a:schemeClr val="tx1">
                    <a:tint val="75000"/>
                  </a:schemeClr>
                </a:solidFill>
              </a:defRPr>
            </a:lvl3pPr>
            <a:lvl4pPr marL="1349789" indent="0" algn="ctr">
              <a:buNone/>
              <a:defRPr>
                <a:solidFill>
                  <a:schemeClr val="tx1">
                    <a:tint val="75000"/>
                  </a:schemeClr>
                </a:solidFill>
              </a:defRPr>
            </a:lvl4pPr>
            <a:lvl5pPr marL="1799717" indent="0" algn="ctr">
              <a:buNone/>
              <a:defRPr>
                <a:solidFill>
                  <a:schemeClr val="tx1">
                    <a:tint val="75000"/>
                  </a:schemeClr>
                </a:solidFill>
              </a:defRPr>
            </a:lvl5pPr>
            <a:lvl6pPr marL="2249647" indent="0" algn="ctr">
              <a:buNone/>
              <a:defRPr>
                <a:solidFill>
                  <a:schemeClr val="tx1">
                    <a:tint val="75000"/>
                  </a:schemeClr>
                </a:solidFill>
              </a:defRPr>
            </a:lvl6pPr>
            <a:lvl7pPr marL="2699576" indent="0" algn="ctr">
              <a:buNone/>
              <a:defRPr>
                <a:solidFill>
                  <a:schemeClr val="tx1">
                    <a:tint val="75000"/>
                  </a:schemeClr>
                </a:solidFill>
              </a:defRPr>
            </a:lvl7pPr>
            <a:lvl8pPr marL="3149506" indent="0" algn="ctr">
              <a:buNone/>
              <a:defRPr>
                <a:solidFill>
                  <a:schemeClr val="tx1">
                    <a:tint val="75000"/>
                  </a:schemeClr>
                </a:solidFill>
              </a:defRPr>
            </a:lvl8pPr>
            <a:lvl9pPr marL="3599435"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646934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429" y="2398960"/>
            <a:ext cx="9005967"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99859"/>
              <a:endParaRPr lang="en-GB">
                <a:solidFill>
                  <a:srgbClr val="646464"/>
                </a:solidFill>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31886" y="775620"/>
            <a:ext cx="5437052" cy="858209"/>
          </a:xfr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2231886" y="1748736"/>
            <a:ext cx="5437052" cy="965934"/>
          </a:xfrm>
        </p:spPr>
        <p:txBody>
          <a:bodyPr/>
          <a:lstStyle>
            <a:lvl1pPr marL="0" indent="0" algn="l">
              <a:buNone/>
              <a:defRPr sz="1968">
                <a:solidFill>
                  <a:schemeClr val="bg1"/>
                </a:solidFill>
                <a:latin typeface="+mn-lt"/>
                <a:cs typeface="Arial" pitchFamily="34" charset="0"/>
              </a:defRPr>
            </a:lvl1pPr>
            <a:lvl2pPr marL="0" indent="0" algn="l">
              <a:buNone/>
              <a:defRPr sz="1575">
                <a:solidFill>
                  <a:schemeClr val="bg1"/>
                </a:solidFill>
              </a:defRPr>
            </a:lvl2pPr>
            <a:lvl3pPr marL="899859" indent="0" algn="ctr">
              <a:buNone/>
              <a:defRPr>
                <a:solidFill>
                  <a:schemeClr val="tx1">
                    <a:tint val="75000"/>
                  </a:schemeClr>
                </a:solidFill>
              </a:defRPr>
            </a:lvl3pPr>
            <a:lvl4pPr marL="1349789" indent="0" algn="ctr">
              <a:buNone/>
              <a:defRPr>
                <a:solidFill>
                  <a:schemeClr val="tx1">
                    <a:tint val="75000"/>
                  </a:schemeClr>
                </a:solidFill>
              </a:defRPr>
            </a:lvl4pPr>
            <a:lvl5pPr marL="1799717" indent="0" algn="ctr">
              <a:buNone/>
              <a:defRPr>
                <a:solidFill>
                  <a:schemeClr val="tx1">
                    <a:tint val="75000"/>
                  </a:schemeClr>
                </a:solidFill>
              </a:defRPr>
            </a:lvl5pPr>
            <a:lvl6pPr marL="2249647" indent="0" algn="ctr">
              <a:buNone/>
              <a:defRPr>
                <a:solidFill>
                  <a:schemeClr val="tx1">
                    <a:tint val="75000"/>
                  </a:schemeClr>
                </a:solidFill>
              </a:defRPr>
            </a:lvl6pPr>
            <a:lvl7pPr marL="2699576" indent="0" algn="ctr">
              <a:buNone/>
              <a:defRPr>
                <a:solidFill>
                  <a:schemeClr val="tx1">
                    <a:tint val="75000"/>
                  </a:schemeClr>
                </a:solidFill>
              </a:defRPr>
            </a:lvl7pPr>
            <a:lvl8pPr marL="3149506" indent="0" algn="ctr">
              <a:buNone/>
              <a:defRPr>
                <a:solidFill>
                  <a:schemeClr val="tx1">
                    <a:tint val="75000"/>
                  </a:schemeClr>
                </a:solidFill>
              </a:defRPr>
            </a:lvl8pPr>
            <a:lvl9pPr marL="3599435" indent="0" algn="ctr">
              <a:buNone/>
              <a:defRPr>
                <a:solidFill>
                  <a:schemeClr val="tx1">
                    <a:tint val="75000"/>
                  </a:schemeClr>
                </a:solidFill>
              </a:defRPr>
            </a:lvl9pPr>
          </a:lstStyle>
          <a:p>
            <a:pPr lvl="0"/>
            <a:r>
              <a:rPr lang="en-US"/>
              <a:t>Click to edit Master subtitle style</a:t>
            </a:r>
            <a:endParaRPr lang="en-GB" dirty="0"/>
          </a:p>
        </p:txBody>
      </p:sp>
      <p:pic>
        <p:nvPicPr>
          <p:cNvPr id="10" name="Picture 9" descr="EY_Logo2.emf"/>
          <p:cNvPicPr>
            <a:picLocks noChangeAspect="1"/>
          </p:cNvPicPr>
          <p:nvPr userDrawn="1"/>
        </p:nvPicPr>
        <p:blipFill>
          <a:blip r:embed="rId3" cstate="print"/>
          <a:stretch>
            <a:fillRect/>
          </a:stretch>
        </p:blipFill>
        <p:spPr>
          <a:xfrm>
            <a:off x="2231888" y="5739602"/>
            <a:ext cx="973526" cy="747899"/>
          </a:xfrm>
          <a:prstGeom prst="rect">
            <a:avLst/>
          </a:prstGeom>
        </p:spPr>
      </p:pic>
    </p:spTree>
    <p:extLst>
      <p:ext uri="{BB962C8B-B14F-4D97-AF65-F5344CB8AC3E}">
        <p14:creationId xmlns:p14="http://schemas.microsoft.com/office/powerpoint/2010/main" val="4100962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49979" y="201088"/>
            <a:ext cx="8102709" cy="858209"/>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49977" y="1421972"/>
            <a:ext cx="8099584" cy="4687012"/>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49977" y="1041342"/>
            <a:ext cx="8099584" cy="0"/>
          </a:xfrm>
          <a:prstGeom prst="line">
            <a:avLst/>
          </a:prstGeom>
          <a:noFill/>
          <a:ln w="19050">
            <a:solidFill>
              <a:schemeClr val="accent2"/>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8" name="Line 11"/>
          <p:cNvSpPr>
            <a:spLocks noChangeShapeType="1"/>
          </p:cNvSpPr>
          <p:nvPr userDrawn="1"/>
        </p:nvSpPr>
        <p:spPr bwMode="auto">
          <a:xfrm>
            <a:off x="449977" y="6226505"/>
            <a:ext cx="8099584" cy="0"/>
          </a:xfrm>
          <a:prstGeom prst="line">
            <a:avLst/>
          </a:prstGeom>
          <a:noFill/>
          <a:ln w="3175">
            <a:solidFill>
              <a:schemeClr val="bg1"/>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4" name="Date Placeholder 3"/>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Tree>
    <p:extLst>
      <p:ext uri="{BB962C8B-B14F-4D97-AF65-F5344CB8AC3E}">
        <p14:creationId xmlns:p14="http://schemas.microsoft.com/office/powerpoint/2010/main" val="452657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49979" y="201088"/>
            <a:ext cx="8102709" cy="858209"/>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49977" y="1421972"/>
            <a:ext cx="8099584" cy="4687012"/>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49977" y="1041342"/>
            <a:ext cx="8099584" cy="0"/>
          </a:xfrm>
          <a:prstGeom prst="line">
            <a:avLst/>
          </a:prstGeom>
          <a:noFill/>
          <a:ln w="19050">
            <a:solidFill>
              <a:schemeClr val="accent2"/>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8" name="Line 11"/>
          <p:cNvSpPr>
            <a:spLocks noChangeShapeType="1"/>
          </p:cNvSpPr>
          <p:nvPr userDrawn="1"/>
        </p:nvSpPr>
        <p:spPr bwMode="auto">
          <a:xfrm>
            <a:off x="449977" y="6226505"/>
            <a:ext cx="8099584" cy="0"/>
          </a:xfrm>
          <a:prstGeom prst="line">
            <a:avLst/>
          </a:prstGeom>
          <a:noFill/>
          <a:ln w="3175">
            <a:solidFill>
              <a:schemeClr val="bg1"/>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4" name="Date Placeholder 3"/>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5" name="Footer Placeholder 4"/>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07296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49979" y="201088"/>
            <a:ext cx="8102709" cy="858209"/>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49977" y="1421972"/>
            <a:ext cx="8099584" cy="4687012"/>
          </a:xfrm>
          <a:prstGeom prst="rect">
            <a:avLst/>
          </a:prstGeom>
        </p:spPr>
        <p:txBody>
          <a:bodyPr/>
          <a:lstStyle>
            <a:lvl1pPr marL="0" indent="0">
              <a:buNone/>
              <a:defRPr>
                <a:solidFill>
                  <a:schemeClr val="bg1"/>
                </a:solidFill>
                <a:latin typeface="+mn-lt"/>
                <a:cs typeface="Arial" pitchFamily="34" charset="0"/>
              </a:defRPr>
            </a:lvl1pPr>
            <a:lvl2pPr marL="350945">
              <a:defRPr>
                <a:solidFill>
                  <a:schemeClr val="bg1"/>
                </a:solidFill>
                <a:latin typeface="+mn-lt"/>
                <a:cs typeface="Arial" pitchFamily="34" charset="0"/>
              </a:defRPr>
            </a:lvl2pPr>
            <a:lvl3pPr marL="701890">
              <a:defRPr>
                <a:solidFill>
                  <a:schemeClr val="bg1"/>
                </a:solidFill>
                <a:latin typeface="+mn-lt"/>
                <a:cs typeface="Arial" pitchFamily="34" charset="0"/>
              </a:defRPr>
            </a:lvl3pPr>
            <a:lvl4pPr marL="1052835">
              <a:defRPr>
                <a:solidFill>
                  <a:schemeClr val="bg1"/>
                </a:solidFill>
                <a:latin typeface="+mn-lt"/>
                <a:cs typeface="Arial" pitchFamily="34" charset="0"/>
              </a:defRPr>
            </a:lvl4pPr>
            <a:lvl5pPr marL="1403780">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Line 10"/>
          <p:cNvSpPr>
            <a:spLocks noChangeShapeType="1"/>
          </p:cNvSpPr>
          <p:nvPr userDrawn="1"/>
        </p:nvSpPr>
        <p:spPr bwMode="auto">
          <a:xfrm>
            <a:off x="449977" y="1041342"/>
            <a:ext cx="8099584" cy="0"/>
          </a:xfrm>
          <a:prstGeom prst="line">
            <a:avLst/>
          </a:prstGeom>
          <a:noFill/>
          <a:ln w="19050">
            <a:solidFill>
              <a:schemeClr val="accent2"/>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8" name="Line 11"/>
          <p:cNvSpPr>
            <a:spLocks noChangeShapeType="1"/>
          </p:cNvSpPr>
          <p:nvPr userDrawn="1"/>
        </p:nvSpPr>
        <p:spPr bwMode="auto">
          <a:xfrm>
            <a:off x="449977" y="6226505"/>
            <a:ext cx="8099584" cy="0"/>
          </a:xfrm>
          <a:prstGeom prst="line">
            <a:avLst/>
          </a:prstGeom>
          <a:noFill/>
          <a:ln w="3175">
            <a:solidFill>
              <a:schemeClr val="bg1"/>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4" name="Date Placeholder 3"/>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5" name="Footer Placeholder 4"/>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844033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49977" y="1041342"/>
            <a:ext cx="8099584" cy="0"/>
          </a:xfrm>
          <a:prstGeom prst="line">
            <a:avLst/>
          </a:prstGeom>
          <a:noFill/>
          <a:ln w="19050">
            <a:solidFill>
              <a:schemeClr val="accent2"/>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8" name="Line 11"/>
          <p:cNvSpPr>
            <a:spLocks noChangeShapeType="1"/>
          </p:cNvSpPr>
          <p:nvPr userDrawn="1"/>
        </p:nvSpPr>
        <p:spPr bwMode="auto">
          <a:xfrm>
            <a:off x="449977" y="6226505"/>
            <a:ext cx="8099584" cy="0"/>
          </a:xfrm>
          <a:prstGeom prst="line">
            <a:avLst/>
          </a:prstGeom>
          <a:noFill/>
          <a:ln w="3175">
            <a:solidFill>
              <a:schemeClr val="bg1"/>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6" name="Title 5"/>
          <p:cNvSpPr>
            <a:spLocks noGrp="1"/>
          </p:cNvSpPr>
          <p:nvPr>
            <p:ph type="title"/>
          </p:nvPr>
        </p:nvSpPr>
        <p:spPr>
          <a:xfrm>
            <a:off x="449979" y="201088"/>
            <a:ext cx="8102709" cy="858209"/>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3" name="Footer Placeholder 2"/>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933430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49977" y="6226505"/>
            <a:ext cx="8099584" cy="0"/>
          </a:xfrm>
          <a:prstGeom prst="line">
            <a:avLst/>
          </a:prstGeom>
          <a:noFill/>
          <a:ln w="3175">
            <a:solidFill>
              <a:schemeClr val="bg1"/>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6" name="Title 5"/>
          <p:cNvSpPr>
            <a:spLocks noGrp="1"/>
          </p:cNvSpPr>
          <p:nvPr>
            <p:ph type="title"/>
          </p:nvPr>
        </p:nvSpPr>
        <p:spPr>
          <a:xfrm>
            <a:off x="449979" y="201088"/>
            <a:ext cx="8102709" cy="858209"/>
          </a:xfrm>
          <a:prstGeom prst="rect">
            <a:avLst/>
          </a:prstGeom>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3" name="Footer Placeholder 2"/>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485352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49979" y="201088"/>
            <a:ext cx="8102709" cy="858209"/>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49977" y="1422835"/>
            <a:ext cx="3974796" cy="4686149"/>
          </a:xfrm>
          <a:prstGeom prst="rect">
            <a:avLst/>
          </a:prstGeom>
        </p:spPr>
        <p:txBody>
          <a:bodyPr/>
          <a:lstStyle>
            <a:lvl1pPr>
              <a:defRPr sz="2362">
                <a:solidFill>
                  <a:schemeClr val="bg1"/>
                </a:solidFill>
                <a:latin typeface="+mn-lt"/>
                <a:cs typeface="Arial" pitchFamily="34" charset="0"/>
              </a:defRPr>
            </a:lvl1pPr>
            <a:lvl2pPr>
              <a:defRPr sz="2362">
                <a:solidFill>
                  <a:schemeClr val="bg1"/>
                </a:solidFill>
                <a:latin typeface="+mn-lt"/>
                <a:cs typeface="Arial" pitchFamily="34" charset="0"/>
              </a:defRPr>
            </a:lvl2pPr>
            <a:lvl3pPr>
              <a:defRPr sz="1968">
                <a:solidFill>
                  <a:schemeClr val="bg1"/>
                </a:solidFill>
                <a:latin typeface="+mn-lt"/>
                <a:cs typeface="Arial" pitchFamily="34" charset="0"/>
              </a:defRPr>
            </a:lvl3pPr>
            <a:lvl4pPr>
              <a:defRPr sz="1772">
                <a:solidFill>
                  <a:schemeClr val="bg1"/>
                </a:solidFill>
                <a:latin typeface="+mn-lt"/>
                <a:cs typeface="Arial" pitchFamily="34" charset="0"/>
              </a:defRPr>
            </a:lvl4pPr>
            <a:lvl5pPr>
              <a:defRPr sz="1772">
                <a:solidFill>
                  <a:schemeClr val="bg1"/>
                </a:solidFill>
                <a:latin typeface="+mn-lt"/>
                <a:cs typeface="Arial" pitchFamily="34" charset="0"/>
              </a:defRPr>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574765" y="1422835"/>
            <a:ext cx="3974796" cy="4686149"/>
          </a:xfrm>
          <a:prstGeom prst="rect">
            <a:avLst/>
          </a:prstGeom>
        </p:spPr>
        <p:txBody>
          <a:bodyPr/>
          <a:lstStyle>
            <a:lvl1pPr>
              <a:defRPr sz="2362">
                <a:solidFill>
                  <a:schemeClr val="bg1"/>
                </a:solidFill>
                <a:latin typeface="+mn-lt"/>
                <a:cs typeface="Arial" pitchFamily="34" charset="0"/>
              </a:defRPr>
            </a:lvl1pPr>
            <a:lvl2pPr>
              <a:defRPr sz="2362">
                <a:solidFill>
                  <a:schemeClr val="bg1"/>
                </a:solidFill>
                <a:latin typeface="+mn-lt"/>
                <a:cs typeface="Arial" pitchFamily="34" charset="0"/>
              </a:defRPr>
            </a:lvl2pPr>
            <a:lvl3pPr>
              <a:defRPr sz="1968">
                <a:solidFill>
                  <a:schemeClr val="bg1"/>
                </a:solidFill>
                <a:latin typeface="+mn-lt"/>
                <a:cs typeface="Arial" pitchFamily="34" charset="0"/>
              </a:defRPr>
            </a:lvl3pPr>
            <a:lvl4pPr>
              <a:defRPr sz="1772">
                <a:solidFill>
                  <a:schemeClr val="bg1"/>
                </a:solidFill>
                <a:latin typeface="+mn-lt"/>
                <a:cs typeface="Arial" pitchFamily="34" charset="0"/>
              </a:defRPr>
            </a:lvl4pPr>
            <a:lvl5pPr>
              <a:defRPr sz="1772">
                <a:solidFill>
                  <a:schemeClr val="bg1"/>
                </a:solidFill>
                <a:latin typeface="+mn-lt"/>
                <a:cs typeface="Arial" pitchFamily="34" charset="0"/>
              </a:defRPr>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Line 10"/>
          <p:cNvSpPr>
            <a:spLocks noChangeShapeType="1"/>
          </p:cNvSpPr>
          <p:nvPr userDrawn="1"/>
        </p:nvSpPr>
        <p:spPr bwMode="auto">
          <a:xfrm>
            <a:off x="449977" y="1041342"/>
            <a:ext cx="8099584" cy="0"/>
          </a:xfrm>
          <a:prstGeom prst="line">
            <a:avLst/>
          </a:prstGeom>
          <a:noFill/>
          <a:ln w="19050">
            <a:solidFill>
              <a:schemeClr val="accent2"/>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12" name="Line 11"/>
          <p:cNvSpPr>
            <a:spLocks noChangeShapeType="1"/>
          </p:cNvSpPr>
          <p:nvPr userDrawn="1"/>
        </p:nvSpPr>
        <p:spPr bwMode="auto">
          <a:xfrm>
            <a:off x="449977" y="6226505"/>
            <a:ext cx="8099584" cy="0"/>
          </a:xfrm>
          <a:prstGeom prst="line">
            <a:avLst/>
          </a:prstGeom>
          <a:noFill/>
          <a:ln w="3175">
            <a:solidFill>
              <a:schemeClr val="bg1"/>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7" name="Date Placeholder 6"/>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9" name="Footer Placeholder 8"/>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481835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49979" y="201088"/>
            <a:ext cx="8102709" cy="858209"/>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dirty="0"/>
          </a:p>
        </p:txBody>
      </p:sp>
      <p:sp>
        <p:nvSpPr>
          <p:cNvPr id="8" name="Line 10"/>
          <p:cNvSpPr>
            <a:spLocks noChangeShapeType="1"/>
          </p:cNvSpPr>
          <p:nvPr userDrawn="1"/>
        </p:nvSpPr>
        <p:spPr bwMode="auto">
          <a:xfrm>
            <a:off x="449977" y="1041342"/>
            <a:ext cx="8099584" cy="0"/>
          </a:xfrm>
          <a:prstGeom prst="line">
            <a:avLst/>
          </a:prstGeom>
          <a:noFill/>
          <a:ln w="19050">
            <a:solidFill>
              <a:schemeClr val="accent2"/>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9" name="Line 11"/>
          <p:cNvSpPr>
            <a:spLocks noChangeShapeType="1"/>
          </p:cNvSpPr>
          <p:nvPr userDrawn="1"/>
        </p:nvSpPr>
        <p:spPr bwMode="auto">
          <a:xfrm>
            <a:off x="449977" y="6226505"/>
            <a:ext cx="8099584" cy="0"/>
          </a:xfrm>
          <a:prstGeom prst="line">
            <a:avLst/>
          </a:prstGeom>
          <a:noFill/>
          <a:ln w="3175">
            <a:solidFill>
              <a:schemeClr val="bg1"/>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7" name="Date Placeholder 6"/>
          <p:cNvSpPr>
            <a:spLocks noGrp="1"/>
          </p:cNvSpPr>
          <p:nvPr>
            <p:ph type="dt" sz="half" idx="14"/>
          </p:nvPr>
        </p:nvSpPr>
        <p:spPr/>
        <p:txBody>
          <a:bodyPr/>
          <a:lstStyle/>
          <a:p>
            <a:r>
              <a:rPr lang="en-US">
                <a:solidFill>
                  <a:srgbClr val="646464"/>
                </a:solidFill>
              </a:rPr>
              <a:t>1 January 2014</a:t>
            </a:r>
            <a:endParaRPr lang="en-US" dirty="0">
              <a:solidFill>
                <a:srgbClr val="646464"/>
              </a:solidFill>
            </a:endParaRPr>
          </a:p>
        </p:txBody>
      </p:sp>
      <p:sp>
        <p:nvSpPr>
          <p:cNvPr id="12" name="Footer Placeholder 11"/>
          <p:cNvSpPr>
            <a:spLocks noGrp="1"/>
          </p:cNvSpPr>
          <p:nvPr>
            <p:ph type="ftr" sz="quarter" idx="15"/>
          </p:nvPr>
        </p:nvSpPr>
        <p:spPr/>
        <p:txBody>
          <a:bodyPr/>
          <a:lstStyle/>
          <a:p>
            <a:r>
              <a:rPr lang="en-GB">
                <a:solidFill>
                  <a:srgbClr val="646464"/>
                </a:solidFill>
              </a:rPr>
              <a:t>Presentation title</a:t>
            </a:r>
            <a:endParaRPr lang="en-GB" dirty="0">
              <a:solidFill>
                <a:srgbClr val="646464"/>
              </a:solidFill>
            </a:endParaRPr>
          </a:p>
        </p:txBody>
      </p:sp>
      <p:sp>
        <p:nvSpPr>
          <p:cNvPr id="13" name="Content Placeholder 2"/>
          <p:cNvSpPr>
            <a:spLocks noGrp="1"/>
          </p:cNvSpPr>
          <p:nvPr>
            <p:ph sz="half" idx="1"/>
          </p:nvPr>
        </p:nvSpPr>
        <p:spPr>
          <a:xfrm>
            <a:off x="449977" y="2115716"/>
            <a:ext cx="3978930" cy="3984791"/>
          </a:xfrm>
          <a:prstGeom prst="rect">
            <a:avLst/>
          </a:prstGeom>
        </p:spPr>
        <p:txBody>
          <a:bodyPr/>
          <a:lstStyle>
            <a:lvl1pPr>
              <a:defRPr sz="2362">
                <a:solidFill>
                  <a:schemeClr val="bg1"/>
                </a:solidFill>
              </a:defRPr>
            </a:lvl1pPr>
            <a:lvl2pPr>
              <a:defRPr sz="2362">
                <a:solidFill>
                  <a:schemeClr val="bg1"/>
                </a:solidFill>
              </a:defRPr>
            </a:lvl2pPr>
            <a:lvl3pPr>
              <a:defRPr sz="1968">
                <a:solidFill>
                  <a:schemeClr val="bg1"/>
                </a:solidFill>
              </a:defRPr>
            </a:lvl3pPr>
            <a:lvl4pPr>
              <a:defRPr sz="1772">
                <a:solidFill>
                  <a:schemeClr val="bg1"/>
                </a:solidFill>
              </a:defRPr>
            </a:lvl4pPr>
            <a:lvl5pPr>
              <a:defRPr sz="1772">
                <a:solidFill>
                  <a:schemeClr val="bg1"/>
                </a:solidFill>
              </a:defRPr>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3"/>
          <p:cNvSpPr>
            <a:spLocks noGrp="1"/>
          </p:cNvSpPr>
          <p:nvPr>
            <p:ph sz="half" idx="2"/>
          </p:nvPr>
        </p:nvSpPr>
        <p:spPr>
          <a:xfrm>
            <a:off x="4577718" y="2115716"/>
            <a:ext cx="3978930" cy="3984791"/>
          </a:xfrm>
          <a:prstGeom prst="rect">
            <a:avLst/>
          </a:prstGeom>
        </p:spPr>
        <p:txBody>
          <a:bodyPr/>
          <a:lstStyle>
            <a:lvl1pPr>
              <a:defRPr sz="2362">
                <a:solidFill>
                  <a:schemeClr val="bg1"/>
                </a:solidFill>
              </a:defRPr>
            </a:lvl1pPr>
            <a:lvl2pPr>
              <a:defRPr sz="2362">
                <a:solidFill>
                  <a:schemeClr val="bg1"/>
                </a:solidFill>
              </a:defRPr>
            </a:lvl2pPr>
            <a:lvl3pPr>
              <a:defRPr sz="1968">
                <a:solidFill>
                  <a:schemeClr val="bg1"/>
                </a:solidFill>
              </a:defRPr>
            </a:lvl3pPr>
            <a:lvl4pPr>
              <a:defRPr sz="1772">
                <a:solidFill>
                  <a:schemeClr val="bg1"/>
                </a:solidFill>
              </a:defRPr>
            </a:lvl4pPr>
            <a:lvl5pPr>
              <a:defRPr sz="1772">
                <a:solidFill>
                  <a:schemeClr val="bg1"/>
                </a:solidFill>
              </a:defRPr>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12"/>
          </p:nvPr>
        </p:nvSpPr>
        <p:spPr>
          <a:xfrm>
            <a:off x="449977" y="1422832"/>
            <a:ext cx="3978930" cy="639168"/>
          </a:xfrm>
          <a:prstGeom prst="rect">
            <a:avLst/>
          </a:prstGeom>
        </p:spPr>
        <p:txBody>
          <a:bodyPr anchor="t" anchorCtr="0"/>
          <a:lstStyle>
            <a:lvl1pPr>
              <a:buNone/>
              <a:defRPr b="1">
                <a:solidFill>
                  <a:schemeClr val="bg1"/>
                </a:solidFill>
              </a:defRPr>
            </a:lvl1pPr>
          </a:lstStyle>
          <a:p>
            <a:pPr lvl="0"/>
            <a:r>
              <a:rPr lang="en-US"/>
              <a:t>Click to edit Master text styles</a:t>
            </a:r>
          </a:p>
        </p:txBody>
      </p:sp>
      <p:sp>
        <p:nvSpPr>
          <p:cNvPr id="16" name="Text Placeholder 9"/>
          <p:cNvSpPr>
            <a:spLocks noGrp="1"/>
          </p:cNvSpPr>
          <p:nvPr>
            <p:ph type="body" sz="quarter" idx="13"/>
          </p:nvPr>
        </p:nvSpPr>
        <p:spPr>
          <a:xfrm>
            <a:off x="4577718" y="1422832"/>
            <a:ext cx="3978930" cy="639168"/>
          </a:xfrm>
          <a:prstGeom prst="rect">
            <a:avLst/>
          </a:prstGeom>
        </p:spPr>
        <p:txBody>
          <a:bodyPr anchor="t" anchorCtr="0"/>
          <a:lstStyle>
            <a:lvl1pPr>
              <a:buNone/>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33623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3995"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6"/>
            <a:ext cx="7920000" cy="4513263"/>
          </a:xfrm>
        </p:spPr>
        <p:txBody>
          <a:bodyPr/>
          <a:lstStyle>
            <a:lvl1pPr marL="0" indent="0">
              <a:spcAft>
                <a:spcPts val="800"/>
              </a:spcAft>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99600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8416" y="1021524"/>
            <a:ext cx="8099584" cy="1638879"/>
          </a:xfrm>
          <a:prstGeom prst="rect">
            <a:avLst/>
          </a:prstGeom>
        </p:spPr>
        <p:txBody>
          <a:bodyPr/>
          <a:lstStyle>
            <a:lvl1pPr marL="0" indent="0" algn="l">
              <a:lnSpc>
                <a:spcPct val="85000"/>
              </a:lnSpc>
              <a:spcBef>
                <a:spcPts val="0"/>
              </a:spcBef>
              <a:buNone/>
              <a:defRPr sz="4823"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49977" y="6226505"/>
            <a:ext cx="8099584" cy="0"/>
          </a:xfrm>
          <a:prstGeom prst="line">
            <a:avLst/>
          </a:prstGeom>
          <a:noFill/>
          <a:ln w="3175">
            <a:solidFill>
              <a:schemeClr val="bg1"/>
            </a:solidFill>
            <a:round/>
            <a:headEnd/>
            <a:tailEnd/>
          </a:ln>
          <a:effectLst/>
        </p:spPr>
        <p:txBody>
          <a:bodyPr wrap="none" lIns="89986" tIns="44994" rIns="89986" bIns="4499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72" dirty="0">
              <a:solidFill>
                <a:srgbClr val="646464"/>
              </a:solidFill>
              <a:cs typeface="Arial" pitchFamily="34" charset="0"/>
            </a:endParaRPr>
          </a:p>
        </p:txBody>
      </p:sp>
      <p:sp>
        <p:nvSpPr>
          <p:cNvPr id="6" name="Date Placeholder 5"/>
          <p:cNvSpPr>
            <a:spLocks noGrp="1"/>
          </p:cNvSpPr>
          <p:nvPr>
            <p:ph type="dt" sz="half" idx="12"/>
          </p:nvPr>
        </p:nvSpPr>
        <p:spPr/>
        <p:txBody>
          <a:bodyPr/>
          <a:lstStyle/>
          <a:p>
            <a:r>
              <a:rPr lang="en-US">
                <a:solidFill>
                  <a:srgbClr val="646464"/>
                </a:solidFill>
              </a:rPr>
              <a:t>1 January 2014</a:t>
            </a:r>
            <a:endParaRPr lang="en-US" dirty="0">
              <a:solidFill>
                <a:srgbClr val="646464"/>
              </a:solidFill>
            </a:endParaRPr>
          </a:p>
        </p:txBody>
      </p:sp>
      <p:sp>
        <p:nvSpPr>
          <p:cNvPr id="7" name="Footer Placeholder 6"/>
          <p:cNvSpPr>
            <a:spLocks noGrp="1"/>
          </p:cNvSpPr>
          <p:nvPr>
            <p:ph type="ftr" sz="quarter" idx="13"/>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1124839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49977" y="200657"/>
            <a:ext cx="8099584" cy="80262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3077" name="Freeform 5"/>
          <p:cNvSpPr>
            <a:spLocks/>
          </p:cNvSpPr>
          <p:nvPr userDrawn="1"/>
        </p:nvSpPr>
        <p:spPr bwMode="gray">
          <a:xfrm>
            <a:off x="449977" y="1039764"/>
            <a:ext cx="8099584"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9986" tIns="44994" rIns="89986" bIns="44994" numCol="1" anchor="t" anchorCtr="0" compatLnSpc="1">
            <a:prstTxWarp prst="textNoShape">
              <a:avLst/>
            </a:prstTxWarp>
          </a:bodyPr>
          <a:lstStyle/>
          <a:p>
            <a:pPr defTabSz="899859"/>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6" name="Footer Placeholder 5"/>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065682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49977" y="200657"/>
            <a:ext cx="8099584" cy="80262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49977" y="1039764"/>
            <a:ext cx="8099584"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9986" tIns="44994" rIns="89986" bIns="44994" numCol="1" anchor="t" anchorCtr="0" compatLnSpc="1">
            <a:prstTxWarp prst="textNoShape">
              <a:avLst/>
            </a:prstTxWarp>
          </a:bodyPr>
          <a:lstStyle/>
          <a:p>
            <a:pPr defTabSz="899859"/>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6" name="Footer Placeholder 5"/>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4099231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49977" y="200657"/>
            <a:ext cx="8099584" cy="80262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endParaRPr lang="en-US" dirty="0"/>
          </a:p>
        </p:txBody>
      </p:sp>
      <p:sp>
        <p:nvSpPr>
          <p:cNvPr id="4101" name="Freeform 5"/>
          <p:cNvSpPr>
            <a:spLocks/>
          </p:cNvSpPr>
          <p:nvPr userDrawn="1"/>
        </p:nvSpPr>
        <p:spPr bwMode="gray">
          <a:xfrm>
            <a:off x="449977" y="1037753"/>
            <a:ext cx="8099584"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a:srcRect/>
            <a:stretch>
              <a:fillRect/>
            </a:stretch>
          </a:blipFill>
          <a:ln w="9525">
            <a:noFill/>
            <a:round/>
            <a:headEnd/>
            <a:tailEnd/>
          </a:ln>
        </p:spPr>
        <p:txBody>
          <a:bodyPr vert="horz" wrap="square" lIns="89986" tIns="44994" rIns="89986" bIns="44994" numCol="1" anchor="t" anchorCtr="0" compatLnSpc="1">
            <a:prstTxWarp prst="textNoShape">
              <a:avLst/>
            </a:prstTxWarp>
          </a:bodyPr>
          <a:lstStyle/>
          <a:p>
            <a:pPr defTabSz="899859"/>
            <a:endParaRPr lang="en-GB">
              <a:solidFill>
                <a:srgbClr val="646464"/>
              </a:solidFill>
              <a:cs typeface="Arial" pitchFamily="34" charset="0"/>
            </a:endParaRPr>
          </a:p>
        </p:txBody>
      </p:sp>
      <p:sp>
        <p:nvSpPr>
          <p:cNvPr id="5" name="Date Placeholder 4"/>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6" name="Footer Placeholder 5"/>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3243389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48415" y="6227740"/>
            <a:ext cx="8099584" cy="0"/>
          </a:xfrm>
          <a:prstGeom prst="line">
            <a:avLst/>
          </a:prstGeom>
          <a:noFill/>
          <a:ln w="3175">
            <a:solidFill>
              <a:schemeClr val="bg1"/>
            </a:solidFill>
            <a:round/>
            <a:headEnd/>
            <a:tailEnd/>
          </a:ln>
          <a:effectLst/>
        </p:spPr>
        <p:txBody>
          <a:bodyPr wrap="none" lIns="89986" tIns="44994" rIns="89986" bIns="44994" anchor="ctr"/>
          <a:lstStyle/>
          <a:p>
            <a:pPr defTabSz="899859"/>
            <a:endParaRPr lang="en-US" dirty="0">
              <a:solidFill>
                <a:srgbClr val="646464"/>
              </a:solidFill>
              <a:cs typeface="Arial" pitchFamily="34" charset="0"/>
            </a:endParaRPr>
          </a:p>
        </p:txBody>
      </p:sp>
      <p:sp>
        <p:nvSpPr>
          <p:cNvPr id="4" name="Date Placeholder 3"/>
          <p:cNvSpPr>
            <a:spLocks noGrp="1"/>
          </p:cNvSpPr>
          <p:nvPr>
            <p:ph type="dt" sz="half" idx="10"/>
          </p:nvPr>
        </p:nvSpPr>
        <p:spPr/>
        <p:txBody>
          <a:bodyPr/>
          <a:lstStyle/>
          <a:p>
            <a:r>
              <a:rPr lang="en-US">
                <a:solidFill>
                  <a:srgbClr val="646464"/>
                </a:solidFill>
              </a:rPr>
              <a:t>1 January 2014</a:t>
            </a:r>
            <a:endParaRPr lang="en-US" dirty="0">
              <a:solidFill>
                <a:srgbClr val="646464"/>
              </a:solidFill>
            </a:endParaRPr>
          </a:p>
        </p:txBody>
      </p:sp>
      <p:sp>
        <p:nvSpPr>
          <p:cNvPr id="5" name="Footer Placeholder 4"/>
          <p:cNvSpPr>
            <a:spLocks noGrp="1"/>
          </p:cNvSpPr>
          <p:nvPr>
            <p:ph type="ftr" sz="quarter" idx="11"/>
          </p:nvPr>
        </p:nvSpPr>
        <p:spPr/>
        <p:txBody>
          <a:bodyPr/>
          <a:lstStyle/>
          <a:p>
            <a:r>
              <a:rPr lang="en-GB">
                <a:solidFill>
                  <a:srgbClr val="646464"/>
                </a:solidFill>
              </a:rPr>
              <a:t>Presentation title</a:t>
            </a:r>
            <a:endParaRPr lang="en-GB" dirty="0">
              <a:solidFill>
                <a:srgbClr val="646464"/>
              </a:solidFill>
            </a:endParaRPr>
          </a:p>
        </p:txBody>
      </p:sp>
    </p:spTree>
    <p:extLst>
      <p:ext uri="{BB962C8B-B14F-4D97-AF65-F5344CB8AC3E}">
        <p14:creationId xmlns:p14="http://schemas.microsoft.com/office/powerpoint/2010/main" val="251339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48414" y="717308"/>
            <a:ext cx="3451004" cy="5196796"/>
          </a:xfrm>
          <a:prstGeom prst="rect">
            <a:avLst/>
          </a:prstGeom>
        </p:spPr>
        <p:txBody>
          <a:bodyPr/>
          <a:lstStyle>
            <a:lvl1pPr marL="0" indent="0" algn="l" defTabSz="979534" rtl="0" fontAlgn="base">
              <a:lnSpc>
                <a:spcPct val="100000"/>
              </a:lnSpc>
              <a:spcBef>
                <a:spcPct val="70000"/>
              </a:spcBef>
              <a:spcAft>
                <a:spcPct val="0"/>
              </a:spcAft>
              <a:buSzPct val="100000"/>
              <a:buNone/>
              <a:defRPr lang="en-US" sz="1181" kern="1200" noProof="0" dirty="0" smtClean="0">
                <a:solidFill>
                  <a:schemeClr val="bg1"/>
                </a:solidFill>
                <a:latin typeface="+mn-lt"/>
                <a:ea typeface="+mn-ea"/>
                <a:cs typeface="Arial" pitchFamily="34" charset="0"/>
              </a:defRPr>
            </a:lvl1pPr>
            <a:lvl2pPr marL="0" indent="0" algn="l" defTabSz="979534" rtl="0" fontAlgn="base">
              <a:lnSpc>
                <a:spcPct val="100000"/>
              </a:lnSpc>
              <a:spcBef>
                <a:spcPct val="0"/>
              </a:spcBef>
              <a:spcAft>
                <a:spcPct val="0"/>
              </a:spcAft>
              <a:buSzPct val="100000"/>
              <a:buNone/>
              <a:defRPr lang="en-US" sz="886" b="1" kern="1200" noProof="0" dirty="0" smtClean="0">
                <a:solidFill>
                  <a:schemeClr val="bg1"/>
                </a:solidFill>
                <a:latin typeface="+mn-lt"/>
                <a:ea typeface="+mn-ea"/>
                <a:cs typeface="Arial" pitchFamily="34" charset="0"/>
              </a:defRPr>
            </a:lvl2pPr>
            <a:lvl3pPr marL="173411" indent="-173411" algn="l" defTabSz="979534" rtl="0" fontAlgn="base">
              <a:lnSpc>
                <a:spcPct val="100000"/>
              </a:lnSpc>
              <a:spcBef>
                <a:spcPct val="0"/>
              </a:spcBef>
              <a:spcAft>
                <a:spcPct val="0"/>
              </a:spcAft>
              <a:buClr>
                <a:schemeClr val="accent2"/>
              </a:buClr>
              <a:buSzPct val="70000"/>
              <a:buFont typeface="Arial" pitchFamily="34" charset="0"/>
              <a:buChar char="►"/>
              <a:defRPr lang="en-US" sz="886" b="1" kern="1200" noProof="0" dirty="0" smtClean="0">
                <a:solidFill>
                  <a:schemeClr val="bg1"/>
                </a:solidFill>
                <a:latin typeface="+mn-lt"/>
                <a:ea typeface="+mn-ea"/>
                <a:cs typeface="Arial" pitchFamily="34" charset="0"/>
              </a:defRPr>
            </a:lvl3pPr>
            <a:lvl4pPr marL="0" indent="0" algn="l" defTabSz="979534" rtl="0" fontAlgn="base">
              <a:lnSpc>
                <a:spcPct val="100000"/>
              </a:lnSpc>
              <a:spcBef>
                <a:spcPct val="0"/>
              </a:spcBef>
              <a:spcAft>
                <a:spcPct val="0"/>
              </a:spcAft>
              <a:buSzPct val="100000"/>
              <a:buNone/>
              <a:defRPr lang="en-US" sz="787" kern="1200" noProof="0" dirty="0" smtClean="0">
                <a:solidFill>
                  <a:schemeClr val="bg1"/>
                </a:solidFill>
                <a:latin typeface="+mn-lt"/>
                <a:ea typeface="+mn-ea"/>
                <a:cs typeface="Arial" pitchFamily="34" charset="0"/>
              </a:defRPr>
            </a:lvl4pPr>
            <a:lvl5pPr marL="185908" indent="-185908" algn="l" defTabSz="979534" rtl="0" fontAlgn="base">
              <a:lnSpc>
                <a:spcPct val="100000"/>
              </a:lnSpc>
              <a:spcBef>
                <a:spcPct val="0"/>
              </a:spcBef>
              <a:spcAft>
                <a:spcPct val="0"/>
              </a:spcAft>
              <a:buClr>
                <a:schemeClr val="accent2"/>
              </a:buClr>
              <a:buSzPct val="70000"/>
              <a:buFont typeface="Arial" pitchFamily="34" charset="0"/>
              <a:buChar char="►"/>
              <a:defRPr lang="en-US" sz="787"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00163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940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4966" y="2125011"/>
            <a:ext cx="7649607" cy="1466282"/>
          </a:xfrm>
        </p:spPr>
        <p:txBody>
          <a:bodyPr/>
          <a:lstStyle/>
          <a:p>
            <a:r>
              <a:rPr lang="en-US"/>
              <a:t>Click to edit Master title style</a:t>
            </a:r>
            <a:endParaRPr lang="et-EE"/>
          </a:p>
        </p:txBody>
      </p:sp>
      <p:sp>
        <p:nvSpPr>
          <p:cNvPr id="3" name="Subtitle 2"/>
          <p:cNvSpPr>
            <a:spLocks noGrp="1"/>
          </p:cNvSpPr>
          <p:nvPr>
            <p:ph type="subTitle" idx="1"/>
          </p:nvPr>
        </p:nvSpPr>
        <p:spPr>
          <a:xfrm>
            <a:off x="1349931" y="3876305"/>
            <a:ext cx="6299677" cy="1748137"/>
          </a:xfrm>
        </p:spPr>
        <p:txBody>
          <a:bodyPr/>
          <a:lstStyle>
            <a:lvl1pPr marL="0" indent="0" algn="ctr">
              <a:buNone/>
              <a:defRPr>
                <a:solidFill>
                  <a:schemeClr val="tx1">
                    <a:tint val="75000"/>
                  </a:schemeClr>
                </a:solidFill>
              </a:defRPr>
            </a:lvl1pPr>
            <a:lvl2pPr marL="452065" indent="0" algn="ctr">
              <a:buNone/>
              <a:defRPr>
                <a:solidFill>
                  <a:schemeClr val="tx1">
                    <a:tint val="75000"/>
                  </a:schemeClr>
                </a:solidFill>
              </a:defRPr>
            </a:lvl2pPr>
            <a:lvl3pPr marL="904133" indent="0" algn="ctr">
              <a:buNone/>
              <a:defRPr>
                <a:solidFill>
                  <a:schemeClr val="tx1">
                    <a:tint val="75000"/>
                  </a:schemeClr>
                </a:solidFill>
              </a:defRPr>
            </a:lvl3pPr>
            <a:lvl4pPr marL="1356198" indent="0" algn="ctr">
              <a:buNone/>
              <a:defRPr>
                <a:solidFill>
                  <a:schemeClr val="tx1">
                    <a:tint val="75000"/>
                  </a:schemeClr>
                </a:solidFill>
              </a:defRPr>
            </a:lvl4pPr>
            <a:lvl5pPr marL="1808265" indent="0" algn="ctr">
              <a:buNone/>
              <a:defRPr>
                <a:solidFill>
                  <a:schemeClr val="tx1">
                    <a:tint val="75000"/>
                  </a:schemeClr>
                </a:solidFill>
              </a:defRPr>
            </a:lvl5pPr>
            <a:lvl6pPr marL="2260331" indent="0" algn="ctr">
              <a:buNone/>
              <a:defRPr>
                <a:solidFill>
                  <a:schemeClr val="tx1">
                    <a:tint val="75000"/>
                  </a:schemeClr>
                </a:solidFill>
              </a:defRPr>
            </a:lvl6pPr>
            <a:lvl7pPr marL="2712395" indent="0" algn="ctr">
              <a:buNone/>
              <a:defRPr>
                <a:solidFill>
                  <a:schemeClr val="tx1">
                    <a:tint val="75000"/>
                  </a:schemeClr>
                </a:solidFill>
              </a:defRPr>
            </a:lvl7pPr>
            <a:lvl8pPr marL="3164462" indent="0" algn="ctr">
              <a:buNone/>
              <a:defRPr>
                <a:solidFill>
                  <a:schemeClr val="tx1">
                    <a:tint val="75000"/>
                  </a:schemeClr>
                </a:solidFill>
              </a:defRPr>
            </a:lvl8pPr>
            <a:lvl9pPr marL="3616526" indent="0" algn="ctr">
              <a:buNone/>
              <a:defRPr>
                <a:solidFill>
                  <a:schemeClr val="tx1">
                    <a:tint val="75000"/>
                  </a:schemeClr>
                </a:solidFill>
              </a:defRPr>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5626640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700501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0911" y="4395689"/>
            <a:ext cx="7649607" cy="1358607"/>
          </a:xfrm>
        </p:spPr>
        <p:txBody>
          <a:bodyPr anchor="t"/>
          <a:lstStyle>
            <a:lvl1pPr algn="l">
              <a:defRPr sz="4000" b="1" cap="all"/>
            </a:lvl1pPr>
          </a:lstStyle>
          <a:p>
            <a:r>
              <a:rPr lang="en-US"/>
              <a:t>Click to edit Master title style</a:t>
            </a:r>
            <a:endParaRPr lang="et-EE"/>
          </a:p>
        </p:txBody>
      </p:sp>
      <p:sp>
        <p:nvSpPr>
          <p:cNvPr id="3" name="Text Placeholder 2"/>
          <p:cNvSpPr>
            <a:spLocks noGrp="1"/>
          </p:cNvSpPr>
          <p:nvPr>
            <p:ph type="body" idx="1"/>
          </p:nvPr>
        </p:nvSpPr>
        <p:spPr>
          <a:xfrm>
            <a:off x="710911" y="2899322"/>
            <a:ext cx="7649607" cy="1496367"/>
          </a:xfrm>
        </p:spPr>
        <p:txBody>
          <a:bodyPr anchor="b"/>
          <a:lstStyle>
            <a:lvl1pPr marL="0" indent="0">
              <a:buNone/>
              <a:defRPr sz="2000">
                <a:solidFill>
                  <a:schemeClr val="tx1">
                    <a:tint val="75000"/>
                  </a:schemeClr>
                </a:solidFill>
              </a:defRPr>
            </a:lvl1pPr>
            <a:lvl2pPr marL="452065" indent="0">
              <a:buNone/>
              <a:defRPr sz="1800">
                <a:solidFill>
                  <a:schemeClr val="tx1">
                    <a:tint val="75000"/>
                  </a:schemeClr>
                </a:solidFill>
              </a:defRPr>
            </a:lvl2pPr>
            <a:lvl3pPr marL="904133" indent="0">
              <a:buNone/>
              <a:defRPr sz="1600">
                <a:solidFill>
                  <a:schemeClr val="tx1">
                    <a:tint val="75000"/>
                  </a:schemeClr>
                </a:solidFill>
              </a:defRPr>
            </a:lvl3pPr>
            <a:lvl4pPr marL="1356198" indent="0">
              <a:buNone/>
              <a:defRPr sz="1400">
                <a:solidFill>
                  <a:schemeClr val="tx1">
                    <a:tint val="75000"/>
                  </a:schemeClr>
                </a:solidFill>
              </a:defRPr>
            </a:lvl4pPr>
            <a:lvl5pPr marL="1808265" indent="0">
              <a:buNone/>
              <a:defRPr sz="1400">
                <a:solidFill>
                  <a:schemeClr val="tx1">
                    <a:tint val="75000"/>
                  </a:schemeClr>
                </a:solidFill>
              </a:defRPr>
            </a:lvl5pPr>
            <a:lvl6pPr marL="2260331" indent="0">
              <a:buNone/>
              <a:defRPr sz="1400">
                <a:solidFill>
                  <a:schemeClr val="tx1">
                    <a:tint val="75000"/>
                  </a:schemeClr>
                </a:solidFill>
              </a:defRPr>
            </a:lvl6pPr>
            <a:lvl7pPr marL="2712395" indent="0">
              <a:buNone/>
              <a:defRPr sz="1400">
                <a:solidFill>
                  <a:schemeClr val="tx1">
                    <a:tint val="75000"/>
                  </a:schemeClr>
                </a:solidFill>
              </a:defRPr>
            </a:lvl7pPr>
            <a:lvl8pPr marL="3164462" indent="0">
              <a:buNone/>
              <a:defRPr sz="1400">
                <a:solidFill>
                  <a:schemeClr val="tx1">
                    <a:tint val="75000"/>
                  </a:schemeClr>
                </a:solidFill>
              </a:defRPr>
            </a:lvl8pPr>
            <a:lvl9pPr marL="36165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954738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Bullets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3995"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6"/>
            <a:ext cx="7920000" cy="4513263"/>
          </a:xfrm>
        </p:spPr>
        <p:txBody>
          <a:bodyPr/>
          <a:lstStyle>
            <a:lvl1pPr marL="431955" indent="-323966">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4009672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449977" y="1596136"/>
            <a:ext cx="397479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574765" y="1596136"/>
            <a:ext cx="397479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6" name="Footer Placeholder 5"/>
          <p:cNvSpPr>
            <a:spLocks noGrp="1"/>
          </p:cNvSpPr>
          <p:nvPr>
            <p:ph type="ftr" sz="quarter" idx="11"/>
          </p:nvPr>
        </p:nvSpPr>
        <p:spPr/>
        <p:txBody>
          <a:bodyPr/>
          <a:lstStyle/>
          <a:p>
            <a:endParaRPr lang="et-EE">
              <a:solidFill>
                <a:prstClr val="black">
                  <a:tint val="75000"/>
                </a:prstClr>
              </a:solidFill>
            </a:endParaRPr>
          </a:p>
        </p:txBody>
      </p:sp>
      <p:sp>
        <p:nvSpPr>
          <p:cNvPr id="7" name="Slide Number Placeholder 6"/>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8771535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t-EE"/>
          </a:p>
        </p:txBody>
      </p:sp>
      <p:sp>
        <p:nvSpPr>
          <p:cNvPr id="3" name="Text Placeholder 2"/>
          <p:cNvSpPr>
            <a:spLocks noGrp="1"/>
          </p:cNvSpPr>
          <p:nvPr>
            <p:ph type="body" idx="1"/>
          </p:nvPr>
        </p:nvSpPr>
        <p:spPr>
          <a:xfrm>
            <a:off x="449987" y="1531204"/>
            <a:ext cx="3976359" cy="638133"/>
          </a:xfrm>
        </p:spPr>
        <p:txBody>
          <a:bodyPr anchor="b"/>
          <a:lstStyle>
            <a:lvl1pPr marL="0" indent="0">
              <a:buNone/>
              <a:defRPr sz="2400" b="1"/>
            </a:lvl1pPr>
            <a:lvl2pPr marL="452065" indent="0">
              <a:buNone/>
              <a:defRPr sz="2000" b="1"/>
            </a:lvl2pPr>
            <a:lvl3pPr marL="904133" indent="0">
              <a:buNone/>
              <a:defRPr sz="1800" b="1"/>
            </a:lvl3pPr>
            <a:lvl4pPr marL="1356198" indent="0">
              <a:buNone/>
              <a:defRPr sz="1600" b="1"/>
            </a:lvl4pPr>
            <a:lvl5pPr marL="1808265" indent="0">
              <a:buNone/>
              <a:defRPr sz="1600" b="1"/>
            </a:lvl5pPr>
            <a:lvl6pPr marL="2260331" indent="0">
              <a:buNone/>
              <a:defRPr sz="1600" b="1"/>
            </a:lvl6pPr>
            <a:lvl7pPr marL="2712395" indent="0">
              <a:buNone/>
              <a:defRPr sz="1600" b="1"/>
            </a:lvl7pPr>
            <a:lvl8pPr marL="3164462" indent="0">
              <a:buNone/>
              <a:defRPr sz="1600" b="1"/>
            </a:lvl8pPr>
            <a:lvl9pPr marL="3616526" indent="0">
              <a:buNone/>
              <a:defRPr sz="1600" b="1"/>
            </a:lvl9pPr>
          </a:lstStyle>
          <a:p>
            <a:pPr lvl="0"/>
            <a:r>
              <a:rPr lang="en-US"/>
              <a:t>Click to edit Master text styles</a:t>
            </a:r>
          </a:p>
        </p:txBody>
      </p:sp>
      <p:sp>
        <p:nvSpPr>
          <p:cNvPr id="4" name="Content Placeholder 3"/>
          <p:cNvSpPr>
            <a:spLocks noGrp="1"/>
          </p:cNvSpPr>
          <p:nvPr>
            <p:ph sz="half" idx="2"/>
          </p:nvPr>
        </p:nvSpPr>
        <p:spPr>
          <a:xfrm>
            <a:off x="449987" y="2169337"/>
            <a:ext cx="3976359"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571651" y="1531204"/>
            <a:ext cx="3977921" cy="638133"/>
          </a:xfrm>
        </p:spPr>
        <p:txBody>
          <a:bodyPr anchor="b"/>
          <a:lstStyle>
            <a:lvl1pPr marL="0" indent="0">
              <a:buNone/>
              <a:defRPr sz="2400" b="1"/>
            </a:lvl1pPr>
            <a:lvl2pPr marL="452065" indent="0">
              <a:buNone/>
              <a:defRPr sz="2000" b="1"/>
            </a:lvl2pPr>
            <a:lvl3pPr marL="904133" indent="0">
              <a:buNone/>
              <a:defRPr sz="1800" b="1"/>
            </a:lvl3pPr>
            <a:lvl4pPr marL="1356198" indent="0">
              <a:buNone/>
              <a:defRPr sz="1600" b="1"/>
            </a:lvl4pPr>
            <a:lvl5pPr marL="1808265" indent="0">
              <a:buNone/>
              <a:defRPr sz="1600" b="1"/>
            </a:lvl5pPr>
            <a:lvl6pPr marL="2260331" indent="0">
              <a:buNone/>
              <a:defRPr sz="1600" b="1"/>
            </a:lvl6pPr>
            <a:lvl7pPr marL="2712395" indent="0">
              <a:buNone/>
              <a:defRPr sz="1600" b="1"/>
            </a:lvl7pPr>
            <a:lvl8pPr marL="3164462" indent="0">
              <a:buNone/>
              <a:defRPr sz="1600" b="1"/>
            </a:lvl8pPr>
            <a:lvl9pPr marL="36165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651" y="2169337"/>
            <a:ext cx="3977921"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8" name="Footer Placeholder 7"/>
          <p:cNvSpPr>
            <a:spLocks noGrp="1"/>
          </p:cNvSpPr>
          <p:nvPr>
            <p:ph type="ftr" sz="quarter" idx="11"/>
          </p:nvPr>
        </p:nvSpPr>
        <p:spPr/>
        <p:txBody>
          <a:bodyPr/>
          <a:lstStyle/>
          <a:p>
            <a:endParaRPr lang="et-EE">
              <a:solidFill>
                <a:prstClr val="black">
                  <a:tint val="75000"/>
                </a:prstClr>
              </a:solidFill>
            </a:endParaRPr>
          </a:p>
        </p:txBody>
      </p:sp>
      <p:sp>
        <p:nvSpPr>
          <p:cNvPr id="9" name="Slide Number Placeholder 8"/>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147461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4" name="Footer Placeholder 3"/>
          <p:cNvSpPr>
            <a:spLocks noGrp="1"/>
          </p:cNvSpPr>
          <p:nvPr>
            <p:ph type="ftr" sz="quarter" idx="11"/>
          </p:nvPr>
        </p:nvSpPr>
        <p:spPr/>
        <p:txBody>
          <a:bodyPr/>
          <a:lstStyle/>
          <a:p>
            <a:endParaRPr lang="et-EE">
              <a:solidFill>
                <a:prstClr val="black">
                  <a:tint val="75000"/>
                </a:prstClr>
              </a:solidFill>
            </a:endParaRPr>
          </a:p>
        </p:txBody>
      </p:sp>
      <p:sp>
        <p:nvSpPr>
          <p:cNvPr id="5" name="Slide Number Placeholder 4"/>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617016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3" name="Footer Placeholder 2"/>
          <p:cNvSpPr>
            <a:spLocks noGrp="1"/>
          </p:cNvSpPr>
          <p:nvPr>
            <p:ph type="ftr" sz="quarter" idx="11"/>
          </p:nvPr>
        </p:nvSpPr>
        <p:spPr/>
        <p:txBody>
          <a:bodyPr/>
          <a:lstStyle/>
          <a:p>
            <a:endParaRPr lang="et-EE">
              <a:solidFill>
                <a:prstClr val="black">
                  <a:tint val="75000"/>
                </a:prstClr>
              </a:solidFill>
            </a:endParaRPr>
          </a:p>
        </p:txBody>
      </p:sp>
      <p:sp>
        <p:nvSpPr>
          <p:cNvPr id="4" name="Slide Number Placeholder 3"/>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3785517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977" y="272365"/>
            <a:ext cx="2960786" cy="1159091"/>
          </a:xfrm>
        </p:spPr>
        <p:txBody>
          <a:bodyPr anchor="b"/>
          <a:lstStyle>
            <a:lvl1pPr algn="l">
              <a:defRPr sz="2000" b="1"/>
            </a:lvl1pPr>
          </a:lstStyle>
          <a:p>
            <a:r>
              <a:rPr lang="en-US"/>
              <a:t>Click to edit Master title style</a:t>
            </a:r>
            <a:endParaRPr lang="et-EE"/>
          </a:p>
        </p:txBody>
      </p:sp>
      <p:sp>
        <p:nvSpPr>
          <p:cNvPr id="3" name="Content Placeholder 2"/>
          <p:cNvSpPr>
            <a:spLocks noGrp="1"/>
          </p:cNvSpPr>
          <p:nvPr>
            <p:ph idx="1"/>
          </p:nvPr>
        </p:nvSpPr>
        <p:spPr>
          <a:xfrm>
            <a:off x="3518569" y="272355"/>
            <a:ext cx="5030992"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449977" y="1431456"/>
            <a:ext cx="2960786" cy="4679119"/>
          </a:xfrm>
        </p:spPr>
        <p:txBody>
          <a:bodyPr/>
          <a:lstStyle>
            <a:lvl1pPr marL="0" indent="0">
              <a:buNone/>
              <a:defRPr sz="1400"/>
            </a:lvl1pPr>
            <a:lvl2pPr marL="452065" indent="0">
              <a:buNone/>
              <a:defRPr sz="1200"/>
            </a:lvl2pPr>
            <a:lvl3pPr marL="904133" indent="0">
              <a:buNone/>
              <a:defRPr sz="1000"/>
            </a:lvl3pPr>
            <a:lvl4pPr marL="1356198" indent="0">
              <a:buNone/>
              <a:defRPr sz="900"/>
            </a:lvl4pPr>
            <a:lvl5pPr marL="1808265" indent="0">
              <a:buNone/>
              <a:defRPr sz="900"/>
            </a:lvl5pPr>
            <a:lvl6pPr marL="2260331" indent="0">
              <a:buNone/>
              <a:defRPr sz="900"/>
            </a:lvl6pPr>
            <a:lvl7pPr marL="2712395" indent="0">
              <a:buNone/>
              <a:defRPr sz="900"/>
            </a:lvl7pPr>
            <a:lvl8pPr marL="3164462" indent="0">
              <a:buNone/>
              <a:defRPr sz="900"/>
            </a:lvl8pPr>
            <a:lvl9pPr marL="36165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6" name="Footer Placeholder 5"/>
          <p:cNvSpPr>
            <a:spLocks noGrp="1"/>
          </p:cNvSpPr>
          <p:nvPr>
            <p:ph type="ftr" sz="quarter" idx="11"/>
          </p:nvPr>
        </p:nvSpPr>
        <p:spPr/>
        <p:txBody>
          <a:bodyPr/>
          <a:lstStyle/>
          <a:p>
            <a:endParaRPr lang="et-EE">
              <a:solidFill>
                <a:prstClr val="black">
                  <a:tint val="75000"/>
                </a:prstClr>
              </a:solidFill>
            </a:endParaRPr>
          </a:p>
        </p:txBody>
      </p:sp>
      <p:sp>
        <p:nvSpPr>
          <p:cNvPr id="7" name="Slide Number Placeholder 6"/>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102550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972" y="4788387"/>
            <a:ext cx="5399723" cy="565295"/>
          </a:xfrm>
        </p:spPr>
        <p:txBody>
          <a:bodyPr anchor="b"/>
          <a:lstStyle>
            <a:lvl1pPr algn="l">
              <a:defRPr sz="2000" b="1"/>
            </a:lvl1pPr>
          </a:lstStyle>
          <a:p>
            <a:r>
              <a:rPr lang="en-US"/>
              <a:t>Click to edit Master title style</a:t>
            </a:r>
            <a:endParaRPr lang="et-EE"/>
          </a:p>
        </p:txBody>
      </p:sp>
      <p:sp>
        <p:nvSpPr>
          <p:cNvPr id="3" name="Picture Placeholder 2"/>
          <p:cNvSpPr>
            <a:spLocks noGrp="1"/>
          </p:cNvSpPr>
          <p:nvPr>
            <p:ph type="pic" idx="1"/>
          </p:nvPr>
        </p:nvSpPr>
        <p:spPr>
          <a:xfrm>
            <a:off x="1763972" y="611225"/>
            <a:ext cx="5399723" cy="4104323"/>
          </a:xfrm>
        </p:spPr>
        <p:txBody>
          <a:bodyPr/>
          <a:lstStyle>
            <a:lvl1pPr marL="0" indent="0">
              <a:buNone/>
              <a:defRPr sz="3200"/>
            </a:lvl1pPr>
            <a:lvl2pPr marL="452065" indent="0">
              <a:buNone/>
              <a:defRPr sz="2800"/>
            </a:lvl2pPr>
            <a:lvl3pPr marL="904133" indent="0">
              <a:buNone/>
              <a:defRPr sz="2400"/>
            </a:lvl3pPr>
            <a:lvl4pPr marL="1356198" indent="0">
              <a:buNone/>
              <a:defRPr sz="2000"/>
            </a:lvl4pPr>
            <a:lvl5pPr marL="1808265" indent="0">
              <a:buNone/>
              <a:defRPr sz="2000"/>
            </a:lvl5pPr>
            <a:lvl6pPr marL="2260331" indent="0">
              <a:buNone/>
              <a:defRPr sz="2000"/>
            </a:lvl6pPr>
            <a:lvl7pPr marL="2712395" indent="0">
              <a:buNone/>
              <a:defRPr sz="2000"/>
            </a:lvl7pPr>
            <a:lvl8pPr marL="3164462" indent="0">
              <a:buNone/>
              <a:defRPr sz="2000"/>
            </a:lvl8pPr>
            <a:lvl9pPr marL="3616526" indent="0">
              <a:buNone/>
              <a:defRPr sz="2000"/>
            </a:lvl9pPr>
          </a:lstStyle>
          <a:p>
            <a:endParaRPr lang="et-EE"/>
          </a:p>
        </p:txBody>
      </p:sp>
      <p:sp>
        <p:nvSpPr>
          <p:cNvPr id="4" name="Text Placeholder 3"/>
          <p:cNvSpPr>
            <a:spLocks noGrp="1"/>
          </p:cNvSpPr>
          <p:nvPr>
            <p:ph type="body" sz="half" idx="2"/>
          </p:nvPr>
        </p:nvSpPr>
        <p:spPr>
          <a:xfrm>
            <a:off x="1763972" y="5353671"/>
            <a:ext cx="5399723" cy="802813"/>
          </a:xfrm>
        </p:spPr>
        <p:txBody>
          <a:bodyPr/>
          <a:lstStyle>
            <a:lvl1pPr marL="0" indent="0">
              <a:buNone/>
              <a:defRPr sz="1400"/>
            </a:lvl1pPr>
            <a:lvl2pPr marL="452065" indent="0">
              <a:buNone/>
              <a:defRPr sz="1200"/>
            </a:lvl2pPr>
            <a:lvl3pPr marL="904133" indent="0">
              <a:buNone/>
              <a:defRPr sz="1000"/>
            </a:lvl3pPr>
            <a:lvl4pPr marL="1356198" indent="0">
              <a:buNone/>
              <a:defRPr sz="900"/>
            </a:lvl4pPr>
            <a:lvl5pPr marL="1808265" indent="0">
              <a:buNone/>
              <a:defRPr sz="900"/>
            </a:lvl5pPr>
            <a:lvl6pPr marL="2260331" indent="0">
              <a:buNone/>
              <a:defRPr sz="900"/>
            </a:lvl6pPr>
            <a:lvl7pPr marL="2712395" indent="0">
              <a:buNone/>
              <a:defRPr sz="900"/>
            </a:lvl7pPr>
            <a:lvl8pPr marL="3164462" indent="0">
              <a:buNone/>
              <a:defRPr sz="900"/>
            </a:lvl8pPr>
            <a:lvl9pPr marL="36165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6" name="Footer Placeholder 5"/>
          <p:cNvSpPr>
            <a:spLocks noGrp="1"/>
          </p:cNvSpPr>
          <p:nvPr>
            <p:ph type="ftr" sz="quarter" idx="11"/>
          </p:nvPr>
        </p:nvSpPr>
        <p:spPr/>
        <p:txBody>
          <a:bodyPr/>
          <a:lstStyle/>
          <a:p>
            <a:endParaRPr lang="et-EE">
              <a:solidFill>
                <a:prstClr val="black">
                  <a:tint val="75000"/>
                </a:prstClr>
              </a:solidFill>
            </a:endParaRPr>
          </a:p>
        </p:txBody>
      </p:sp>
      <p:sp>
        <p:nvSpPr>
          <p:cNvPr id="7" name="Slide Number Placeholder 6"/>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604596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976659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65" y="273939"/>
            <a:ext cx="2024896" cy="5836626"/>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449977" y="273939"/>
            <a:ext cx="5924696" cy="5836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224625CB-08CF-4B29-8980-5E31F487FD7E}" type="datetimeFigureOut">
              <a:rPr lang="et-EE" smtClean="0">
                <a:solidFill>
                  <a:prstClr val="black">
                    <a:tint val="75000"/>
                  </a:prstClr>
                </a:solidFill>
              </a:rPr>
              <a:pPr/>
              <a:t>04.10.2019</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EBB34C0A-C1BF-4CA5-88F7-C1A24C9956B3}"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40538846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4943" y="1119505"/>
            <a:ext cx="6749654" cy="2381521"/>
          </a:xfrm>
        </p:spPr>
        <p:txBody>
          <a:bodyPr anchor="b"/>
          <a:lstStyle>
            <a:lvl1pPr algn="ctr">
              <a:defRPr sz="3278"/>
            </a:lvl1pPr>
          </a:lstStyle>
          <a:p>
            <a:r>
              <a:rPr lang="en-US"/>
              <a:t>Click to edit Master title style</a:t>
            </a:r>
            <a:endParaRPr lang="et-EE"/>
          </a:p>
        </p:txBody>
      </p:sp>
      <p:sp>
        <p:nvSpPr>
          <p:cNvPr id="3" name="Subtitle 2"/>
          <p:cNvSpPr>
            <a:spLocks noGrp="1"/>
          </p:cNvSpPr>
          <p:nvPr>
            <p:ph type="subTitle" idx="1"/>
          </p:nvPr>
        </p:nvSpPr>
        <p:spPr>
          <a:xfrm>
            <a:off x="1124943" y="3592866"/>
            <a:ext cx="6749654" cy="1651546"/>
          </a:xfrm>
        </p:spPr>
        <p:txBody>
          <a:bodyPr/>
          <a:lstStyle>
            <a:lvl1pPr marL="0" indent="0" algn="ctr">
              <a:buNone/>
              <a:defRPr sz="1312"/>
            </a:lvl1pPr>
            <a:lvl2pPr marL="249794" indent="0" algn="ctr">
              <a:buNone/>
              <a:defRPr sz="1093"/>
            </a:lvl2pPr>
            <a:lvl3pPr marL="499588" indent="0" algn="ctr">
              <a:buNone/>
              <a:defRPr sz="983"/>
            </a:lvl3pPr>
            <a:lvl4pPr marL="749382" indent="0" algn="ctr">
              <a:buNone/>
              <a:defRPr sz="874"/>
            </a:lvl4pPr>
            <a:lvl5pPr marL="999176" indent="0" algn="ctr">
              <a:buNone/>
              <a:defRPr sz="874"/>
            </a:lvl5pPr>
            <a:lvl6pPr marL="1248970" indent="0" algn="ctr">
              <a:buNone/>
              <a:defRPr sz="874"/>
            </a:lvl6pPr>
            <a:lvl7pPr marL="1498764" indent="0" algn="ctr">
              <a:buNone/>
              <a:defRPr sz="874"/>
            </a:lvl7pPr>
            <a:lvl8pPr marL="1748558" indent="0" algn="ctr">
              <a:buNone/>
              <a:defRPr sz="874"/>
            </a:lvl8pPr>
            <a:lvl9pPr marL="1998352" indent="0" algn="ctr">
              <a:buNone/>
              <a:defRPr sz="874"/>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2545218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139402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Bullets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3995"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6"/>
            <a:ext cx="7920000" cy="4513263"/>
          </a:xfrm>
        </p:spPr>
        <p:txBody>
          <a:bodyPr/>
          <a:lstStyle>
            <a:lvl1pPr marL="431955" indent="-323966">
              <a:spcAft>
                <a:spcPts val="800"/>
              </a:spcAft>
              <a:buClr>
                <a:schemeClr val="bg1"/>
              </a:buClr>
              <a:buSzPct val="100000"/>
              <a:buFont typeface="Arial" panose="020B0604020202020204" pitchFamily="34" charset="0"/>
              <a:buChar char="•"/>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Click to edit Master text styles</a:t>
            </a:r>
          </a:p>
        </p:txBody>
      </p:sp>
    </p:spTree>
    <p:extLst>
      <p:ext uri="{BB962C8B-B14F-4D97-AF65-F5344CB8AC3E}">
        <p14:creationId xmlns:p14="http://schemas.microsoft.com/office/powerpoint/2010/main" val="1109943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031" y="1705386"/>
            <a:ext cx="7762102" cy="2845473"/>
          </a:xfrm>
        </p:spPr>
        <p:txBody>
          <a:bodyPr anchor="b"/>
          <a:lstStyle>
            <a:lvl1pPr>
              <a:defRPr sz="3278"/>
            </a:lvl1pPr>
          </a:lstStyle>
          <a:p>
            <a:r>
              <a:rPr lang="en-US"/>
              <a:t>Click to edit Master title style</a:t>
            </a:r>
            <a:endParaRPr lang="et-EE"/>
          </a:p>
        </p:txBody>
      </p:sp>
      <p:sp>
        <p:nvSpPr>
          <p:cNvPr id="3" name="Text Placeholder 2"/>
          <p:cNvSpPr>
            <a:spLocks noGrp="1"/>
          </p:cNvSpPr>
          <p:nvPr>
            <p:ph type="body" idx="1"/>
          </p:nvPr>
        </p:nvSpPr>
        <p:spPr>
          <a:xfrm>
            <a:off x="614031" y="4577779"/>
            <a:ext cx="7762102" cy="1496367"/>
          </a:xfrm>
        </p:spPr>
        <p:txBody>
          <a:bodyPr/>
          <a:lstStyle>
            <a:lvl1pPr marL="0" indent="0">
              <a:buNone/>
              <a:defRPr sz="1312">
                <a:solidFill>
                  <a:schemeClr val="tx1">
                    <a:tint val="75000"/>
                  </a:schemeClr>
                </a:solidFill>
              </a:defRPr>
            </a:lvl1pPr>
            <a:lvl2pPr marL="249794" indent="0">
              <a:buNone/>
              <a:defRPr sz="1093">
                <a:solidFill>
                  <a:schemeClr val="tx1">
                    <a:tint val="75000"/>
                  </a:schemeClr>
                </a:solidFill>
              </a:defRPr>
            </a:lvl2pPr>
            <a:lvl3pPr marL="499588" indent="0">
              <a:buNone/>
              <a:defRPr sz="983">
                <a:solidFill>
                  <a:schemeClr val="tx1">
                    <a:tint val="75000"/>
                  </a:schemeClr>
                </a:solidFill>
              </a:defRPr>
            </a:lvl3pPr>
            <a:lvl4pPr marL="749382" indent="0">
              <a:buNone/>
              <a:defRPr sz="874">
                <a:solidFill>
                  <a:schemeClr val="tx1">
                    <a:tint val="75000"/>
                  </a:schemeClr>
                </a:solidFill>
              </a:defRPr>
            </a:lvl4pPr>
            <a:lvl5pPr marL="999176" indent="0">
              <a:buNone/>
              <a:defRPr sz="874">
                <a:solidFill>
                  <a:schemeClr val="tx1">
                    <a:tint val="75000"/>
                  </a:schemeClr>
                </a:solidFill>
              </a:defRPr>
            </a:lvl5pPr>
            <a:lvl6pPr marL="1248970" indent="0">
              <a:buNone/>
              <a:defRPr sz="874">
                <a:solidFill>
                  <a:schemeClr val="tx1">
                    <a:tint val="75000"/>
                  </a:schemeClr>
                </a:solidFill>
              </a:defRPr>
            </a:lvl6pPr>
            <a:lvl7pPr marL="1498764" indent="0">
              <a:buNone/>
              <a:defRPr sz="874">
                <a:solidFill>
                  <a:schemeClr val="tx1">
                    <a:tint val="75000"/>
                  </a:schemeClr>
                </a:solidFill>
              </a:defRPr>
            </a:lvl7pPr>
            <a:lvl8pPr marL="1748558" indent="0">
              <a:buNone/>
              <a:defRPr sz="874">
                <a:solidFill>
                  <a:schemeClr val="tx1">
                    <a:tint val="75000"/>
                  </a:schemeClr>
                </a:solidFill>
              </a:defRPr>
            </a:lvl8pPr>
            <a:lvl9pPr marL="1998352" indent="0">
              <a:buNone/>
              <a:defRPr sz="87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3919347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618718" y="1820976"/>
            <a:ext cx="3824804" cy="43402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4556016" y="1820976"/>
            <a:ext cx="3824804" cy="43402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3F743ED6-5414-40B7-B3AA-1DB525206C97}" type="datetimeFigureOut">
              <a:rPr lang="et-EE" smtClean="0"/>
              <a:t>04.10.2019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1703491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9890" y="364197"/>
            <a:ext cx="7762102" cy="1322188"/>
          </a:xfrm>
        </p:spPr>
        <p:txBody>
          <a:bodyPr/>
          <a:lstStyle/>
          <a:p>
            <a:r>
              <a:rPr lang="en-US"/>
              <a:t>Click to edit Master title style</a:t>
            </a:r>
            <a:endParaRPr lang="et-EE"/>
          </a:p>
        </p:txBody>
      </p:sp>
      <p:sp>
        <p:nvSpPr>
          <p:cNvPr id="3" name="Text Placeholder 2"/>
          <p:cNvSpPr>
            <a:spLocks noGrp="1"/>
          </p:cNvSpPr>
          <p:nvPr>
            <p:ph type="body" idx="1"/>
          </p:nvPr>
        </p:nvSpPr>
        <p:spPr>
          <a:xfrm>
            <a:off x="619892" y="1676882"/>
            <a:ext cx="3807226" cy="821814"/>
          </a:xfrm>
        </p:spPr>
        <p:txBody>
          <a:bodyPr anchor="b"/>
          <a:lstStyle>
            <a:lvl1pPr marL="0" indent="0">
              <a:buNone/>
              <a:defRPr sz="1312" b="1"/>
            </a:lvl1pPr>
            <a:lvl2pPr marL="249794" indent="0">
              <a:buNone/>
              <a:defRPr sz="1093" b="1"/>
            </a:lvl2pPr>
            <a:lvl3pPr marL="499588" indent="0">
              <a:buNone/>
              <a:defRPr sz="983" b="1"/>
            </a:lvl3pPr>
            <a:lvl4pPr marL="749382" indent="0">
              <a:buNone/>
              <a:defRPr sz="874" b="1"/>
            </a:lvl4pPr>
            <a:lvl5pPr marL="999176" indent="0">
              <a:buNone/>
              <a:defRPr sz="874" b="1"/>
            </a:lvl5pPr>
            <a:lvl6pPr marL="1248970" indent="0">
              <a:buNone/>
              <a:defRPr sz="874" b="1"/>
            </a:lvl6pPr>
            <a:lvl7pPr marL="1498764" indent="0">
              <a:buNone/>
              <a:defRPr sz="874" b="1"/>
            </a:lvl7pPr>
            <a:lvl8pPr marL="1748558" indent="0">
              <a:buNone/>
              <a:defRPr sz="874" b="1"/>
            </a:lvl8pPr>
            <a:lvl9pPr marL="1998352" indent="0">
              <a:buNone/>
              <a:defRPr sz="874" b="1"/>
            </a:lvl9pPr>
          </a:lstStyle>
          <a:p>
            <a:pPr lvl="0"/>
            <a:r>
              <a:rPr lang="en-US"/>
              <a:t>Edit Master text styles</a:t>
            </a:r>
          </a:p>
        </p:txBody>
      </p:sp>
      <p:sp>
        <p:nvSpPr>
          <p:cNvPr id="4" name="Content Placeholder 3"/>
          <p:cNvSpPr>
            <a:spLocks noGrp="1"/>
          </p:cNvSpPr>
          <p:nvPr>
            <p:ph sz="half" idx="2"/>
          </p:nvPr>
        </p:nvSpPr>
        <p:spPr>
          <a:xfrm>
            <a:off x="619892" y="2498697"/>
            <a:ext cx="3807226" cy="3675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4556016" y="1676882"/>
            <a:ext cx="3825976" cy="821814"/>
          </a:xfrm>
        </p:spPr>
        <p:txBody>
          <a:bodyPr anchor="b"/>
          <a:lstStyle>
            <a:lvl1pPr marL="0" indent="0">
              <a:buNone/>
              <a:defRPr sz="1312" b="1"/>
            </a:lvl1pPr>
            <a:lvl2pPr marL="249794" indent="0">
              <a:buNone/>
              <a:defRPr sz="1093" b="1"/>
            </a:lvl2pPr>
            <a:lvl3pPr marL="499588" indent="0">
              <a:buNone/>
              <a:defRPr sz="983" b="1"/>
            </a:lvl3pPr>
            <a:lvl4pPr marL="749382" indent="0">
              <a:buNone/>
              <a:defRPr sz="874" b="1"/>
            </a:lvl4pPr>
            <a:lvl5pPr marL="999176" indent="0">
              <a:buNone/>
              <a:defRPr sz="874" b="1"/>
            </a:lvl5pPr>
            <a:lvl6pPr marL="1248970" indent="0">
              <a:buNone/>
              <a:defRPr sz="874" b="1"/>
            </a:lvl6pPr>
            <a:lvl7pPr marL="1498764" indent="0">
              <a:buNone/>
              <a:defRPr sz="874" b="1"/>
            </a:lvl7pPr>
            <a:lvl8pPr marL="1748558" indent="0">
              <a:buNone/>
              <a:defRPr sz="874" b="1"/>
            </a:lvl8pPr>
            <a:lvl9pPr marL="1998352" indent="0">
              <a:buNone/>
              <a:defRPr sz="874" b="1"/>
            </a:lvl9pPr>
          </a:lstStyle>
          <a:p>
            <a:pPr lvl="0"/>
            <a:r>
              <a:rPr lang="en-US"/>
              <a:t>Edit Master text styles</a:t>
            </a:r>
          </a:p>
        </p:txBody>
      </p:sp>
      <p:sp>
        <p:nvSpPr>
          <p:cNvPr id="6" name="Content Placeholder 5"/>
          <p:cNvSpPr>
            <a:spLocks noGrp="1"/>
          </p:cNvSpPr>
          <p:nvPr>
            <p:ph sz="quarter" idx="4"/>
          </p:nvPr>
        </p:nvSpPr>
        <p:spPr>
          <a:xfrm>
            <a:off x="4556016" y="2498697"/>
            <a:ext cx="3825976" cy="36752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3F743ED6-5414-40B7-B3AA-1DB525206C97}" type="datetimeFigureOut">
              <a:rPr lang="et-EE" smtClean="0"/>
              <a:t>04.10.2019</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4018503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3F743ED6-5414-40B7-B3AA-1DB525206C97}" type="datetimeFigureOut">
              <a:rPr lang="et-EE" smtClean="0"/>
              <a:t>04.10.2019</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3812998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43ED6-5414-40B7-B3AA-1DB525206C97}" type="datetimeFigureOut">
              <a:rPr lang="et-EE" smtClean="0"/>
              <a:t>04.10.2019</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2619116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2" y="456036"/>
            <a:ext cx="2902585" cy="1596126"/>
          </a:xfrm>
        </p:spPr>
        <p:txBody>
          <a:bodyPr anchor="b"/>
          <a:lstStyle>
            <a:lvl1pPr>
              <a:defRPr sz="1748"/>
            </a:lvl1pPr>
          </a:lstStyle>
          <a:p>
            <a:r>
              <a:rPr lang="en-US"/>
              <a:t>Click to edit Master title style</a:t>
            </a:r>
            <a:endParaRPr lang="et-EE"/>
          </a:p>
        </p:txBody>
      </p:sp>
      <p:sp>
        <p:nvSpPr>
          <p:cNvPr id="3" name="Content Placeholder 2"/>
          <p:cNvSpPr>
            <a:spLocks noGrp="1"/>
          </p:cNvSpPr>
          <p:nvPr>
            <p:ph idx="1"/>
          </p:nvPr>
        </p:nvSpPr>
        <p:spPr>
          <a:xfrm>
            <a:off x="3825976" y="984911"/>
            <a:ext cx="4556016" cy="4861216"/>
          </a:xfrm>
        </p:spPr>
        <p:txBody>
          <a:bodyPr/>
          <a:lstStyle>
            <a:lvl1pPr>
              <a:defRPr sz="1748"/>
            </a:lvl1pPr>
            <a:lvl2pPr>
              <a:defRPr sz="1530"/>
            </a:lvl2pPr>
            <a:lvl3pPr>
              <a:defRPr sz="1312"/>
            </a:lvl3pPr>
            <a:lvl4pPr>
              <a:defRPr sz="1093"/>
            </a:lvl4pPr>
            <a:lvl5pPr>
              <a:defRPr sz="1093"/>
            </a:lvl5pPr>
            <a:lvl6pPr>
              <a:defRPr sz="1093"/>
            </a:lvl6pPr>
            <a:lvl7pPr>
              <a:defRPr sz="1093"/>
            </a:lvl7pPr>
            <a:lvl8pPr>
              <a:defRPr sz="1093"/>
            </a:lvl8pPr>
            <a:lvl9pPr>
              <a:defRPr sz="109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619892" y="2052161"/>
            <a:ext cx="2902585" cy="3801883"/>
          </a:xfrm>
        </p:spPr>
        <p:txBody>
          <a:bodyPr/>
          <a:lstStyle>
            <a:lvl1pPr marL="0" indent="0">
              <a:buNone/>
              <a:defRPr sz="874"/>
            </a:lvl1pPr>
            <a:lvl2pPr marL="249794" indent="0">
              <a:buNone/>
              <a:defRPr sz="765"/>
            </a:lvl2pPr>
            <a:lvl3pPr marL="499588" indent="0">
              <a:buNone/>
              <a:defRPr sz="656"/>
            </a:lvl3pPr>
            <a:lvl4pPr marL="749382" indent="0">
              <a:buNone/>
              <a:defRPr sz="546"/>
            </a:lvl4pPr>
            <a:lvl5pPr marL="999176" indent="0">
              <a:buNone/>
              <a:defRPr sz="546"/>
            </a:lvl5pPr>
            <a:lvl6pPr marL="1248970" indent="0">
              <a:buNone/>
              <a:defRPr sz="546"/>
            </a:lvl6pPr>
            <a:lvl7pPr marL="1498764" indent="0">
              <a:buNone/>
              <a:defRPr sz="546"/>
            </a:lvl7pPr>
            <a:lvl8pPr marL="1748558" indent="0">
              <a:buNone/>
              <a:defRPr sz="546"/>
            </a:lvl8pPr>
            <a:lvl9pPr marL="1998352" indent="0">
              <a:buNone/>
              <a:defRPr sz="546"/>
            </a:lvl9pPr>
          </a:lstStyle>
          <a:p>
            <a:pPr lvl="0"/>
            <a:r>
              <a:rPr lang="en-US"/>
              <a:t>Edit Master text styles</a:t>
            </a:r>
          </a:p>
        </p:txBody>
      </p:sp>
      <p:sp>
        <p:nvSpPr>
          <p:cNvPr id="5" name="Date Placeholder 4"/>
          <p:cNvSpPr>
            <a:spLocks noGrp="1"/>
          </p:cNvSpPr>
          <p:nvPr>
            <p:ph type="dt" sz="half" idx="10"/>
          </p:nvPr>
        </p:nvSpPr>
        <p:spPr/>
        <p:txBody>
          <a:bodyPr/>
          <a:lstStyle/>
          <a:p>
            <a:fld id="{3F743ED6-5414-40B7-B3AA-1DB525206C97}" type="datetimeFigureOut">
              <a:rPr lang="et-EE" smtClean="0"/>
              <a:t>04.10.2019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18898383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9892" y="456036"/>
            <a:ext cx="2902585" cy="1596126"/>
          </a:xfrm>
        </p:spPr>
        <p:txBody>
          <a:bodyPr anchor="b"/>
          <a:lstStyle>
            <a:lvl1pPr>
              <a:defRPr sz="1748"/>
            </a:lvl1pPr>
          </a:lstStyle>
          <a:p>
            <a:r>
              <a:rPr lang="en-US"/>
              <a:t>Click to edit Master title style</a:t>
            </a:r>
            <a:endParaRPr lang="et-EE"/>
          </a:p>
        </p:txBody>
      </p:sp>
      <p:sp>
        <p:nvSpPr>
          <p:cNvPr id="3" name="Picture Placeholder 2"/>
          <p:cNvSpPr>
            <a:spLocks noGrp="1"/>
          </p:cNvSpPr>
          <p:nvPr>
            <p:ph type="pic" idx="1"/>
          </p:nvPr>
        </p:nvSpPr>
        <p:spPr>
          <a:xfrm>
            <a:off x="3825976" y="984911"/>
            <a:ext cx="4556016" cy="4861216"/>
          </a:xfrm>
        </p:spPr>
        <p:txBody>
          <a:bodyPr/>
          <a:lstStyle>
            <a:lvl1pPr marL="0" indent="0">
              <a:buNone/>
              <a:defRPr sz="1748"/>
            </a:lvl1pPr>
            <a:lvl2pPr marL="249794" indent="0">
              <a:buNone/>
              <a:defRPr sz="1530"/>
            </a:lvl2pPr>
            <a:lvl3pPr marL="499588" indent="0">
              <a:buNone/>
              <a:defRPr sz="1312"/>
            </a:lvl3pPr>
            <a:lvl4pPr marL="749382" indent="0">
              <a:buNone/>
              <a:defRPr sz="1093"/>
            </a:lvl4pPr>
            <a:lvl5pPr marL="999176" indent="0">
              <a:buNone/>
              <a:defRPr sz="1093"/>
            </a:lvl5pPr>
            <a:lvl6pPr marL="1248970" indent="0">
              <a:buNone/>
              <a:defRPr sz="1093"/>
            </a:lvl6pPr>
            <a:lvl7pPr marL="1498764" indent="0">
              <a:buNone/>
              <a:defRPr sz="1093"/>
            </a:lvl7pPr>
            <a:lvl8pPr marL="1748558" indent="0">
              <a:buNone/>
              <a:defRPr sz="1093"/>
            </a:lvl8pPr>
            <a:lvl9pPr marL="1998352" indent="0">
              <a:buNone/>
              <a:defRPr sz="1093"/>
            </a:lvl9pPr>
          </a:lstStyle>
          <a:p>
            <a:endParaRPr lang="et-EE"/>
          </a:p>
        </p:txBody>
      </p:sp>
      <p:sp>
        <p:nvSpPr>
          <p:cNvPr id="4" name="Text Placeholder 3"/>
          <p:cNvSpPr>
            <a:spLocks noGrp="1"/>
          </p:cNvSpPr>
          <p:nvPr>
            <p:ph type="body" sz="half" idx="2"/>
          </p:nvPr>
        </p:nvSpPr>
        <p:spPr>
          <a:xfrm>
            <a:off x="619892" y="2052161"/>
            <a:ext cx="2902585" cy="3801883"/>
          </a:xfrm>
        </p:spPr>
        <p:txBody>
          <a:bodyPr/>
          <a:lstStyle>
            <a:lvl1pPr marL="0" indent="0">
              <a:buNone/>
              <a:defRPr sz="874"/>
            </a:lvl1pPr>
            <a:lvl2pPr marL="249794" indent="0">
              <a:buNone/>
              <a:defRPr sz="765"/>
            </a:lvl2pPr>
            <a:lvl3pPr marL="499588" indent="0">
              <a:buNone/>
              <a:defRPr sz="656"/>
            </a:lvl3pPr>
            <a:lvl4pPr marL="749382" indent="0">
              <a:buNone/>
              <a:defRPr sz="546"/>
            </a:lvl4pPr>
            <a:lvl5pPr marL="999176" indent="0">
              <a:buNone/>
              <a:defRPr sz="546"/>
            </a:lvl5pPr>
            <a:lvl6pPr marL="1248970" indent="0">
              <a:buNone/>
              <a:defRPr sz="546"/>
            </a:lvl6pPr>
            <a:lvl7pPr marL="1498764" indent="0">
              <a:buNone/>
              <a:defRPr sz="546"/>
            </a:lvl7pPr>
            <a:lvl8pPr marL="1748558" indent="0">
              <a:buNone/>
              <a:defRPr sz="546"/>
            </a:lvl8pPr>
            <a:lvl9pPr marL="1998352" indent="0">
              <a:buNone/>
              <a:defRPr sz="546"/>
            </a:lvl9pPr>
          </a:lstStyle>
          <a:p>
            <a:pPr lvl="0"/>
            <a:r>
              <a:rPr lang="en-US"/>
              <a:t>Edit Master text styles</a:t>
            </a:r>
          </a:p>
        </p:txBody>
      </p:sp>
      <p:sp>
        <p:nvSpPr>
          <p:cNvPr id="5" name="Date Placeholder 4"/>
          <p:cNvSpPr>
            <a:spLocks noGrp="1"/>
          </p:cNvSpPr>
          <p:nvPr>
            <p:ph type="dt" sz="half" idx="10"/>
          </p:nvPr>
        </p:nvSpPr>
        <p:spPr/>
        <p:txBody>
          <a:bodyPr/>
          <a:lstStyle/>
          <a:p>
            <a:fld id="{3F743ED6-5414-40B7-B3AA-1DB525206C97}" type="datetimeFigureOut">
              <a:rPr lang="et-EE" smtClean="0"/>
              <a:t>04.10.2019</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2978974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16721910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6" y="364195"/>
            <a:ext cx="1940525" cy="5797040"/>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618718" y="364195"/>
            <a:ext cx="5709082" cy="57970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3F743ED6-5414-40B7-B3AA-1DB525206C97}" type="datetimeFigureOut">
              <a:rPr lang="et-EE" smtClean="0"/>
              <a:t>04.10.2019</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EC5379AE-1E95-44B7-8DE8-465F026F0BD9}" type="slidenum">
              <a:rPr lang="et-EE" smtClean="0"/>
              <a:t>‹#›</a:t>
            </a:fld>
            <a:endParaRPr lang="et-EE"/>
          </a:p>
        </p:txBody>
      </p:sp>
    </p:spTree>
    <p:extLst>
      <p:ext uri="{BB962C8B-B14F-4D97-AF65-F5344CB8AC3E}">
        <p14:creationId xmlns:p14="http://schemas.microsoft.com/office/powerpoint/2010/main" val="41345538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Avaslaid_fotoga">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8999538" cy="6840538"/>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460523" y="657125"/>
            <a:ext cx="4039246" cy="1613555"/>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460523" y="3420271"/>
            <a:ext cx="4039246" cy="3420269"/>
          </a:xfrm>
        </p:spPr>
        <p:txBody>
          <a:bodyPr/>
          <a:lstStyle>
            <a:lvl1pPr marL="0" indent="0">
              <a:spcBef>
                <a:spcPts val="109"/>
              </a:spcBef>
              <a:buNone/>
              <a:defRPr sz="1202">
                <a:solidFill>
                  <a:schemeClr val="bg1"/>
                </a:solidFill>
              </a:defRPr>
            </a:lvl1pPr>
          </a:lstStyle>
          <a:p>
            <a:pPr lvl="0"/>
            <a:r>
              <a:rPr lang="en-GB" dirty="0"/>
              <a:t>Click to edit</a:t>
            </a:r>
          </a:p>
        </p:txBody>
      </p:sp>
      <p:sp>
        <p:nvSpPr>
          <p:cNvPr id="8" name="Text Placeholder 7"/>
          <p:cNvSpPr>
            <a:spLocks noGrp="1"/>
          </p:cNvSpPr>
          <p:nvPr>
            <p:ph type="body" sz="quarter" idx="13" hasCustomPrompt="1"/>
          </p:nvPr>
        </p:nvSpPr>
        <p:spPr>
          <a:xfrm>
            <a:off x="8539016" y="3420269"/>
            <a:ext cx="266002" cy="2801137"/>
          </a:xfrm>
        </p:spPr>
        <p:txBody>
          <a:bodyPr vert="vert270" bIns="0"/>
          <a:lstStyle>
            <a:lvl1pPr marL="0" indent="0">
              <a:buNone/>
              <a:defRPr sz="438">
                <a:solidFill>
                  <a:schemeClr val="bg1"/>
                </a:solidFill>
              </a:defRPr>
            </a:lvl1pPr>
            <a:lvl2pPr marL="98877" indent="0">
              <a:buNone/>
              <a:defRPr sz="438">
                <a:solidFill>
                  <a:schemeClr val="bg1"/>
                </a:solidFill>
              </a:defRPr>
            </a:lvl2pPr>
            <a:lvl3pPr marL="197753" indent="0">
              <a:buNone/>
              <a:defRPr sz="438">
                <a:solidFill>
                  <a:schemeClr val="bg1"/>
                </a:solidFill>
              </a:defRPr>
            </a:lvl3pPr>
            <a:lvl4pPr marL="296630" indent="0">
              <a:buNone/>
              <a:defRPr sz="438">
                <a:solidFill>
                  <a:schemeClr val="bg1"/>
                </a:solidFill>
              </a:defRPr>
            </a:lvl4pPr>
            <a:lvl5pPr marL="390303" indent="0">
              <a:buNone/>
              <a:defRPr sz="438">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538142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marL="0" marR="0" indent="0" algn="l" defTabSz="449216"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1"/>
            <a:ext cx="7200000" cy="972269"/>
          </a:xfrm>
        </p:spPr>
        <p:txBody>
          <a:bodyPr tIns="86391" anchor="t" anchorCtr="0"/>
          <a:lstStyle>
            <a:lvl1pPr algn="l">
              <a:defRPr sz="5700">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04000" y="3636294"/>
            <a:ext cx="7200000" cy="1728000"/>
          </a:xfrm>
        </p:spPr>
        <p:txBody>
          <a:bodyPr/>
          <a:lstStyle>
            <a:lvl1pPr marL="0" indent="0" algn="l">
              <a:spcAft>
                <a:spcPts val="0"/>
              </a:spcAft>
              <a:buNone/>
              <a:defRPr sz="2600" b="0">
                <a:solidFill>
                  <a:schemeClr val="bg1"/>
                </a:solidFill>
              </a:defRPr>
            </a:lvl1pPr>
            <a:lvl2pPr marL="457152" indent="0" algn="ctr">
              <a:buNone/>
              <a:defRPr sz="2000"/>
            </a:lvl2pPr>
            <a:lvl3pPr marL="914305" indent="0" algn="ctr">
              <a:buNone/>
              <a:defRPr sz="1800"/>
            </a:lvl3pPr>
            <a:lvl4pPr marL="1371457" indent="0" algn="ctr">
              <a:buNone/>
              <a:defRPr sz="1600"/>
            </a:lvl4pPr>
            <a:lvl5pPr marL="1828610" indent="0" algn="ctr">
              <a:buNone/>
              <a:defRPr sz="1600"/>
            </a:lvl5pPr>
            <a:lvl6pPr marL="2285762" indent="0" algn="ctr">
              <a:buNone/>
              <a:defRPr sz="1600"/>
            </a:lvl6pPr>
            <a:lvl7pPr marL="2742915" indent="0" algn="ctr">
              <a:buNone/>
              <a:defRPr sz="1600"/>
            </a:lvl7pPr>
            <a:lvl8pPr marL="3200067" indent="0" algn="ctr">
              <a:buNone/>
              <a:defRPr sz="1600"/>
            </a:lvl8pPr>
            <a:lvl9pPr marL="3657220" indent="0" algn="ctr">
              <a:buNone/>
              <a:defRPr sz="1600"/>
            </a:lvl9pPr>
          </a:lstStyle>
          <a:p>
            <a:r>
              <a:rPr lang="et-EE" dirty="0"/>
              <a:t>Eesnimi Perenimi</a:t>
            </a:r>
          </a:p>
          <a:p>
            <a:r>
              <a:rPr lang="et-EE" dirty="0"/>
              <a:t>eesnimi.perenimi@agri.ee</a:t>
            </a:r>
          </a:p>
          <a:p>
            <a:endParaRPr lang="et-EE"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30" y="218337"/>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03631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baseline="0">
                <a:solidFill>
                  <a:schemeClr val="bg1"/>
                </a:solidFill>
              </a:defRPr>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br>
              <a:rPr lang="et-EE" dirty="0"/>
            </a:br>
            <a:r>
              <a:rPr lang="et-EE" dirty="0"/>
              <a:t>asutuse nimetus </a:t>
            </a:r>
            <a:r>
              <a:rPr lang="et-EE"/>
              <a:t>/ ametinimetus</a:t>
            </a:r>
            <a:br>
              <a:rPr lang="et-EE"/>
            </a:br>
            <a:br>
              <a:rPr lang="et-EE"/>
            </a:br>
            <a:r>
              <a:rPr lang="et-EE"/>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29" y="218336"/>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111152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Redigeeri juhtslaidi tekstilaade</a:t>
            </a:r>
          </a:p>
        </p:txBody>
      </p:sp>
    </p:spTree>
    <p:extLst>
      <p:ext uri="{BB962C8B-B14F-4D97-AF65-F5344CB8AC3E}">
        <p14:creationId xmlns:p14="http://schemas.microsoft.com/office/powerpoint/2010/main" val="42838208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Redigeeri juhtslaidi tekstilaade</a:t>
            </a:r>
          </a:p>
        </p:txBody>
      </p:sp>
    </p:spTree>
    <p:extLst>
      <p:ext uri="{BB962C8B-B14F-4D97-AF65-F5344CB8AC3E}">
        <p14:creationId xmlns:p14="http://schemas.microsoft.com/office/powerpoint/2010/main" val="3369229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Bullets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Redigeeri juhtslaidi tekstilaade</a:t>
            </a:r>
          </a:p>
        </p:txBody>
      </p:sp>
    </p:spTree>
    <p:extLst>
      <p:ext uri="{BB962C8B-B14F-4D97-AF65-F5344CB8AC3E}">
        <p14:creationId xmlns:p14="http://schemas.microsoft.com/office/powerpoint/2010/main" val="8954786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Bullets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chemeClr val="bg1"/>
              </a:buClr>
              <a:buSzPct val="100000"/>
              <a:buFont typeface="Arial" panose="020B0604020202020204" pitchFamily="34" charset="0"/>
              <a:buChar char="•"/>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t-EE"/>
              <a:t>Redigeeri juhtslaidi tekstilaade</a:t>
            </a:r>
          </a:p>
        </p:txBody>
      </p:sp>
    </p:spTree>
    <p:extLst>
      <p:ext uri="{BB962C8B-B14F-4D97-AF65-F5344CB8AC3E}">
        <p14:creationId xmlns:p14="http://schemas.microsoft.com/office/powerpoint/2010/main" val="3478136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p>
          <a:p>
            <a:r>
              <a:rPr lang="et-EE" dirty="0"/>
              <a:t>eesnimi.perenimi@agri.ee</a:t>
            </a:r>
          </a:p>
          <a:p>
            <a:endParaRPr lang="et-EE"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29" y="218336"/>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9085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br>
              <a:rPr lang="et-EE" dirty="0"/>
            </a:br>
            <a:r>
              <a:rPr lang="et-EE" dirty="0"/>
              <a:t>asutuse nimetus / ametinimetus</a:t>
            </a:r>
            <a:br>
              <a:rPr lang="et-EE" dirty="0"/>
            </a:br>
            <a:br>
              <a:rPr lang="et-EE" dirty="0"/>
            </a:br>
            <a:r>
              <a:rPr lang="et-EE" dirty="0"/>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2817" y="219688"/>
            <a:ext cx="3461947" cy="13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0558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lvl1pPr>
          </a:lstStyle>
          <a:p>
            <a:r>
              <a:rPr lang="et-EE" dirty="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p>
          <a:p>
            <a:r>
              <a:rPr lang="et-EE" dirty="0"/>
              <a:t>eesnimi.perenimi@agri.ee</a:t>
            </a:r>
          </a:p>
          <a:p>
            <a:endParaRPr lang="et-EE"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29" y="218336"/>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27604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5357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baseline="0">
                <a:solidFill>
                  <a:schemeClr val="bg1"/>
                </a:solidFill>
              </a:defRPr>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br>
              <a:rPr lang="et-EE" dirty="0"/>
            </a:br>
            <a:r>
              <a:rPr lang="et-EE" dirty="0"/>
              <a:t>asutuse nimetus </a:t>
            </a:r>
            <a:r>
              <a:rPr lang="et-EE"/>
              <a:t>/ ametinimetus</a:t>
            </a:r>
            <a:br>
              <a:rPr lang="et-EE"/>
            </a:br>
            <a:br>
              <a:rPr lang="et-EE"/>
            </a:br>
            <a:r>
              <a:rPr lang="et-EE"/>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29" y="218336"/>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626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391" anchor="t" anchorCtr="0"/>
          <a:lstStyle>
            <a:lvl1pPr algn="l">
              <a:defRPr sz="5700"/>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04000" y="4525201"/>
            <a:ext cx="7200000" cy="1728000"/>
          </a:xfrm>
        </p:spPr>
        <p:txBody>
          <a:bodyPr/>
          <a:lstStyle>
            <a:lvl1pPr marL="0" indent="0" algn="l">
              <a:spcAft>
                <a:spcPts val="0"/>
              </a:spcAft>
              <a:buNone/>
              <a:defRPr sz="2600" b="0"/>
            </a:lvl1pPr>
            <a:lvl2pPr marL="457152" indent="0" algn="ctr">
              <a:buNone/>
              <a:defRPr sz="2000"/>
            </a:lvl2pPr>
            <a:lvl3pPr marL="914305" indent="0" algn="ctr">
              <a:buNone/>
              <a:defRPr sz="1800"/>
            </a:lvl3pPr>
            <a:lvl4pPr marL="1371457" indent="0" algn="ctr">
              <a:buNone/>
              <a:defRPr sz="1600"/>
            </a:lvl4pPr>
            <a:lvl5pPr marL="1828610" indent="0" algn="ctr">
              <a:buNone/>
              <a:defRPr sz="1600"/>
            </a:lvl5pPr>
            <a:lvl6pPr marL="2285762" indent="0" algn="ctr">
              <a:buNone/>
              <a:defRPr sz="1600"/>
            </a:lvl6pPr>
            <a:lvl7pPr marL="2742915" indent="0" algn="ctr">
              <a:buNone/>
              <a:defRPr sz="1600"/>
            </a:lvl7pPr>
            <a:lvl8pPr marL="3200067" indent="0" algn="ctr">
              <a:buNone/>
              <a:defRPr sz="1600"/>
            </a:lvl8pPr>
            <a:lvl9pPr marL="3657220" indent="0" algn="ctr">
              <a:buNone/>
              <a:defRPr sz="1600"/>
            </a:lvl9pPr>
          </a:lstStyle>
          <a:p>
            <a:r>
              <a:rPr lang="et-EE" dirty="0"/>
              <a:t>Eesnimi Perenimi</a:t>
            </a:r>
            <a:br>
              <a:rPr lang="et-EE" dirty="0"/>
            </a:br>
            <a:r>
              <a:rPr lang="et-EE" dirty="0"/>
              <a:t>asutuse nimetus / ametinimetus</a:t>
            </a:r>
            <a:br>
              <a:rPr lang="et-EE" dirty="0"/>
            </a:br>
            <a:br>
              <a:rPr lang="et-EE" dirty="0"/>
            </a:br>
            <a:r>
              <a:rPr lang="et-EE" dirty="0"/>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2818" y="219688"/>
            <a:ext cx="3461947" cy="13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6755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Edit Master text styles</a:t>
            </a:r>
          </a:p>
        </p:txBody>
      </p:sp>
    </p:spTree>
    <p:extLst>
      <p:ext uri="{BB962C8B-B14F-4D97-AF65-F5344CB8AC3E}">
        <p14:creationId xmlns:p14="http://schemas.microsoft.com/office/powerpoint/2010/main" val="165411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0" indent="0">
              <a:spcAft>
                <a:spcPts val="800"/>
              </a:spcAft>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Edit Master text styles</a:t>
            </a:r>
          </a:p>
        </p:txBody>
      </p:sp>
    </p:spTree>
    <p:extLst>
      <p:ext uri="{BB962C8B-B14F-4D97-AF65-F5344CB8AC3E}">
        <p14:creationId xmlns:p14="http://schemas.microsoft.com/office/powerpoint/2010/main" val="40814724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Bullets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rgbClr val="0084D1"/>
              </a:buClr>
              <a:buSzPct val="100000"/>
              <a:buFont typeface="Arial" panose="020B0604020202020204" pitchFamily="34" charset="0"/>
              <a:buChar char="•"/>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Edit Master text styles</a:t>
            </a:r>
          </a:p>
        </p:txBody>
      </p:sp>
    </p:spTree>
    <p:extLst>
      <p:ext uri="{BB962C8B-B14F-4D97-AF65-F5344CB8AC3E}">
        <p14:creationId xmlns:p14="http://schemas.microsoft.com/office/powerpoint/2010/main" val="609332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Bullets Blue">
    <p:bg>
      <p:bgPr>
        <a:solidFill>
          <a:srgbClr val="0084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540000"/>
            <a:ext cx="7920000" cy="1080000"/>
          </a:xfrm>
        </p:spPr>
        <p:txBody>
          <a:bodyPr tIns="54000" anchor="t" anchorCtr="0"/>
          <a:lstStyle>
            <a:lvl1pPr>
              <a:defRPr sz="3600" b="1">
                <a:solidFill>
                  <a:schemeClr val="bg1"/>
                </a:solidFill>
              </a:defRPr>
            </a:lvl1pPr>
          </a:lstStyle>
          <a:p>
            <a:r>
              <a:rPr lang="en-US" dirty="0" err="1"/>
              <a:t>Slaidi</a:t>
            </a:r>
            <a:r>
              <a:rPr lang="en-US" dirty="0"/>
              <a:t> </a:t>
            </a:r>
            <a:r>
              <a:rPr lang="en-US" dirty="0" err="1"/>
              <a:t>pealkiri</a:t>
            </a:r>
            <a:r>
              <a:rPr lang="en-US" dirty="0"/>
              <a:t> </a:t>
            </a:r>
            <a:r>
              <a:rPr lang="en-US" dirty="0" err="1"/>
              <a:t>vajadusel</a:t>
            </a:r>
            <a:r>
              <a:rPr lang="en-US" dirty="0"/>
              <a:t> </a:t>
            </a:r>
            <a:br>
              <a:rPr lang="en-US" dirty="0"/>
            </a:br>
            <a:r>
              <a:rPr lang="en-US" dirty="0" err="1"/>
              <a:t>kahel</a:t>
            </a:r>
            <a:r>
              <a:rPr lang="en-US" dirty="0"/>
              <a:t> real</a:t>
            </a:r>
          </a:p>
        </p:txBody>
      </p:sp>
      <p:sp>
        <p:nvSpPr>
          <p:cNvPr id="3" name="Content Placeholder 2"/>
          <p:cNvSpPr>
            <a:spLocks noGrp="1"/>
          </p:cNvSpPr>
          <p:nvPr>
            <p:ph idx="1"/>
          </p:nvPr>
        </p:nvSpPr>
        <p:spPr>
          <a:xfrm>
            <a:off x="503239" y="1768475"/>
            <a:ext cx="7920000" cy="4513263"/>
          </a:xfrm>
        </p:spPr>
        <p:txBody>
          <a:bodyPr/>
          <a:lstStyle>
            <a:lvl1pPr marL="432000" indent="-324000">
              <a:spcAft>
                <a:spcPts val="800"/>
              </a:spcAft>
              <a:buClr>
                <a:schemeClr val="bg1"/>
              </a:buClr>
              <a:buSzPct val="100000"/>
              <a:buFont typeface="Arial" panose="020B0604020202020204" pitchFamily="34" charset="0"/>
              <a:buChar char="•"/>
              <a:defRPr baseline="0">
                <a:solidFill>
                  <a:schemeClr val="bg1"/>
                </a:solidFill>
              </a:defRPr>
            </a:lvl1pPr>
            <a:lvl2pPr marL="0" indent="0">
              <a:spcAft>
                <a:spcPts val="0"/>
              </a:spcAft>
              <a:defRPr/>
            </a:lvl2pPr>
            <a:lvl3pPr marL="0" indent="0">
              <a:spcAft>
                <a:spcPts val="0"/>
              </a:spcAft>
              <a:defRPr/>
            </a:lvl3pPr>
            <a:lvl4pPr marL="0" indent="0">
              <a:spcAft>
                <a:spcPts val="0"/>
              </a:spcAft>
              <a:defRPr/>
            </a:lvl4pPr>
            <a:lvl5pPr marL="0" indent="0">
              <a:spcAft>
                <a:spcPts val="0"/>
              </a:spcAft>
              <a:defRPr/>
            </a:lvl5pPr>
          </a:lstStyle>
          <a:p>
            <a:pPr lvl="0"/>
            <a:r>
              <a:rPr lang="en-US"/>
              <a:t>Edit Master text styles</a:t>
            </a:r>
          </a:p>
        </p:txBody>
      </p:sp>
    </p:spTree>
    <p:extLst>
      <p:ext uri="{BB962C8B-B14F-4D97-AF65-F5344CB8AC3E}">
        <p14:creationId xmlns:p14="http://schemas.microsoft.com/office/powerpoint/2010/main" val="30982001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0538"/>
            <a:ext cx="8999538" cy="5040000"/>
          </a:xfrm>
          <a:prstGeom prst="rect">
            <a:avLst/>
          </a:prstGeom>
          <a:solidFill>
            <a:srgbClr val="008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p>
          <a:p>
            <a:r>
              <a:rPr lang="et-EE" dirty="0"/>
              <a:t>eesnimi.perenimi@agri.ee</a:t>
            </a:r>
          </a:p>
          <a:p>
            <a:endParaRPr lang="et-EE" dirty="0"/>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29" y="218336"/>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288749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04000" y="2448000"/>
            <a:ext cx="7200000" cy="1800000"/>
          </a:xfrm>
        </p:spPr>
        <p:txBody>
          <a:bodyPr tIns="86400" anchor="t" anchorCtr="0"/>
          <a:lstStyle>
            <a:lvl1pPr algn="l">
              <a:defRPr sz="5700"/>
            </a:lvl1pPr>
          </a:lstStyle>
          <a:p>
            <a:r>
              <a:rPr lang="et-EE" dirty="0"/>
              <a:t>Slaidiesitluse </a:t>
            </a:r>
            <a:br>
              <a:rPr lang="et-EE" dirty="0"/>
            </a:br>
            <a:r>
              <a:rPr lang="et-EE" dirty="0"/>
              <a:t>pealkiri</a:t>
            </a:r>
            <a:endParaRPr lang="en-US" dirty="0"/>
          </a:p>
        </p:txBody>
      </p:sp>
      <p:sp>
        <p:nvSpPr>
          <p:cNvPr id="3" name="Subtitle 2"/>
          <p:cNvSpPr>
            <a:spLocks noGrp="1"/>
          </p:cNvSpPr>
          <p:nvPr>
            <p:ph type="subTitle" idx="1" hasCustomPrompt="1"/>
          </p:nvPr>
        </p:nvSpPr>
        <p:spPr>
          <a:xfrm>
            <a:off x="1404000" y="4525200"/>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br>
              <a:rPr lang="et-EE" dirty="0"/>
            </a:br>
            <a:r>
              <a:rPr lang="et-EE" dirty="0"/>
              <a:t>asutuse nimetus / ametinimetus</a:t>
            </a:r>
            <a:br>
              <a:rPr lang="et-EE" dirty="0"/>
            </a:br>
            <a:br>
              <a:rPr lang="et-EE" dirty="0"/>
            </a:br>
            <a:r>
              <a:rPr lang="et-EE" dirty="0"/>
              <a:t>14.12.2013</a:t>
            </a:r>
            <a:endParaRPr lang="en-US"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2817" y="219688"/>
            <a:ext cx="3461947" cy="1381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04328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0"/>
            <a:ext cx="7200000" cy="972269"/>
          </a:xfrm>
        </p:spPr>
        <p:txBody>
          <a:bodyPr tIns="86400" anchor="t" anchorCtr="0"/>
          <a:lstStyle>
            <a:lvl1pPr algn="l">
              <a:defRPr sz="5700"/>
            </a:lvl1pPr>
          </a:lstStyle>
          <a:p>
            <a:r>
              <a:rPr lang="et-EE" dirty="0"/>
              <a:t>Aitäh!</a:t>
            </a:r>
            <a:endParaRPr lang="en-US" dirty="0"/>
          </a:p>
        </p:txBody>
      </p:sp>
      <p:sp>
        <p:nvSpPr>
          <p:cNvPr id="8" name="Subtitle 2"/>
          <p:cNvSpPr>
            <a:spLocks noGrp="1"/>
          </p:cNvSpPr>
          <p:nvPr>
            <p:ph type="subTitle" idx="1" hasCustomPrompt="1"/>
          </p:nvPr>
        </p:nvSpPr>
        <p:spPr>
          <a:xfrm>
            <a:off x="1404000" y="3636293"/>
            <a:ext cx="7200000" cy="1728000"/>
          </a:xfrm>
        </p:spPr>
        <p:txBody>
          <a:bodyPr/>
          <a:lstStyle>
            <a:lvl1pPr marL="0" indent="0" algn="l">
              <a:spcAft>
                <a:spcPts val="0"/>
              </a:spcAft>
              <a:buNone/>
              <a:defRPr sz="2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dirty="0"/>
              <a:t>Eesnimi Perenimi</a:t>
            </a:r>
          </a:p>
          <a:p>
            <a:r>
              <a:rPr lang="et-EE" dirty="0"/>
              <a:t>eesnimi.perenimi@agri.ee</a:t>
            </a:r>
          </a:p>
          <a:p>
            <a:endParaRPr lang="et-EE"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29" y="218336"/>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64611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6354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6703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3944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04000" y="2448001"/>
            <a:ext cx="7200000" cy="972269"/>
          </a:xfrm>
        </p:spPr>
        <p:txBody>
          <a:bodyPr tIns="86391" anchor="t" anchorCtr="0"/>
          <a:lstStyle>
            <a:lvl1pPr algn="l">
              <a:defRPr sz="5700"/>
            </a:lvl1pPr>
          </a:lstStyle>
          <a:p>
            <a:r>
              <a:rPr lang="et-EE" dirty="0"/>
              <a:t>Aitäh!</a:t>
            </a:r>
            <a:endParaRPr lang="en-US" dirty="0"/>
          </a:p>
        </p:txBody>
      </p:sp>
      <p:sp>
        <p:nvSpPr>
          <p:cNvPr id="8" name="Subtitle 2"/>
          <p:cNvSpPr>
            <a:spLocks noGrp="1"/>
          </p:cNvSpPr>
          <p:nvPr>
            <p:ph type="subTitle" idx="1" hasCustomPrompt="1"/>
          </p:nvPr>
        </p:nvSpPr>
        <p:spPr>
          <a:xfrm>
            <a:off x="1404000" y="3636294"/>
            <a:ext cx="7200000" cy="1728000"/>
          </a:xfrm>
        </p:spPr>
        <p:txBody>
          <a:bodyPr/>
          <a:lstStyle>
            <a:lvl1pPr marL="0" indent="0" algn="l">
              <a:spcAft>
                <a:spcPts val="0"/>
              </a:spcAft>
              <a:buNone/>
              <a:defRPr sz="2600" b="0"/>
            </a:lvl1pPr>
            <a:lvl2pPr marL="457152" indent="0" algn="ctr">
              <a:buNone/>
              <a:defRPr sz="2000"/>
            </a:lvl2pPr>
            <a:lvl3pPr marL="914305" indent="0" algn="ctr">
              <a:buNone/>
              <a:defRPr sz="1800"/>
            </a:lvl3pPr>
            <a:lvl4pPr marL="1371457" indent="0" algn="ctr">
              <a:buNone/>
              <a:defRPr sz="1600"/>
            </a:lvl4pPr>
            <a:lvl5pPr marL="1828610" indent="0" algn="ctr">
              <a:buNone/>
              <a:defRPr sz="1600"/>
            </a:lvl5pPr>
            <a:lvl6pPr marL="2285762" indent="0" algn="ctr">
              <a:buNone/>
              <a:defRPr sz="1600"/>
            </a:lvl6pPr>
            <a:lvl7pPr marL="2742915" indent="0" algn="ctr">
              <a:buNone/>
              <a:defRPr sz="1600"/>
            </a:lvl7pPr>
            <a:lvl8pPr marL="3200067" indent="0" algn="ctr">
              <a:buNone/>
              <a:defRPr sz="1600"/>
            </a:lvl8pPr>
            <a:lvl9pPr marL="3657220" indent="0" algn="ctr">
              <a:buNone/>
              <a:defRPr sz="1600"/>
            </a:lvl9pPr>
          </a:lstStyle>
          <a:p>
            <a:r>
              <a:rPr lang="et-EE" dirty="0"/>
              <a:t>Eesnimi Perenimi</a:t>
            </a:r>
          </a:p>
          <a:p>
            <a:r>
              <a:rPr lang="et-EE" dirty="0"/>
              <a:t>eesnimi.perenimi@agri.ee</a:t>
            </a:r>
          </a:p>
          <a:p>
            <a:endParaRPr lang="et-EE" dirty="0"/>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9430" y="218337"/>
            <a:ext cx="3461667" cy="13810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19003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541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2.wmf"/><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theme" Target="../theme/theme6.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theme" Target="../theme/theme7.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9" y="301626"/>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6" name="Rectangle 2"/>
          <p:cNvSpPr>
            <a:spLocks noGrp="1" noChangeArrowheads="1"/>
          </p:cNvSpPr>
          <p:nvPr>
            <p:ph type="body" idx="1"/>
          </p:nvPr>
        </p:nvSpPr>
        <p:spPr bwMode="auto">
          <a:xfrm>
            <a:off x="503239" y="1768476"/>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503239"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825" algn="l"/>
                <a:tab pos="1447650" algn="l"/>
                <a:tab pos="2171474"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1"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825" algn="l"/>
                <a:tab pos="1447650" algn="l"/>
                <a:tab pos="2171474" algn="l"/>
                <a:tab pos="2895299"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9"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825" algn="l"/>
                <a:tab pos="1447650" algn="l"/>
                <a:tab pos="2171474"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50" r:id="rId3"/>
    <p:sldLayoutId id="2147483662" r:id="rId4"/>
    <p:sldLayoutId id="2147483665" r:id="rId5"/>
    <p:sldLayoutId id="2147483663" r:id="rId6"/>
    <p:sldLayoutId id="2147483649" r:id="rId7"/>
    <p:sldLayoutId id="2147483660" r:id="rId8"/>
    <p:sldLayoutId id="2147483655"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873" indent="-285721"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2881" indent="-228576"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033" indent="-228576"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185" indent="-228576"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338" indent="-228576"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490" indent="-228576"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8643" indent="-228576"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5795" indent="-228576" algn="l" defTabSz="449216"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865" indent="-342865" algn="l" defTabSz="449216" rtl="0" eaLnBrk="1" fontAlgn="base" hangingPunct="1">
        <a:lnSpc>
          <a:spcPct val="110000"/>
        </a:lnSpc>
        <a:spcBef>
          <a:spcPct val="0"/>
        </a:spcBef>
        <a:spcAft>
          <a:spcPts val="1412"/>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873" indent="-285721" algn="l" defTabSz="449216" rtl="0" eaLnBrk="1" fontAlgn="base" hangingPunct="1">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2881" indent="-228576" algn="l" defTabSz="449216" rtl="0" eaLnBrk="1" fontAlgn="base" hangingPunct="1">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033" indent="-228576" algn="l" defTabSz="449216" rtl="0" eaLnBrk="1" fontAlgn="base" hangingPunct="1">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185" indent="-228576" algn="l" defTabSz="449216" rtl="0" eaLnBrk="1" fontAlgn="base" hangingPunct="1">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338" indent="-228576"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90" indent="-228576"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43" indent="-228576"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95" indent="-228576" algn="l" defTabSz="9143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2"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7"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364196"/>
            <a:ext cx="7762102" cy="1322188"/>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618718" y="1820976"/>
            <a:ext cx="7762102"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618718" y="6340166"/>
            <a:ext cx="2024896" cy="364195"/>
          </a:xfrm>
          <a:prstGeom prst="rect">
            <a:avLst/>
          </a:prstGeom>
        </p:spPr>
        <p:txBody>
          <a:bodyPr vert="horz" lIns="91440" tIns="45720" rIns="91440" bIns="45720" rtlCol="0" anchor="ctr"/>
          <a:lstStyle>
            <a:lvl1pPr algn="l">
              <a:defRPr sz="886">
                <a:solidFill>
                  <a:schemeClr val="tx1">
                    <a:tint val="75000"/>
                  </a:schemeClr>
                </a:solidFill>
              </a:defRPr>
            </a:lvl1pPr>
          </a:lstStyle>
          <a:p>
            <a:fld id="{3F743ED6-5414-40B7-B3AA-1DB525206C97}" type="datetimeFigureOut">
              <a:rPr lang="et-EE" smtClean="0"/>
              <a:t>04.10.2019</a:t>
            </a:fld>
            <a:endParaRPr lang="et-EE"/>
          </a:p>
        </p:txBody>
      </p:sp>
      <p:sp>
        <p:nvSpPr>
          <p:cNvPr id="5" name="Footer Placeholder 4"/>
          <p:cNvSpPr>
            <a:spLocks noGrp="1"/>
          </p:cNvSpPr>
          <p:nvPr>
            <p:ph type="ftr" sz="quarter" idx="3"/>
          </p:nvPr>
        </p:nvSpPr>
        <p:spPr>
          <a:xfrm>
            <a:off x="2981097" y="6340166"/>
            <a:ext cx="3037344" cy="364195"/>
          </a:xfrm>
          <a:prstGeom prst="rect">
            <a:avLst/>
          </a:prstGeom>
        </p:spPr>
        <p:txBody>
          <a:bodyPr vert="horz" lIns="91440" tIns="45720" rIns="91440" bIns="45720" rtlCol="0" anchor="ctr"/>
          <a:lstStyle>
            <a:lvl1pPr algn="ctr">
              <a:defRPr sz="886">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355924" y="6340166"/>
            <a:ext cx="2024896" cy="364195"/>
          </a:xfrm>
          <a:prstGeom prst="rect">
            <a:avLst/>
          </a:prstGeom>
        </p:spPr>
        <p:txBody>
          <a:bodyPr vert="horz" lIns="91440" tIns="45720" rIns="91440" bIns="45720" rtlCol="0" anchor="ctr"/>
          <a:lstStyle>
            <a:lvl1pPr algn="r">
              <a:defRPr sz="886">
                <a:solidFill>
                  <a:schemeClr val="tx1">
                    <a:tint val="75000"/>
                  </a:schemeClr>
                </a:solidFill>
              </a:defRPr>
            </a:lvl1pPr>
          </a:lstStyle>
          <a:p>
            <a:fld id="{EC5379AE-1E95-44B7-8DE8-465F026F0BD9}" type="slidenum">
              <a:rPr lang="et-EE" smtClean="0"/>
              <a:t>‹#›</a:t>
            </a:fld>
            <a:endParaRPr lang="et-EE"/>
          </a:p>
        </p:txBody>
      </p:sp>
    </p:spTree>
    <p:extLst>
      <p:ext uri="{BB962C8B-B14F-4D97-AF65-F5344CB8AC3E}">
        <p14:creationId xmlns:p14="http://schemas.microsoft.com/office/powerpoint/2010/main" val="40002283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75010" rtl="0" eaLnBrk="1" latinLnBrk="0" hangingPunct="1">
        <a:lnSpc>
          <a:spcPct val="90000"/>
        </a:lnSpc>
        <a:spcBef>
          <a:spcPct val="0"/>
        </a:spcBef>
        <a:buNone/>
        <a:defRPr sz="3248" kern="1200">
          <a:solidFill>
            <a:schemeClr val="tx1"/>
          </a:solidFill>
          <a:latin typeface="+mj-lt"/>
          <a:ea typeface="+mj-ea"/>
          <a:cs typeface="+mj-cs"/>
        </a:defRPr>
      </a:lvl1pPr>
    </p:titleStyle>
    <p:bodyStyle>
      <a:lvl1pPr marL="168753" indent="-168753" algn="l" defTabSz="675010"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258" indent="-168753" algn="l" defTabSz="675010"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763" indent="-168753" algn="l" defTabSz="675010" rtl="0" eaLnBrk="1" latinLnBrk="0" hangingPunct="1">
        <a:lnSpc>
          <a:spcPct val="90000"/>
        </a:lnSpc>
        <a:spcBef>
          <a:spcPts val="369"/>
        </a:spcBef>
        <a:buFont typeface="Arial" panose="020B0604020202020204" pitchFamily="34" charset="0"/>
        <a:buChar char="•"/>
        <a:defRPr sz="1476" kern="1200">
          <a:solidFill>
            <a:schemeClr val="tx1"/>
          </a:solidFill>
          <a:latin typeface="+mn-lt"/>
          <a:ea typeface="+mn-ea"/>
          <a:cs typeface="+mn-cs"/>
        </a:defRPr>
      </a:lvl3pPr>
      <a:lvl4pPr marL="1181268" indent="-168753" algn="l" defTabSz="67501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773" indent="-168753" algn="l" defTabSz="67501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278" indent="-168753" algn="l" defTabSz="67501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3783" indent="-168753" algn="l" defTabSz="67501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288" indent="-168753" algn="l" defTabSz="67501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8793" indent="-168753" algn="l" defTabSz="675010"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t-EE"/>
      </a:defPPr>
      <a:lvl1pPr marL="0" algn="l" defTabSz="675010" rtl="0" eaLnBrk="1" latinLnBrk="0" hangingPunct="1">
        <a:defRPr sz="1329" kern="1200">
          <a:solidFill>
            <a:schemeClr val="tx1"/>
          </a:solidFill>
          <a:latin typeface="+mn-lt"/>
          <a:ea typeface="+mn-ea"/>
          <a:cs typeface="+mn-cs"/>
        </a:defRPr>
      </a:lvl1pPr>
      <a:lvl2pPr marL="337505" algn="l" defTabSz="675010" rtl="0" eaLnBrk="1" latinLnBrk="0" hangingPunct="1">
        <a:defRPr sz="1329" kern="1200">
          <a:solidFill>
            <a:schemeClr val="tx1"/>
          </a:solidFill>
          <a:latin typeface="+mn-lt"/>
          <a:ea typeface="+mn-ea"/>
          <a:cs typeface="+mn-cs"/>
        </a:defRPr>
      </a:lvl2pPr>
      <a:lvl3pPr marL="675010" algn="l" defTabSz="675010" rtl="0" eaLnBrk="1" latinLnBrk="0" hangingPunct="1">
        <a:defRPr sz="1329" kern="1200">
          <a:solidFill>
            <a:schemeClr val="tx1"/>
          </a:solidFill>
          <a:latin typeface="+mn-lt"/>
          <a:ea typeface="+mn-ea"/>
          <a:cs typeface="+mn-cs"/>
        </a:defRPr>
      </a:lvl3pPr>
      <a:lvl4pPr marL="1012515" algn="l" defTabSz="675010" rtl="0" eaLnBrk="1" latinLnBrk="0" hangingPunct="1">
        <a:defRPr sz="1329" kern="1200">
          <a:solidFill>
            <a:schemeClr val="tx1"/>
          </a:solidFill>
          <a:latin typeface="+mn-lt"/>
          <a:ea typeface="+mn-ea"/>
          <a:cs typeface="+mn-cs"/>
        </a:defRPr>
      </a:lvl4pPr>
      <a:lvl5pPr marL="1350020" algn="l" defTabSz="675010" rtl="0" eaLnBrk="1" latinLnBrk="0" hangingPunct="1">
        <a:defRPr sz="1329" kern="1200">
          <a:solidFill>
            <a:schemeClr val="tx1"/>
          </a:solidFill>
          <a:latin typeface="+mn-lt"/>
          <a:ea typeface="+mn-ea"/>
          <a:cs typeface="+mn-cs"/>
        </a:defRPr>
      </a:lvl5pPr>
      <a:lvl6pPr marL="1687525" algn="l" defTabSz="675010" rtl="0" eaLnBrk="1" latinLnBrk="0" hangingPunct="1">
        <a:defRPr sz="1329" kern="1200">
          <a:solidFill>
            <a:schemeClr val="tx1"/>
          </a:solidFill>
          <a:latin typeface="+mn-lt"/>
          <a:ea typeface="+mn-ea"/>
          <a:cs typeface="+mn-cs"/>
        </a:defRPr>
      </a:lvl6pPr>
      <a:lvl7pPr marL="2025030" algn="l" defTabSz="675010" rtl="0" eaLnBrk="1" latinLnBrk="0" hangingPunct="1">
        <a:defRPr sz="1329" kern="1200">
          <a:solidFill>
            <a:schemeClr val="tx1"/>
          </a:solidFill>
          <a:latin typeface="+mn-lt"/>
          <a:ea typeface="+mn-ea"/>
          <a:cs typeface="+mn-cs"/>
        </a:defRPr>
      </a:lvl7pPr>
      <a:lvl8pPr marL="2362535" algn="l" defTabSz="675010" rtl="0" eaLnBrk="1" latinLnBrk="0" hangingPunct="1">
        <a:defRPr sz="1329" kern="1200">
          <a:solidFill>
            <a:schemeClr val="tx1"/>
          </a:solidFill>
          <a:latin typeface="+mn-lt"/>
          <a:ea typeface="+mn-ea"/>
          <a:cs typeface="+mn-cs"/>
        </a:defRPr>
      </a:lvl8pPr>
      <a:lvl9pPr marL="2700040" algn="l" defTabSz="675010" rtl="0" eaLnBrk="1" latinLnBrk="0" hangingPunct="1">
        <a:defRPr sz="132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49979" y="201088"/>
            <a:ext cx="8102709" cy="858209"/>
          </a:xfrm>
          <a:prstGeom prst="rect">
            <a:avLst/>
          </a:prstGeom>
        </p:spPr>
        <p:txBody>
          <a:bodyPr vert="horz" lIns="0" tIns="0" rIns="0" bIns="0" rtlCol="0" anchor="t" anchorCtr="0">
            <a:noAutofit/>
          </a:bodyPr>
          <a:lstStyle/>
          <a:p>
            <a:r>
              <a:rPr lang="en-US"/>
              <a:t>Click to edit Master title style</a:t>
            </a:r>
            <a:endParaRPr lang="en-GB" dirty="0"/>
          </a:p>
        </p:txBody>
      </p:sp>
      <p:sp>
        <p:nvSpPr>
          <p:cNvPr id="13" name="Text Placeholder 2"/>
          <p:cNvSpPr>
            <a:spLocks noGrp="1"/>
          </p:cNvSpPr>
          <p:nvPr>
            <p:ph type="body" idx="1"/>
          </p:nvPr>
        </p:nvSpPr>
        <p:spPr>
          <a:xfrm>
            <a:off x="449977" y="1421970"/>
            <a:ext cx="8099584" cy="4687011"/>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Footer Placeholder 4"/>
          <p:cNvSpPr>
            <a:spLocks noGrp="1"/>
          </p:cNvSpPr>
          <p:nvPr>
            <p:ph type="ftr" sz="quarter" idx="3"/>
          </p:nvPr>
        </p:nvSpPr>
        <p:spPr>
          <a:xfrm>
            <a:off x="2547507" y="6479643"/>
            <a:ext cx="3380141" cy="200656"/>
          </a:xfrm>
          <a:prstGeom prst="rect">
            <a:avLst/>
          </a:prstGeom>
        </p:spPr>
        <p:txBody>
          <a:bodyPr vert="horz" lIns="0" tIns="0" rIns="0" bIns="0" rtlCol="0" anchor="t" anchorCtr="0">
            <a:noAutofit/>
          </a:bodyPr>
          <a:lstStyle>
            <a:lvl1pPr algn="l">
              <a:defRPr sz="1083">
                <a:solidFill>
                  <a:schemeClr val="bg1"/>
                </a:solidFill>
                <a:latin typeface="+mn-lt"/>
                <a:cs typeface="Arial" pitchFamily="34" charset="0"/>
              </a:defRPr>
            </a:lvl1pPr>
          </a:lstStyle>
          <a:p>
            <a:pPr defTabSz="899859"/>
            <a:r>
              <a:rPr lang="en-GB">
                <a:solidFill>
                  <a:srgbClr val="646464"/>
                </a:solidFill>
              </a:rPr>
              <a:t>Presentation title</a:t>
            </a:r>
            <a:endParaRPr lang="en-GB" dirty="0">
              <a:solidFill>
                <a:srgbClr val="646464"/>
              </a:solidFill>
            </a:endParaRPr>
          </a:p>
        </p:txBody>
      </p:sp>
      <p:sp>
        <p:nvSpPr>
          <p:cNvPr id="15" name="TextBox 14"/>
          <p:cNvSpPr txBox="1"/>
          <p:nvPr/>
        </p:nvSpPr>
        <p:spPr>
          <a:xfrm>
            <a:off x="449978" y="6479643"/>
            <a:ext cx="710964" cy="200656"/>
          </a:xfrm>
          <a:prstGeom prst="rect">
            <a:avLst/>
          </a:prstGeom>
          <a:noFill/>
        </p:spPr>
        <p:txBody>
          <a:bodyPr vert="horz" wrap="square" lIns="0" tIns="0" rIns="0" bIns="0" rtlCol="0" anchor="t" anchorCtr="0">
            <a:noAutofit/>
          </a:bodyPr>
          <a:lstStyle/>
          <a:p>
            <a:pPr defTabSz="899859"/>
            <a:r>
              <a:rPr lang="en-GB" sz="1083" dirty="0">
                <a:solidFill>
                  <a:srgbClr val="646464"/>
                </a:solidFill>
                <a:cs typeface="Arial" pitchFamily="34" charset="0"/>
              </a:rPr>
              <a:t>Page </a:t>
            </a:r>
            <a:fld id="{9AE4D82F-B047-469B-AC52-A46321747EAF}" type="slidenum">
              <a:rPr lang="en-GB" sz="1083" smtClean="0">
                <a:solidFill>
                  <a:srgbClr val="646464"/>
                </a:solidFill>
                <a:cs typeface="Arial" pitchFamily="34" charset="0"/>
              </a:rPr>
              <a:pPr defTabSz="899859"/>
              <a:t>‹#›</a:t>
            </a:fld>
            <a:endParaRPr lang="en-GB" sz="1083" dirty="0">
              <a:solidFill>
                <a:srgbClr val="646464"/>
              </a:solidFill>
              <a:cs typeface="Arial" pitchFamily="34" charset="0"/>
            </a:endParaRPr>
          </a:p>
        </p:txBody>
      </p:sp>
      <p:sp>
        <p:nvSpPr>
          <p:cNvPr id="16" name="Date Placeholder 3"/>
          <p:cNvSpPr>
            <a:spLocks noGrp="1"/>
          </p:cNvSpPr>
          <p:nvPr>
            <p:ph type="dt" sz="half" idx="2"/>
          </p:nvPr>
        </p:nvSpPr>
        <p:spPr>
          <a:xfrm>
            <a:off x="1198553" y="6479643"/>
            <a:ext cx="1169940" cy="200656"/>
          </a:xfrm>
          <a:prstGeom prst="rect">
            <a:avLst/>
          </a:prstGeom>
        </p:spPr>
        <p:txBody>
          <a:bodyPr vert="horz" wrap="none" lIns="0" tIns="0" rIns="0" bIns="0" rtlCol="0" anchor="t" anchorCtr="0">
            <a:noAutofit/>
          </a:bodyPr>
          <a:lstStyle>
            <a:lvl1pPr algn="l">
              <a:defRPr sz="1083">
                <a:solidFill>
                  <a:schemeClr val="bg1"/>
                </a:solidFill>
                <a:latin typeface="+mn-lt"/>
                <a:cs typeface="Arial" pitchFamily="34" charset="0"/>
              </a:defRPr>
            </a:lvl1pPr>
          </a:lstStyle>
          <a:p>
            <a:pPr defTabSz="899859"/>
            <a:r>
              <a:rPr lang="en-US">
                <a:solidFill>
                  <a:srgbClr val="646464"/>
                </a:solidFill>
              </a:rPr>
              <a:t>1 January 2014</a:t>
            </a:r>
            <a:endParaRPr lang="en-US" dirty="0">
              <a:solidFill>
                <a:srgbClr val="646464"/>
              </a:solidFill>
            </a:endParaRPr>
          </a:p>
        </p:txBody>
      </p:sp>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53584" y="6311536"/>
            <a:ext cx="393601" cy="407797"/>
          </a:xfrm>
          <a:prstGeom prst="rect">
            <a:avLst/>
          </a:prstGeom>
        </p:spPr>
      </p:pic>
    </p:spTree>
    <p:extLst>
      <p:ext uri="{BB962C8B-B14F-4D97-AF65-F5344CB8AC3E}">
        <p14:creationId xmlns:p14="http://schemas.microsoft.com/office/powerpoint/2010/main" val="121674759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hf sldNum="0" hdr="0"/>
  <p:txStyles>
    <p:titleStyle>
      <a:lvl1pPr algn="l" defTabSz="899859" rtl="0" eaLnBrk="1" latinLnBrk="0" hangingPunct="1">
        <a:lnSpc>
          <a:spcPct val="85000"/>
        </a:lnSpc>
        <a:spcBef>
          <a:spcPct val="0"/>
        </a:spcBef>
        <a:buNone/>
        <a:defRPr sz="2953" b="1" kern="1200">
          <a:solidFill>
            <a:schemeClr val="bg1"/>
          </a:solidFill>
          <a:latin typeface="+mn-lt"/>
          <a:ea typeface="+mj-ea"/>
          <a:cs typeface="Arial" pitchFamily="34" charset="0"/>
        </a:defRPr>
      </a:lvl1pPr>
    </p:titleStyle>
    <p:bodyStyle>
      <a:lvl1pPr marL="350945" indent="-350945" algn="l" defTabSz="899859" rtl="0" eaLnBrk="1" latinLnBrk="0" hangingPunct="1">
        <a:spcBef>
          <a:spcPct val="20000"/>
        </a:spcBef>
        <a:buClr>
          <a:schemeClr val="accent2"/>
        </a:buClr>
        <a:buSzPct val="70000"/>
        <a:buFont typeface="Arial" pitchFamily="34" charset="0"/>
        <a:buChar char="►"/>
        <a:defRPr sz="2362" kern="1200">
          <a:solidFill>
            <a:schemeClr val="bg1"/>
          </a:solidFill>
          <a:latin typeface="+mn-lt"/>
          <a:ea typeface="+mn-ea"/>
          <a:cs typeface="Arial" pitchFamily="34" charset="0"/>
        </a:defRPr>
      </a:lvl1pPr>
      <a:lvl2pPr marL="701890" indent="-350945" algn="l" defTabSz="899859" rtl="0" eaLnBrk="1" latinLnBrk="0" hangingPunct="1">
        <a:spcBef>
          <a:spcPct val="20000"/>
        </a:spcBef>
        <a:buClr>
          <a:schemeClr val="accent2"/>
        </a:buClr>
        <a:buSzPct val="70000"/>
        <a:buFont typeface="Arial" pitchFamily="34" charset="0"/>
        <a:buChar char="►"/>
        <a:defRPr sz="1968" kern="1200">
          <a:solidFill>
            <a:schemeClr val="bg1"/>
          </a:solidFill>
          <a:latin typeface="+mn-lt"/>
          <a:ea typeface="+mn-ea"/>
          <a:cs typeface="Arial" pitchFamily="34" charset="0"/>
        </a:defRPr>
      </a:lvl2pPr>
      <a:lvl3pPr marL="1052835" indent="-350945" algn="l" defTabSz="899859" rtl="0" eaLnBrk="1" latinLnBrk="0" hangingPunct="1">
        <a:spcBef>
          <a:spcPct val="20000"/>
        </a:spcBef>
        <a:buClr>
          <a:schemeClr val="accent2"/>
        </a:buClr>
        <a:buSzPct val="70000"/>
        <a:buFont typeface="Arial" pitchFamily="34" charset="0"/>
        <a:buChar char="►"/>
        <a:defRPr sz="1772" kern="1200">
          <a:solidFill>
            <a:schemeClr val="bg1"/>
          </a:solidFill>
          <a:latin typeface="+mn-lt"/>
          <a:ea typeface="+mn-ea"/>
          <a:cs typeface="Arial" pitchFamily="34" charset="0"/>
        </a:defRPr>
      </a:lvl3pPr>
      <a:lvl4pPr marL="1403780" indent="-350945" algn="l" defTabSz="899859" rtl="0" eaLnBrk="1" latinLnBrk="0" hangingPunct="1">
        <a:spcBef>
          <a:spcPct val="20000"/>
        </a:spcBef>
        <a:buClr>
          <a:schemeClr val="accent2"/>
        </a:buClr>
        <a:buSzPct val="70000"/>
        <a:buFont typeface="Arial" pitchFamily="34" charset="0"/>
        <a:buChar char="►"/>
        <a:defRPr sz="1575" kern="1200">
          <a:solidFill>
            <a:schemeClr val="bg1"/>
          </a:solidFill>
          <a:latin typeface="+mn-lt"/>
          <a:ea typeface="+mn-ea"/>
          <a:cs typeface="Arial" pitchFamily="34" charset="0"/>
        </a:defRPr>
      </a:lvl4pPr>
      <a:lvl5pPr marL="1754725" indent="-350945" algn="l" defTabSz="899859" rtl="0" eaLnBrk="1" latinLnBrk="0" hangingPunct="1">
        <a:spcBef>
          <a:spcPct val="20000"/>
        </a:spcBef>
        <a:buClr>
          <a:schemeClr val="accent2"/>
        </a:buClr>
        <a:buSzPct val="70000"/>
        <a:buFont typeface="Arial" pitchFamily="34" charset="0"/>
        <a:buChar char="►"/>
        <a:defRPr sz="1575" kern="1200">
          <a:solidFill>
            <a:schemeClr val="bg1"/>
          </a:solidFill>
          <a:latin typeface="+mn-lt"/>
          <a:ea typeface="+mn-ea"/>
          <a:cs typeface="Arial" pitchFamily="34" charset="0"/>
        </a:defRPr>
      </a:lvl5pPr>
      <a:lvl6pPr marL="2474611" indent="-224964" algn="l" defTabSz="899859" rtl="0" eaLnBrk="1" latinLnBrk="0" hangingPunct="1">
        <a:spcBef>
          <a:spcPct val="20000"/>
        </a:spcBef>
        <a:buFont typeface="Arial" pitchFamily="34" charset="0"/>
        <a:buChar char="•"/>
        <a:defRPr sz="1968" kern="1200">
          <a:solidFill>
            <a:schemeClr val="tx1"/>
          </a:solidFill>
          <a:latin typeface="+mn-lt"/>
          <a:ea typeface="+mn-ea"/>
          <a:cs typeface="+mn-cs"/>
        </a:defRPr>
      </a:lvl6pPr>
      <a:lvl7pPr marL="2924541" indent="-224964" algn="l" defTabSz="899859" rtl="0" eaLnBrk="1" latinLnBrk="0" hangingPunct="1">
        <a:spcBef>
          <a:spcPct val="20000"/>
        </a:spcBef>
        <a:buFont typeface="Arial" pitchFamily="34" charset="0"/>
        <a:buChar char="•"/>
        <a:defRPr sz="1968" kern="1200">
          <a:solidFill>
            <a:schemeClr val="tx1"/>
          </a:solidFill>
          <a:latin typeface="+mn-lt"/>
          <a:ea typeface="+mn-ea"/>
          <a:cs typeface="+mn-cs"/>
        </a:defRPr>
      </a:lvl7pPr>
      <a:lvl8pPr marL="3374470" indent="-224964" algn="l" defTabSz="899859" rtl="0" eaLnBrk="1" latinLnBrk="0" hangingPunct="1">
        <a:spcBef>
          <a:spcPct val="20000"/>
        </a:spcBef>
        <a:buFont typeface="Arial" pitchFamily="34" charset="0"/>
        <a:buChar char="•"/>
        <a:defRPr sz="1968" kern="1200">
          <a:solidFill>
            <a:schemeClr val="tx1"/>
          </a:solidFill>
          <a:latin typeface="+mn-lt"/>
          <a:ea typeface="+mn-ea"/>
          <a:cs typeface="+mn-cs"/>
        </a:defRPr>
      </a:lvl8pPr>
      <a:lvl9pPr marL="3824400" indent="-224964" algn="l" defTabSz="899859" rtl="0" eaLnBrk="1" latinLnBrk="0" hangingPunct="1">
        <a:spcBef>
          <a:spcPct val="20000"/>
        </a:spcBef>
        <a:buFont typeface="Arial" pitchFamily="34" charset="0"/>
        <a:buChar char="•"/>
        <a:defRPr sz="1968" kern="1200">
          <a:solidFill>
            <a:schemeClr val="tx1"/>
          </a:solidFill>
          <a:latin typeface="+mn-lt"/>
          <a:ea typeface="+mn-ea"/>
          <a:cs typeface="+mn-cs"/>
        </a:defRPr>
      </a:lvl9pPr>
    </p:bodyStyle>
    <p:otherStyle>
      <a:defPPr>
        <a:defRPr lang="en-US"/>
      </a:defPPr>
      <a:lvl1pPr marL="0" algn="l" defTabSz="899859" rtl="0" eaLnBrk="1" latinLnBrk="0" hangingPunct="1">
        <a:defRPr sz="1772" kern="1200">
          <a:solidFill>
            <a:schemeClr val="tx1"/>
          </a:solidFill>
          <a:latin typeface="+mn-lt"/>
          <a:ea typeface="+mn-ea"/>
          <a:cs typeface="+mn-cs"/>
        </a:defRPr>
      </a:lvl1pPr>
      <a:lvl2pPr marL="449930" algn="l" defTabSz="899859" rtl="0" eaLnBrk="1" latinLnBrk="0" hangingPunct="1">
        <a:defRPr sz="1772" kern="1200">
          <a:solidFill>
            <a:schemeClr val="tx1"/>
          </a:solidFill>
          <a:latin typeface="+mn-lt"/>
          <a:ea typeface="+mn-ea"/>
          <a:cs typeface="+mn-cs"/>
        </a:defRPr>
      </a:lvl2pPr>
      <a:lvl3pPr marL="899859" algn="l" defTabSz="899859" rtl="0" eaLnBrk="1" latinLnBrk="0" hangingPunct="1">
        <a:defRPr sz="1772" kern="1200">
          <a:solidFill>
            <a:schemeClr val="tx1"/>
          </a:solidFill>
          <a:latin typeface="+mn-lt"/>
          <a:ea typeface="+mn-ea"/>
          <a:cs typeface="+mn-cs"/>
        </a:defRPr>
      </a:lvl3pPr>
      <a:lvl4pPr marL="1349789" algn="l" defTabSz="899859" rtl="0" eaLnBrk="1" latinLnBrk="0" hangingPunct="1">
        <a:defRPr sz="1772" kern="1200">
          <a:solidFill>
            <a:schemeClr val="tx1"/>
          </a:solidFill>
          <a:latin typeface="+mn-lt"/>
          <a:ea typeface="+mn-ea"/>
          <a:cs typeface="+mn-cs"/>
        </a:defRPr>
      </a:lvl4pPr>
      <a:lvl5pPr marL="1799717" algn="l" defTabSz="899859" rtl="0" eaLnBrk="1" latinLnBrk="0" hangingPunct="1">
        <a:defRPr sz="1772" kern="1200">
          <a:solidFill>
            <a:schemeClr val="tx1"/>
          </a:solidFill>
          <a:latin typeface="+mn-lt"/>
          <a:ea typeface="+mn-ea"/>
          <a:cs typeface="+mn-cs"/>
        </a:defRPr>
      </a:lvl5pPr>
      <a:lvl6pPr marL="2249647" algn="l" defTabSz="899859" rtl="0" eaLnBrk="1" latinLnBrk="0" hangingPunct="1">
        <a:defRPr sz="1772" kern="1200">
          <a:solidFill>
            <a:schemeClr val="tx1"/>
          </a:solidFill>
          <a:latin typeface="+mn-lt"/>
          <a:ea typeface="+mn-ea"/>
          <a:cs typeface="+mn-cs"/>
        </a:defRPr>
      </a:lvl6pPr>
      <a:lvl7pPr marL="2699576" algn="l" defTabSz="899859" rtl="0" eaLnBrk="1" latinLnBrk="0" hangingPunct="1">
        <a:defRPr sz="1772" kern="1200">
          <a:solidFill>
            <a:schemeClr val="tx1"/>
          </a:solidFill>
          <a:latin typeface="+mn-lt"/>
          <a:ea typeface="+mn-ea"/>
          <a:cs typeface="+mn-cs"/>
        </a:defRPr>
      </a:lvl7pPr>
      <a:lvl8pPr marL="3149506" algn="l" defTabSz="899859" rtl="0" eaLnBrk="1" latinLnBrk="0" hangingPunct="1">
        <a:defRPr sz="1772" kern="1200">
          <a:solidFill>
            <a:schemeClr val="tx1"/>
          </a:solidFill>
          <a:latin typeface="+mn-lt"/>
          <a:ea typeface="+mn-ea"/>
          <a:cs typeface="+mn-cs"/>
        </a:defRPr>
      </a:lvl8pPr>
      <a:lvl9pPr marL="3599435" algn="l" defTabSz="899859" rtl="0" eaLnBrk="1" latinLnBrk="0" hangingPunct="1">
        <a:defRPr sz="177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9977" y="273939"/>
            <a:ext cx="8099584" cy="1140090"/>
          </a:xfrm>
          <a:prstGeom prst="rect">
            <a:avLst/>
          </a:prstGeom>
        </p:spPr>
        <p:txBody>
          <a:bodyPr vert="horz" lIns="90414" tIns="45207" rIns="90414" bIns="45207"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449977" y="1596136"/>
            <a:ext cx="8099584" cy="4514439"/>
          </a:xfrm>
          <a:prstGeom prst="rect">
            <a:avLst/>
          </a:prstGeom>
        </p:spPr>
        <p:txBody>
          <a:bodyPr vert="horz" lIns="90414" tIns="45207" rIns="90414" bIns="452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449977" y="6340176"/>
            <a:ext cx="2099892" cy="364195"/>
          </a:xfrm>
          <a:prstGeom prst="rect">
            <a:avLst/>
          </a:prstGeom>
        </p:spPr>
        <p:txBody>
          <a:bodyPr vert="horz" lIns="90414" tIns="45207" rIns="90414" bIns="45207" rtlCol="0" anchor="ctr"/>
          <a:lstStyle>
            <a:lvl1pPr algn="l">
              <a:defRPr sz="1200">
                <a:solidFill>
                  <a:schemeClr val="tx1">
                    <a:tint val="75000"/>
                  </a:schemeClr>
                </a:solidFill>
              </a:defRPr>
            </a:lvl1pPr>
          </a:lstStyle>
          <a:p>
            <a:pPr defTabSz="904133" fontAlgn="auto" hangingPunct="1">
              <a:lnSpc>
                <a:spcPct val="100000"/>
              </a:lnSpc>
              <a:spcBef>
                <a:spcPts val="0"/>
              </a:spcBef>
              <a:spcAft>
                <a:spcPts val="0"/>
              </a:spcAft>
              <a:buClrTx/>
              <a:buSzTx/>
            </a:pPr>
            <a:fld id="{224625CB-08CF-4B29-8980-5E31F487FD7E}" type="datetimeFigureOut">
              <a:rPr lang="et-EE" smtClean="0">
                <a:solidFill>
                  <a:prstClr val="black">
                    <a:tint val="75000"/>
                  </a:prstClr>
                </a:solidFill>
                <a:latin typeface="Calibri"/>
                <a:ea typeface="+mn-ea"/>
              </a:rPr>
              <a:pPr defTabSz="904133" fontAlgn="auto" hangingPunct="1">
                <a:lnSpc>
                  <a:spcPct val="100000"/>
                </a:lnSpc>
                <a:spcBef>
                  <a:spcPts val="0"/>
                </a:spcBef>
                <a:spcAft>
                  <a:spcPts val="0"/>
                </a:spcAft>
                <a:buClrTx/>
                <a:buSzTx/>
              </a:pPr>
              <a:t>04.10.2019</a:t>
            </a:fld>
            <a:endParaRPr lang="et-EE">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74842" y="6340176"/>
            <a:ext cx="2849854" cy="364195"/>
          </a:xfrm>
          <a:prstGeom prst="rect">
            <a:avLst/>
          </a:prstGeom>
        </p:spPr>
        <p:txBody>
          <a:bodyPr vert="horz" lIns="90414" tIns="45207" rIns="90414" bIns="45207" rtlCol="0" anchor="ctr"/>
          <a:lstStyle>
            <a:lvl1pPr algn="ctr">
              <a:defRPr sz="1200">
                <a:solidFill>
                  <a:schemeClr val="tx1">
                    <a:tint val="75000"/>
                  </a:schemeClr>
                </a:solidFill>
              </a:defRPr>
            </a:lvl1pPr>
          </a:lstStyle>
          <a:p>
            <a:pPr defTabSz="904133" fontAlgn="auto" hangingPunct="1">
              <a:lnSpc>
                <a:spcPct val="100000"/>
              </a:lnSpc>
              <a:spcBef>
                <a:spcPts val="0"/>
              </a:spcBef>
              <a:spcAft>
                <a:spcPts val="0"/>
              </a:spcAft>
              <a:buClrTx/>
              <a:buSzTx/>
            </a:pPr>
            <a:endParaRPr lang="et-EE">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49669" y="6340176"/>
            <a:ext cx="2099892" cy="364195"/>
          </a:xfrm>
          <a:prstGeom prst="rect">
            <a:avLst/>
          </a:prstGeom>
        </p:spPr>
        <p:txBody>
          <a:bodyPr vert="horz" lIns="90414" tIns="45207" rIns="90414" bIns="45207" rtlCol="0" anchor="ctr"/>
          <a:lstStyle>
            <a:lvl1pPr algn="r">
              <a:defRPr sz="1200">
                <a:solidFill>
                  <a:schemeClr val="tx1">
                    <a:tint val="75000"/>
                  </a:schemeClr>
                </a:solidFill>
              </a:defRPr>
            </a:lvl1pPr>
          </a:lstStyle>
          <a:p>
            <a:pPr defTabSz="904133" fontAlgn="auto" hangingPunct="1">
              <a:lnSpc>
                <a:spcPct val="100000"/>
              </a:lnSpc>
              <a:spcBef>
                <a:spcPts val="0"/>
              </a:spcBef>
              <a:spcAft>
                <a:spcPts val="0"/>
              </a:spcAft>
              <a:buClrTx/>
              <a:buSzTx/>
            </a:pPr>
            <a:fld id="{EBB34C0A-C1BF-4CA5-88F7-C1A24C9956B3}" type="slidenum">
              <a:rPr lang="et-EE" smtClean="0">
                <a:solidFill>
                  <a:prstClr val="black">
                    <a:tint val="75000"/>
                  </a:prstClr>
                </a:solidFill>
                <a:latin typeface="Calibri"/>
                <a:ea typeface="+mn-ea"/>
              </a:rPr>
              <a:pPr defTabSz="904133" fontAlgn="auto" hangingPunct="1">
                <a:lnSpc>
                  <a:spcPct val="100000"/>
                </a:lnSpc>
                <a:spcBef>
                  <a:spcPts val="0"/>
                </a:spcBef>
                <a:spcAft>
                  <a:spcPts val="0"/>
                </a:spcAft>
                <a:buClrTx/>
                <a:buSzTx/>
              </a:pPr>
              <a:t>‹#›</a:t>
            </a:fld>
            <a:endParaRPr lang="et-EE">
              <a:solidFill>
                <a:prstClr val="black">
                  <a:tint val="75000"/>
                </a:prstClr>
              </a:solidFill>
              <a:latin typeface="Calibri"/>
              <a:ea typeface="+mn-ea"/>
            </a:endParaRPr>
          </a:p>
        </p:txBody>
      </p:sp>
    </p:spTree>
    <p:extLst>
      <p:ext uri="{BB962C8B-B14F-4D97-AF65-F5344CB8AC3E}">
        <p14:creationId xmlns:p14="http://schemas.microsoft.com/office/powerpoint/2010/main" val="298768429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04133" rtl="0" eaLnBrk="1" latinLnBrk="0" hangingPunct="1">
        <a:spcBef>
          <a:spcPct val="0"/>
        </a:spcBef>
        <a:buNone/>
        <a:defRPr sz="4400" kern="1200">
          <a:solidFill>
            <a:schemeClr val="tx1"/>
          </a:solidFill>
          <a:latin typeface="+mj-lt"/>
          <a:ea typeface="+mj-ea"/>
          <a:cs typeface="+mj-cs"/>
        </a:defRPr>
      </a:lvl1pPr>
    </p:titleStyle>
    <p:bodyStyle>
      <a:lvl1pPr marL="339050" indent="-339050" algn="l" defTabSz="90413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4607" indent="-282541" algn="l" defTabSz="90413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0164" indent="-226032" algn="l" defTabSz="90413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2231" indent="-226032" algn="l" defTabSz="9041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34296" indent="-226032" algn="l" defTabSz="9041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86362" indent="-226032" algn="l" defTabSz="9041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38429" indent="-226032" algn="l" defTabSz="9041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90494" indent="-226032" algn="l" defTabSz="9041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42561" indent="-226032" algn="l" defTabSz="90413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04133" rtl="0" eaLnBrk="1" latinLnBrk="0" hangingPunct="1">
        <a:defRPr sz="1800" kern="1200">
          <a:solidFill>
            <a:schemeClr val="tx1"/>
          </a:solidFill>
          <a:latin typeface="+mn-lt"/>
          <a:ea typeface="+mn-ea"/>
          <a:cs typeface="+mn-cs"/>
        </a:defRPr>
      </a:lvl1pPr>
      <a:lvl2pPr marL="452065" algn="l" defTabSz="904133" rtl="0" eaLnBrk="1" latinLnBrk="0" hangingPunct="1">
        <a:defRPr sz="1800" kern="1200">
          <a:solidFill>
            <a:schemeClr val="tx1"/>
          </a:solidFill>
          <a:latin typeface="+mn-lt"/>
          <a:ea typeface="+mn-ea"/>
          <a:cs typeface="+mn-cs"/>
        </a:defRPr>
      </a:lvl2pPr>
      <a:lvl3pPr marL="904133" algn="l" defTabSz="904133" rtl="0" eaLnBrk="1" latinLnBrk="0" hangingPunct="1">
        <a:defRPr sz="1800" kern="1200">
          <a:solidFill>
            <a:schemeClr val="tx1"/>
          </a:solidFill>
          <a:latin typeface="+mn-lt"/>
          <a:ea typeface="+mn-ea"/>
          <a:cs typeface="+mn-cs"/>
        </a:defRPr>
      </a:lvl3pPr>
      <a:lvl4pPr marL="1356198" algn="l" defTabSz="904133" rtl="0" eaLnBrk="1" latinLnBrk="0" hangingPunct="1">
        <a:defRPr sz="1800" kern="1200">
          <a:solidFill>
            <a:schemeClr val="tx1"/>
          </a:solidFill>
          <a:latin typeface="+mn-lt"/>
          <a:ea typeface="+mn-ea"/>
          <a:cs typeface="+mn-cs"/>
        </a:defRPr>
      </a:lvl4pPr>
      <a:lvl5pPr marL="1808265" algn="l" defTabSz="904133" rtl="0" eaLnBrk="1" latinLnBrk="0" hangingPunct="1">
        <a:defRPr sz="1800" kern="1200">
          <a:solidFill>
            <a:schemeClr val="tx1"/>
          </a:solidFill>
          <a:latin typeface="+mn-lt"/>
          <a:ea typeface="+mn-ea"/>
          <a:cs typeface="+mn-cs"/>
        </a:defRPr>
      </a:lvl5pPr>
      <a:lvl6pPr marL="2260331" algn="l" defTabSz="904133" rtl="0" eaLnBrk="1" latinLnBrk="0" hangingPunct="1">
        <a:defRPr sz="1800" kern="1200">
          <a:solidFill>
            <a:schemeClr val="tx1"/>
          </a:solidFill>
          <a:latin typeface="+mn-lt"/>
          <a:ea typeface="+mn-ea"/>
          <a:cs typeface="+mn-cs"/>
        </a:defRPr>
      </a:lvl6pPr>
      <a:lvl7pPr marL="2712395" algn="l" defTabSz="904133" rtl="0" eaLnBrk="1" latinLnBrk="0" hangingPunct="1">
        <a:defRPr sz="1800" kern="1200">
          <a:solidFill>
            <a:schemeClr val="tx1"/>
          </a:solidFill>
          <a:latin typeface="+mn-lt"/>
          <a:ea typeface="+mn-ea"/>
          <a:cs typeface="+mn-cs"/>
        </a:defRPr>
      </a:lvl7pPr>
      <a:lvl8pPr marL="3164462" algn="l" defTabSz="904133" rtl="0" eaLnBrk="1" latinLnBrk="0" hangingPunct="1">
        <a:defRPr sz="1800" kern="1200">
          <a:solidFill>
            <a:schemeClr val="tx1"/>
          </a:solidFill>
          <a:latin typeface="+mn-lt"/>
          <a:ea typeface="+mn-ea"/>
          <a:cs typeface="+mn-cs"/>
        </a:defRPr>
      </a:lvl8pPr>
      <a:lvl9pPr marL="3616526" algn="l" defTabSz="90413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9" y="364197"/>
            <a:ext cx="7762102" cy="1322188"/>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618719" y="1820976"/>
            <a:ext cx="7762102"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618718" y="6340167"/>
            <a:ext cx="2024896" cy="364195"/>
          </a:xfrm>
          <a:prstGeom prst="rect">
            <a:avLst/>
          </a:prstGeom>
        </p:spPr>
        <p:txBody>
          <a:bodyPr vert="horz" lIns="91440" tIns="45720" rIns="91440" bIns="45720" rtlCol="0" anchor="ctr"/>
          <a:lstStyle>
            <a:lvl1pPr algn="l">
              <a:defRPr sz="656">
                <a:solidFill>
                  <a:schemeClr val="tx1">
                    <a:tint val="75000"/>
                  </a:schemeClr>
                </a:solidFill>
              </a:defRPr>
            </a:lvl1pPr>
          </a:lstStyle>
          <a:p>
            <a:fld id="{3F743ED6-5414-40B7-B3AA-1DB525206C97}" type="datetimeFigureOut">
              <a:rPr lang="et-EE" smtClean="0"/>
              <a:t>04.10.2019</a:t>
            </a:fld>
            <a:endParaRPr lang="et-EE"/>
          </a:p>
        </p:txBody>
      </p:sp>
      <p:sp>
        <p:nvSpPr>
          <p:cNvPr id="5" name="Footer Placeholder 4"/>
          <p:cNvSpPr>
            <a:spLocks noGrp="1"/>
          </p:cNvSpPr>
          <p:nvPr>
            <p:ph type="ftr" sz="quarter" idx="3"/>
          </p:nvPr>
        </p:nvSpPr>
        <p:spPr>
          <a:xfrm>
            <a:off x="2981097" y="6340167"/>
            <a:ext cx="3037344" cy="364195"/>
          </a:xfrm>
          <a:prstGeom prst="rect">
            <a:avLst/>
          </a:prstGeom>
        </p:spPr>
        <p:txBody>
          <a:bodyPr vert="horz" lIns="91440" tIns="45720" rIns="91440" bIns="45720" rtlCol="0" anchor="ctr"/>
          <a:lstStyle>
            <a:lvl1pPr algn="ctr">
              <a:defRPr sz="656">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355924" y="6340167"/>
            <a:ext cx="2024896" cy="364195"/>
          </a:xfrm>
          <a:prstGeom prst="rect">
            <a:avLst/>
          </a:prstGeom>
        </p:spPr>
        <p:txBody>
          <a:bodyPr vert="horz" lIns="91440" tIns="45720" rIns="91440" bIns="45720" rtlCol="0" anchor="ctr"/>
          <a:lstStyle>
            <a:lvl1pPr algn="r">
              <a:defRPr sz="656">
                <a:solidFill>
                  <a:schemeClr val="tx1">
                    <a:tint val="75000"/>
                  </a:schemeClr>
                </a:solidFill>
              </a:defRPr>
            </a:lvl1pPr>
          </a:lstStyle>
          <a:p>
            <a:fld id="{EC5379AE-1E95-44B7-8DE8-465F026F0BD9}" type="slidenum">
              <a:rPr lang="et-EE" smtClean="0"/>
              <a:t>‹#›</a:t>
            </a:fld>
            <a:endParaRPr lang="et-EE"/>
          </a:p>
        </p:txBody>
      </p:sp>
    </p:spTree>
    <p:extLst>
      <p:ext uri="{BB962C8B-B14F-4D97-AF65-F5344CB8AC3E}">
        <p14:creationId xmlns:p14="http://schemas.microsoft.com/office/powerpoint/2010/main" val="84056026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l" defTabSz="499588" rtl="0" eaLnBrk="1" latinLnBrk="0" hangingPunct="1">
        <a:lnSpc>
          <a:spcPct val="90000"/>
        </a:lnSpc>
        <a:spcBef>
          <a:spcPct val="0"/>
        </a:spcBef>
        <a:buNone/>
        <a:defRPr sz="2404" kern="1200">
          <a:solidFill>
            <a:schemeClr val="tx1"/>
          </a:solidFill>
          <a:latin typeface="+mj-lt"/>
          <a:ea typeface="+mj-ea"/>
          <a:cs typeface="+mj-cs"/>
        </a:defRPr>
      </a:lvl1pPr>
    </p:titleStyle>
    <p:bodyStyle>
      <a:lvl1pPr marL="124898" indent="-124898" algn="l" defTabSz="499588" rtl="0" eaLnBrk="1" latinLnBrk="0" hangingPunct="1">
        <a:lnSpc>
          <a:spcPct val="90000"/>
        </a:lnSpc>
        <a:spcBef>
          <a:spcPts val="546"/>
        </a:spcBef>
        <a:buFont typeface="Arial" panose="020B0604020202020204" pitchFamily="34" charset="0"/>
        <a:buChar char="•"/>
        <a:defRPr sz="1530" kern="1200">
          <a:solidFill>
            <a:schemeClr val="tx1"/>
          </a:solidFill>
          <a:latin typeface="+mn-lt"/>
          <a:ea typeface="+mn-ea"/>
          <a:cs typeface="+mn-cs"/>
        </a:defRPr>
      </a:lvl1pPr>
      <a:lvl2pPr marL="374691" indent="-124898" algn="l" defTabSz="499588" rtl="0" eaLnBrk="1" latinLnBrk="0" hangingPunct="1">
        <a:lnSpc>
          <a:spcPct val="90000"/>
        </a:lnSpc>
        <a:spcBef>
          <a:spcPts val="273"/>
        </a:spcBef>
        <a:buFont typeface="Arial" panose="020B0604020202020204" pitchFamily="34" charset="0"/>
        <a:buChar char="•"/>
        <a:defRPr sz="1312" kern="1200">
          <a:solidFill>
            <a:schemeClr val="tx1"/>
          </a:solidFill>
          <a:latin typeface="+mn-lt"/>
          <a:ea typeface="+mn-ea"/>
          <a:cs typeface="+mn-cs"/>
        </a:defRPr>
      </a:lvl2pPr>
      <a:lvl3pPr marL="624485" indent="-124898" algn="l" defTabSz="499588" rtl="0" eaLnBrk="1" latinLnBrk="0" hangingPunct="1">
        <a:lnSpc>
          <a:spcPct val="90000"/>
        </a:lnSpc>
        <a:spcBef>
          <a:spcPts val="273"/>
        </a:spcBef>
        <a:buFont typeface="Arial" panose="020B0604020202020204" pitchFamily="34" charset="0"/>
        <a:buChar char="•"/>
        <a:defRPr sz="1093" kern="1200">
          <a:solidFill>
            <a:schemeClr val="tx1"/>
          </a:solidFill>
          <a:latin typeface="+mn-lt"/>
          <a:ea typeface="+mn-ea"/>
          <a:cs typeface="+mn-cs"/>
        </a:defRPr>
      </a:lvl3pPr>
      <a:lvl4pPr marL="874279" indent="-124898" algn="l" defTabSz="499588"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4pPr>
      <a:lvl5pPr marL="1124073" indent="-124898" algn="l" defTabSz="499588"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5pPr>
      <a:lvl6pPr marL="1373867" indent="-124898" algn="l" defTabSz="499588"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6pPr>
      <a:lvl7pPr marL="1623661" indent="-124898" algn="l" defTabSz="499588"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7pPr>
      <a:lvl8pPr marL="1873455" indent="-124898" algn="l" defTabSz="499588"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8pPr>
      <a:lvl9pPr marL="2123249" indent="-124898" algn="l" defTabSz="499588"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9pPr>
    </p:bodyStyle>
    <p:otherStyle>
      <a:defPPr>
        <a:defRPr lang="et-EE"/>
      </a:defPPr>
      <a:lvl1pPr marL="0" algn="l" defTabSz="499588" rtl="0" eaLnBrk="1" latinLnBrk="0" hangingPunct="1">
        <a:defRPr sz="983" kern="1200">
          <a:solidFill>
            <a:schemeClr val="tx1"/>
          </a:solidFill>
          <a:latin typeface="+mn-lt"/>
          <a:ea typeface="+mn-ea"/>
          <a:cs typeface="+mn-cs"/>
        </a:defRPr>
      </a:lvl1pPr>
      <a:lvl2pPr marL="249794" algn="l" defTabSz="499588" rtl="0" eaLnBrk="1" latinLnBrk="0" hangingPunct="1">
        <a:defRPr sz="983" kern="1200">
          <a:solidFill>
            <a:schemeClr val="tx1"/>
          </a:solidFill>
          <a:latin typeface="+mn-lt"/>
          <a:ea typeface="+mn-ea"/>
          <a:cs typeface="+mn-cs"/>
        </a:defRPr>
      </a:lvl2pPr>
      <a:lvl3pPr marL="499588" algn="l" defTabSz="499588" rtl="0" eaLnBrk="1" latinLnBrk="0" hangingPunct="1">
        <a:defRPr sz="983" kern="1200">
          <a:solidFill>
            <a:schemeClr val="tx1"/>
          </a:solidFill>
          <a:latin typeface="+mn-lt"/>
          <a:ea typeface="+mn-ea"/>
          <a:cs typeface="+mn-cs"/>
        </a:defRPr>
      </a:lvl3pPr>
      <a:lvl4pPr marL="749382" algn="l" defTabSz="499588" rtl="0" eaLnBrk="1" latinLnBrk="0" hangingPunct="1">
        <a:defRPr sz="983" kern="1200">
          <a:solidFill>
            <a:schemeClr val="tx1"/>
          </a:solidFill>
          <a:latin typeface="+mn-lt"/>
          <a:ea typeface="+mn-ea"/>
          <a:cs typeface="+mn-cs"/>
        </a:defRPr>
      </a:lvl4pPr>
      <a:lvl5pPr marL="999176" algn="l" defTabSz="499588" rtl="0" eaLnBrk="1" latinLnBrk="0" hangingPunct="1">
        <a:defRPr sz="983" kern="1200">
          <a:solidFill>
            <a:schemeClr val="tx1"/>
          </a:solidFill>
          <a:latin typeface="+mn-lt"/>
          <a:ea typeface="+mn-ea"/>
          <a:cs typeface="+mn-cs"/>
        </a:defRPr>
      </a:lvl5pPr>
      <a:lvl6pPr marL="1248970" algn="l" defTabSz="499588" rtl="0" eaLnBrk="1" latinLnBrk="0" hangingPunct="1">
        <a:defRPr sz="983" kern="1200">
          <a:solidFill>
            <a:schemeClr val="tx1"/>
          </a:solidFill>
          <a:latin typeface="+mn-lt"/>
          <a:ea typeface="+mn-ea"/>
          <a:cs typeface="+mn-cs"/>
        </a:defRPr>
      </a:lvl6pPr>
      <a:lvl7pPr marL="1498764" algn="l" defTabSz="499588" rtl="0" eaLnBrk="1" latinLnBrk="0" hangingPunct="1">
        <a:defRPr sz="983" kern="1200">
          <a:solidFill>
            <a:schemeClr val="tx1"/>
          </a:solidFill>
          <a:latin typeface="+mn-lt"/>
          <a:ea typeface="+mn-ea"/>
          <a:cs typeface="+mn-cs"/>
        </a:defRPr>
      </a:lvl7pPr>
      <a:lvl8pPr marL="1748558" algn="l" defTabSz="499588" rtl="0" eaLnBrk="1" latinLnBrk="0" hangingPunct="1">
        <a:defRPr sz="983" kern="1200">
          <a:solidFill>
            <a:schemeClr val="tx1"/>
          </a:solidFill>
          <a:latin typeface="+mn-lt"/>
          <a:ea typeface="+mn-ea"/>
          <a:cs typeface="+mn-cs"/>
        </a:defRPr>
      </a:lvl8pPr>
      <a:lvl9pPr marL="1998352" algn="l" defTabSz="499588" rtl="0" eaLnBrk="1" latinLnBrk="0" hangingPunct="1">
        <a:defRPr sz="98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6" name="Rectangle 2"/>
          <p:cNvSpPr>
            <a:spLocks noGrp="1" noChangeArrowheads="1"/>
          </p:cNvSpPr>
          <p:nvPr>
            <p:ph type="body" idx="1"/>
          </p:nvPr>
        </p:nvSpPr>
        <p:spPr bwMode="auto">
          <a:xfrm>
            <a:off x="503238" y="1768475"/>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extLst>
      <p:ext uri="{BB962C8B-B14F-4D97-AF65-F5344CB8AC3E}">
        <p14:creationId xmlns:p14="http://schemas.microsoft.com/office/powerpoint/2010/main" val="203486478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Lst>
  <p:txStyles>
    <p:titleStyle>
      <a:lvl1pPr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950" indent="-28575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0" indent="-342900" algn="l" defTabSz="449263" rtl="0" eaLnBrk="1" fontAlgn="base" hangingPunct="1">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a:t>Click to edit the title text format</a:t>
            </a:r>
          </a:p>
        </p:txBody>
      </p:sp>
      <p:sp>
        <p:nvSpPr>
          <p:cNvPr id="1026" name="Rectangle 2"/>
          <p:cNvSpPr>
            <a:spLocks noGrp="1" noChangeArrowheads="1"/>
          </p:cNvSpPr>
          <p:nvPr>
            <p:ph type="body" idx="1"/>
          </p:nvPr>
        </p:nvSpPr>
        <p:spPr bwMode="auto">
          <a:xfrm>
            <a:off x="503238" y="1768475"/>
            <a:ext cx="9069387"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7"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fld id="{91A857D3-8977-4B76-8A8E-76EC884CC3A4}" type="slidenum">
              <a:rPr lang="et-EE" altLang="en-US"/>
              <a:pPr/>
              <a:t>‹#›</a:t>
            </a:fld>
            <a:endParaRPr lang="et-EE" altLang="en-US"/>
          </a:p>
        </p:txBody>
      </p:sp>
    </p:spTree>
    <p:extLst>
      <p:ext uri="{BB962C8B-B14F-4D97-AF65-F5344CB8AC3E}">
        <p14:creationId xmlns:p14="http://schemas.microsoft.com/office/powerpoint/2010/main" val="96288152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Lst>
  <p:txStyles>
    <p:titleStyle>
      <a:lvl1pPr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kern="1200">
          <a:solidFill>
            <a:srgbClr val="000000"/>
          </a:solidFill>
          <a:latin typeface="+mj-lt"/>
          <a:ea typeface="+mj-ea"/>
          <a:cs typeface="+mj-cs"/>
        </a:defRPr>
      </a:lvl1pPr>
      <a:lvl2pPr marL="742950" indent="-28575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2pPr>
      <a:lvl3pPr marL="1143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3pPr>
      <a:lvl4pPr marL="1600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4pPr>
      <a:lvl5pPr marL="20574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5pPr>
      <a:lvl6pPr marL="25146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6pPr>
      <a:lvl7pPr marL="29718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7pPr>
      <a:lvl8pPr marL="34290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8pPr>
      <a:lvl9pPr marL="3886200" indent="-228600" algn="l" defTabSz="449263" rtl="0" eaLnBrk="1" fontAlgn="base" hangingPunct="1">
        <a:lnSpc>
          <a:spcPct val="88000"/>
        </a:lnSpc>
        <a:spcBef>
          <a:spcPct val="0"/>
        </a:spcBef>
        <a:spcAft>
          <a:spcPct val="0"/>
        </a:spcAft>
        <a:buClr>
          <a:srgbClr val="000000"/>
        </a:buClr>
        <a:buSzPct val="100000"/>
        <a:buFont typeface="Times New Roman" panose="02020603050405020304" pitchFamily="18" charset="0"/>
        <a:defRPr sz="5700">
          <a:solidFill>
            <a:srgbClr val="000000"/>
          </a:solidFill>
          <a:latin typeface="Roboto Condensed" panose="02000000000000000000" pitchFamily="2" charset="0"/>
          <a:ea typeface="Microsoft YaHei" panose="020B0503020204020204" pitchFamily="34" charset="-122"/>
        </a:defRPr>
      </a:lvl9pPr>
    </p:titleStyle>
    <p:bodyStyle>
      <a:lvl1pPr marL="342900" indent="-342900" algn="l" defTabSz="449263" rtl="0" eaLnBrk="1" fontAlgn="base" hangingPunct="1">
        <a:lnSpc>
          <a:spcPct val="110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lnSpc>
          <a:spcPct val="110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lnSpc>
          <a:spcPct val="110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lnSpc>
          <a:spcPct val="110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lnSpc>
          <a:spcPct val="110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364196"/>
            <a:ext cx="7762102" cy="1322188"/>
          </a:xfrm>
          <a:prstGeom prst="rect">
            <a:avLst/>
          </a:prstGeom>
        </p:spPr>
        <p:txBody>
          <a:bodyPr vert="horz" lIns="91440" tIns="45720" rIns="91440" bIns="45720" rtlCol="0" anchor="ctr">
            <a:normAutofit/>
          </a:bodyPr>
          <a:lstStyle/>
          <a:p>
            <a:r>
              <a:rPr lang="de-DE"/>
              <a:t>Click to edit Master title style</a:t>
            </a:r>
            <a:endParaRPr lang="en-US" dirty="0"/>
          </a:p>
        </p:txBody>
      </p:sp>
      <p:sp>
        <p:nvSpPr>
          <p:cNvPr id="3" name="Text Placeholder 2"/>
          <p:cNvSpPr>
            <a:spLocks noGrp="1"/>
          </p:cNvSpPr>
          <p:nvPr>
            <p:ph type="body" idx="1"/>
          </p:nvPr>
        </p:nvSpPr>
        <p:spPr>
          <a:xfrm>
            <a:off x="618718" y="1820977"/>
            <a:ext cx="7762102" cy="4340260"/>
          </a:xfrm>
          <a:prstGeom prst="rect">
            <a:avLst/>
          </a:prstGeom>
        </p:spPr>
        <p:txBody>
          <a:bodyPr vert="horz" lIns="91440" tIns="45720" rIns="91440" bIns="45720" rtlCol="0">
            <a:norm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dirty="0"/>
          </a:p>
        </p:txBody>
      </p:sp>
      <p:sp>
        <p:nvSpPr>
          <p:cNvPr id="4" name="Date Placeholder 3"/>
          <p:cNvSpPr>
            <a:spLocks noGrp="1"/>
          </p:cNvSpPr>
          <p:nvPr>
            <p:ph type="dt" sz="half" idx="2"/>
          </p:nvPr>
        </p:nvSpPr>
        <p:spPr>
          <a:xfrm>
            <a:off x="618718" y="6340168"/>
            <a:ext cx="2024896" cy="364195"/>
          </a:xfrm>
          <a:prstGeom prst="rect">
            <a:avLst/>
          </a:prstGeom>
        </p:spPr>
        <p:txBody>
          <a:bodyPr vert="horz" lIns="91440" tIns="45720" rIns="91440" bIns="45720" rtlCol="0" anchor="ctr"/>
          <a:lstStyle>
            <a:lvl1pPr algn="l">
              <a:defRPr sz="886">
                <a:solidFill>
                  <a:schemeClr val="tx1">
                    <a:tint val="75000"/>
                  </a:schemeClr>
                </a:solidFill>
              </a:defRPr>
            </a:lvl1pPr>
          </a:lstStyle>
          <a:p>
            <a:fld id="{ACF874DF-9D81-F643-BEDF-5BF5BC282A65}" type="datetimeFigureOut">
              <a:rPr lang="en-US" smtClean="0"/>
              <a:t>10/4/2019</a:t>
            </a:fld>
            <a:endParaRPr lang="en-US"/>
          </a:p>
        </p:txBody>
      </p:sp>
      <p:sp>
        <p:nvSpPr>
          <p:cNvPr id="5" name="Footer Placeholder 4"/>
          <p:cNvSpPr>
            <a:spLocks noGrp="1"/>
          </p:cNvSpPr>
          <p:nvPr>
            <p:ph type="ftr" sz="quarter" idx="3"/>
          </p:nvPr>
        </p:nvSpPr>
        <p:spPr>
          <a:xfrm>
            <a:off x="2981097" y="6340168"/>
            <a:ext cx="3037344" cy="364195"/>
          </a:xfrm>
          <a:prstGeom prst="rect">
            <a:avLst/>
          </a:prstGeom>
        </p:spPr>
        <p:txBody>
          <a:bodyPr vert="horz" lIns="91440" tIns="45720" rIns="91440" bIns="45720" rtlCol="0" anchor="ctr"/>
          <a:lstStyle>
            <a:lvl1pPr algn="ctr">
              <a:defRPr sz="88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55924" y="6340168"/>
            <a:ext cx="2024896" cy="364195"/>
          </a:xfrm>
          <a:prstGeom prst="rect">
            <a:avLst/>
          </a:prstGeom>
        </p:spPr>
        <p:txBody>
          <a:bodyPr vert="horz" lIns="91440" tIns="45720" rIns="91440" bIns="45720" rtlCol="0" anchor="ctr"/>
          <a:lstStyle>
            <a:lvl1pPr algn="r">
              <a:defRPr sz="886">
                <a:solidFill>
                  <a:schemeClr val="tx1">
                    <a:tint val="75000"/>
                  </a:schemeClr>
                </a:solidFill>
              </a:defRPr>
            </a:lvl1pPr>
          </a:lstStyle>
          <a:p>
            <a:fld id="{69FDDF19-1E89-1448-91D0-608C81647FE9}" type="slidenum">
              <a:rPr lang="en-US" smtClean="0"/>
              <a:t>‹#›</a:t>
            </a:fld>
            <a:endParaRPr lang="en-US"/>
          </a:p>
        </p:txBody>
      </p:sp>
    </p:spTree>
    <p:extLst>
      <p:ext uri="{BB962C8B-B14F-4D97-AF65-F5344CB8AC3E}">
        <p14:creationId xmlns:p14="http://schemas.microsoft.com/office/powerpoint/2010/main" val="1169874038"/>
      </p:ext>
    </p:extLst>
  </p:cSld>
  <p:clrMap bg1="lt1" tx1="dk1" bg2="lt2" tx2="dk2" accent1="accent1" accent2="accent2" accent3="accent3" accent4="accent4" accent5="accent5" accent6="accent6" hlink="hlink" folHlink="folHlink"/>
  <p:sldLayoutIdLst>
    <p:sldLayoutId id="2147483858" r:id="rId1"/>
    <p:sldLayoutId id="2147483859" r:id="rId2"/>
  </p:sldLayoutIdLst>
  <p:txStyles>
    <p:titleStyle>
      <a:lvl1pPr algn="l" defTabSz="674993" rtl="0" eaLnBrk="1" latinLnBrk="0" hangingPunct="1">
        <a:lnSpc>
          <a:spcPct val="90000"/>
        </a:lnSpc>
        <a:spcBef>
          <a:spcPct val="0"/>
        </a:spcBef>
        <a:buNone/>
        <a:defRPr sz="3248" kern="1200">
          <a:solidFill>
            <a:schemeClr val="tx1"/>
          </a:solidFill>
          <a:latin typeface="+mj-lt"/>
          <a:ea typeface="+mj-ea"/>
          <a:cs typeface="+mj-cs"/>
        </a:defRPr>
      </a:lvl1pPr>
    </p:titleStyle>
    <p:bodyStyle>
      <a:lvl1pPr marL="168748" indent="-168748" algn="l" defTabSz="674993"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245" indent="-168748" algn="l" defTabSz="674993"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741" indent="-168748" algn="l" defTabSz="674993" rtl="0" eaLnBrk="1" latinLnBrk="0" hangingPunct="1">
        <a:lnSpc>
          <a:spcPct val="90000"/>
        </a:lnSpc>
        <a:spcBef>
          <a:spcPts val="369"/>
        </a:spcBef>
        <a:buFont typeface="Arial" panose="020B0604020202020204" pitchFamily="34" charset="0"/>
        <a:buChar char="•"/>
        <a:defRPr sz="1476" kern="1200">
          <a:solidFill>
            <a:schemeClr val="tx1"/>
          </a:solidFill>
          <a:latin typeface="+mn-lt"/>
          <a:ea typeface="+mn-ea"/>
          <a:cs typeface="+mn-cs"/>
        </a:defRPr>
      </a:lvl3pPr>
      <a:lvl4pPr marL="1181238" indent="-168748" algn="l" defTabSz="674993"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735" indent="-168748" algn="l" defTabSz="674993"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231" indent="-168748" algn="l" defTabSz="674993"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3728" indent="-168748" algn="l" defTabSz="674993"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224" indent="-168748" algn="l" defTabSz="674993"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8721" indent="-168748" algn="l" defTabSz="674993"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4993" rtl="0" eaLnBrk="1" latinLnBrk="0" hangingPunct="1">
        <a:defRPr sz="1329" kern="1200">
          <a:solidFill>
            <a:schemeClr val="tx1"/>
          </a:solidFill>
          <a:latin typeface="+mn-lt"/>
          <a:ea typeface="+mn-ea"/>
          <a:cs typeface="+mn-cs"/>
        </a:defRPr>
      </a:lvl1pPr>
      <a:lvl2pPr marL="337497" algn="l" defTabSz="674993" rtl="0" eaLnBrk="1" latinLnBrk="0" hangingPunct="1">
        <a:defRPr sz="1329" kern="1200">
          <a:solidFill>
            <a:schemeClr val="tx1"/>
          </a:solidFill>
          <a:latin typeface="+mn-lt"/>
          <a:ea typeface="+mn-ea"/>
          <a:cs typeface="+mn-cs"/>
        </a:defRPr>
      </a:lvl2pPr>
      <a:lvl3pPr marL="674993" algn="l" defTabSz="674993" rtl="0" eaLnBrk="1" latinLnBrk="0" hangingPunct="1">
        <a:defRPr sz="1329" kern="1200">
          <a:solidFill>
            <a:schemeClr val="tx1"/>
          </a:solidFill>
          <a:latin typeface="+mn-lt"/>
          <a:ea typeface="+mn-ea"/>
          <a:cs typeface="+mn-cs"/>
        </a:defRPr>
      </a:lvl3pPr>
      <a:lvl4pPr marL="1012490" algn="l" defTabSz="674993" rtl="0" eaLnBrk="1" latinLnBrk="0" hangingPunct="1">
        <a:defRPr sz="1329" kern="1200">
          <a:solidFill>
            <a:schemeClr val="tx1"/>
          </a:solidFill>
          <a:latin typeface="+mn-lt"/>
          <a:ea typeface="+mn-ea"/>
          <a:cs typeface="+mn-cs"/>
        </a:defRPr>
      </a:lvl4pPr>
      <a:lvl5pPr marL="1349986" algn="l" defTabSz="674993" rtl="0" eaLnBrk="1" latinLnBrk="0" hangingPunct="1">
        <a:defRPr sz="1329" kern="1200">
          <a:solidFill>
            <a:schemeClr val="tx1"/>
          </a:solidFill>
          <a:latin typeface="+mn-lt"/>
          <a:ea typeface="+mn-ea"/>
          <a:cs typeface="+mn-cs"/>
        </a:defRPr>
      </a:lvl5pPr>
      <a:lvl6pPr marL="1687483" algn="l" defTabSz="674993" rtl="0" eaLnBrk="1" latinLnBrk="0" hangingPunct="1">
        <a:defRPr sz="1329" kern="1200">
          <a:solidFill>
            <a:schemeClr val="tx1"/>
          </a:solidFill>
          <a:latin typeface="+mn-lt"/>
          <a:ea typeface="+mn-ea"/>
          <a:cs typeface="+mn-cs"/>
        </a:defRPr>
      </a:lvl6pPr>
      <a:lvl7pPr marL="2024979" algn="l" defTabSz="674993" rtl="0" eaLnBrk="1" latinLnBrk="0" hangingPunct="1">
        <a:defRPr sz="1329" kern="1200">
          <a:solidFill>
            <a:schemeClr val="tx1"/>
          </a:solidFill>
          <a:latin typeface="+mn-lt"/>
          <a:ea typeface="+mn-ea"/>
          <a:cs typeface="+mn-cs"/>
        </a:defRPr>
      </a:lvl7pPr>
      <a:lvl8pPr marL="2362476" algn="l" defTabSz="674993" rtl="0" eaLnBrk="1" latinLnBrk="0" hangingPunct="1">
        <a:defRPr sz="1329" kern="1200">
          <a:solidFill>
            <a:schemeClr val="tx1"/>
          </a:solidFill>
          <a:latin typeface="+mn-lt"/>
          <a:ea typeface="+mn-ea"/>
          <a:cs typeface="+mn-cs"/>
        </a:defRPr>
      </a:lvl8pPr>
      <a:lvl9pPr marL="2699973" algn="l" defTabSz="674993" rtl="0" eaLnBrk="1" latinLnBrk="0" hangingPunct="1">
        <a:defRPr sz="13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7.jpe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8.xml"/><Relationship Id="rId5" Type="http://schemas.openxmlformats.org/officeDocument/2006/relationships/image" Target="../media/image7.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7.jpe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353" y="2448000"/>
            <a:ext cx="7848647" cy="1800000"/>
          </a:xfrm>
        </p:spPr>
        <p:txBody>
          <a:bodyPr/>
          <a:lstStyle/>
          <a:p>
            <a:r>
              <a:rPr lang="et-EE" sz="4000" b="1" dirty="0"/>
              <a:t>Jätkusuutliku toidutarneahela suunas</a:t>
            </a:r>
            <a:endParaRPr lang="et-EE" sz="2400" b="1" dirty="0"/>
          </a:p>
        </p:txBody>
      </p:sp>
      <p:sp>
        <p:nvSpPr>
          <p:cNvPr id="3" name="Subtitle 2"/>
          <p:cNvSpPr>
            <a:spLocks noGrp="1"/>
          </p:cNvSpPr>
          <p:nvPr>
            <p:ph type="subTitle" idx="1"/>
          </p:nvPr>
        </p:nvSpPr>
        <p:spPr>
          <a:xfrm>
            <a:off x="755353" y="3852318"/>
            <a:ext cx="7848647" cy="2400884"/>
          </a:xfrm>
        </p:spPr>
        <p:txBody>
          <a:bodyPr/>
          <a:lstStyle/>
          <a:p>
            <a:r>
              <a:rPr lang="et-EE" sz="2800" b="1" dirty="0"/>
              <a:t>Marko Gorban</a:t>
            </a:r>
          </a:p>
          <a:p>
            <a:r>
              <a:rPr lang="et-EE" sz="2800" b="1" dirty="0"/>
              <a:t>Maaeluministeerium</a:t>
            </a:r>
          </a:p>
          <a:p>
            <a:endParaRPr lang="et-EE" sz="2800" b="1" dirty="0"/>
          </a:p>
          <a:p>
            <a:r>
              <a:rPr lang="et-EE" dirty="0"/>
              <a:t>Piimafoorum</a:t>
            </a:r>
          </a:p>
          <a:p>
            <a:r>
              <a:rPr lang="et-EE" sz="2800" dirty="0"/>
              <a:t>03.10.2019</a:t>
            </a:r>
          </a:p>
        </p:txBody>
      </p:sp>
      <p:pic>
        <p:nvPicPr>
          <p:cNvPr id="4" name="Picture 2" descr="Eesti maaelu arengukava 2014–2020 logo Euroopa Liidu embleemiga (horisontaalne versioon)">
            <a:extLst>
              <a:ext uri="{FF2B5EF4-FFF2-40B4-BE49-F238E27FC236}">
                <a16:creationId xmlns:a16="http://schemas.microsoft.com/office/drawing/2014/main" id="{6A1870A6-4DB4-4C55-8BB8-79C7794C0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282" y="442797"/>
            <a:ext cx="2217422" cy="10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188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128" y="467942"/>
            <a:ext cx="8302097" cy="1008112"/>
          </a:xfrm>
        </p:spPr>
        <p:txBody>
          <a:bodyPr>
            <a:no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Toorpiima eksport 2018 ja teoreetiline tulu selle töötlemisest</a:t>
            </a:r>
          </a:p>
        </p:txBody>
      </p:sp>
      <p:sp>
        <p:nvSpPr>
          <p:cNvPr id="3" name="Content Placeholder 2"/>
          <p:cNvSpPr>
            <a:spLocks noGrp="1"/>
          </p:cNvSpPr>
          <p:nvPr>
            <p:ph idx="1"/>
          </p:nvPr>
        </p:nvSpPr>
        <p:spPr>
          <a:xfrm>
            <a:off x="224988" y="1756962"/>
            <a:ext cx="8568846" cy="3981280"/>
          </a:xfrm>
        </p:spPr>
        <p:txBody>
          <a:bodyPr>
            <a:normAutofit/>
          </a:bodyPr>
          <a:lstStyle/>
          <a:p>
            <a:pPr marL="0" indent="0">
              <a:buNone/>
            </a:pPr>
            <a:r>
              <a:rPr lang="et-EE" sz="1772" dirty="0">
                <a:latin typeface="Roboto Condensed" panose="02000000000000000000" pitchFamily="2" charset="0"/>
                <a:ea typeface="Roboto Condensed" panose="02000000000000000000" pitchFamily="2" charset="0"/>
                <a:cs typeface="Roboto Condensed" panose="02000000000000000000" pitchFamily="2" charset="0"/>
              </a:rPr>
              <a:t>Eestist eksporditud toorpiim </a:t>
            </a:r>
          </a:p>
          <a:p>
            <a:pPr>
              <a:buFontTx/>
              <a:buChar char="-"/>
            </a:pPr>
            <a:r>
              <a:rPr lang="et-EE" sz="1772" dirty="0">
                <a:latin typeface="Roboto Condensed" panose="02000000000000000000" pitchFamily="2" charset="0"/>
                <a:ea typeface="Roboto Condensed" panose="02000000000000000000" pitchFamily="2" charset="0"/>
                <a:cs typeface="Roboto Condensed" panose="02000000000000000000" pitchFamily="2" charset="0"/>
              </a:rPr>
              <a:t>kogus 196,1 tuh t</a:t>
            </a:r>
          </a:p>
          <a:p>
            <a:pPr>
              <a:buFontTx/>
              <a:buChar char="-"/>
            </a:pPr>
            <a:r>
              <a:rPr lang="et-EE" sz="1772" dirty="0">
                <a:latin typeface="Roboto Condensed" panose="02000000000000000000" pitchFamily="2" charset="0"/>
                <a:ea typeface="Roboto Condensed" panose="02000000000000000000" pitchFamily="2" charset="0"/>
                <a:cs typeface="Roboto Condensed" panose="02000000000000000000" pitchFamily="2" charset="0"/>
              </a:rPr>
              <a:t>maksumus 62,2 milj eurot</a:t>
            </a:r>
          </a:p>
          <a:p>
            <a:pPr marL="0" indent="0">
              <a:buNone/>
            </a:pPr>
            <a:endParaRPr lang="et-EE" dirty="0">
              <a:latin typeface="Roboto Condensed" panose="02000000000000000000" pitchFamily="2" charset="0"/>
              <a:ea typeface="Roboto Condensed" panose="02000000000000000000" pitchFamily="2" charset="0"/>
              <a:cs typeface="Roboto Condensed" panose="02000000000000000000" pitchFamily="2" charset="0"/>
            </a:endParaRPr>
          </a:p>
          <a:p>
            <a:pPr marL="0" indent="0">
              <a:buNone/>
            </a:pPr>
            <a:r>
              <a:rPr lang="et-EE" sz="1772" dirty="0">
                <a:latin typeface="Roboto Condensed" panose="02000000000000000000" pitchFamily="2" charset="0"/>
                <a:ea typeface="Roboto Condensed" panose="02000000000000000000" pitchFamily="2" charset="0"/>
                <a:cs typeface="Roboto Condensed" panose="02000000000000000000" pitchFamily="2" charset="0"/>
              </a:rPr>
              <a:t>Eksporditud toorpiimast saanuks valmistada</a:t>
            </a:r>
          </a:p>
          <a:p>
            <a:endParaRPr lang="et-EE" dirty="0">
              <a:latin typeface="Roboto Condensed" panose="02000000000000000000" pitchFamily="2" charset="0"/>
              <a:ea typeface="Roboto Condensed" panose="02000000000000000000" pitchFamily="2" charset="0"/>
              <a:cs typeface="Roboto Condensed" panose="02000000000000000000" pitchFamily="2" charset="0"/>
            </a:endParaRPr>
          </a:p>
          <a:p>
            <a:endParaRPr lang="et-EE" dirty="0">
              <a:latin typeface="Roboto Condensed" panose="02000000000000000000" pitchFamily="2" charset="0"/>
              <a:ea typeface="Roboto Condensed" panose="02000000000000000000" pitchFamily="2" charset="0"/>
              <a:cs typeface="Roboto Condensed" panose="02000000000000000000" pitchFamily="2" charset="0"/>
            </a:endParaRPr>
          </a:p>
          <a:p>
            <a:pPr marL="0" indent="0">
              <a:buNone/>
            </a:pPr>
            <a:endParaRPr lang="et-EE" dirty="0">
              <a:latin typeface="Roboto Condensed" panose="02000000000000000000" pitchFamily="2" charset="0"/>
              <a:ea typeface="Roboto Condensed" panose="02000000000000000000" pitchFamily="2" charset="0"/>
              <a:cs typeface="Roboto Condensed" panose="02000000000000000000" pitchFamily="2" charset="0"/>
            </a:endParaRPr>
          </a:p>
          <a:p>
            <a:pPr marL="0" indent="0">
              <a:buNone/>
            </a:pPr>
            <a:endParaRPr lang="et-EE" dirty="0">
              <a:latin typeface="Roboto Condensed" panose="02000000000000000000" pitchFamily="2" charset="0"/>
              <a:ea typeface="Roboto Condensed" panose="02000000000000000000" pitchFamily="2" charset="0"/>
              <a:cs typeface="Roboto Condensed" panose="02000000000000000000" pitchFamily="2" charset="0"/>
            </a:endParaRPr>
          </a:p>
          <a:p>
            <a:pPr marL="0" indent="0">
              <a:buNone/>
            </a:pPr>
            <a:r>
              <a:rPr lang="et-EE" sz="1772" dirty="0">
                <a:latin typeface="Roboto Condensed" panose="02000000000000000000" pitchFamily="2" charset="0"/>
                <a:ea typeface="Roboto Condensed" panose="02000000000000000000" pitchFamily="2" charset="0"/>
                <a:cs typeface="Roboto Condensed" panose="02000000000000000000" pitchFamily="2" charset="0"/>
              </a:rPr>
              <a:t>15,7 tuh t juustusid	    4,9 tuh t võid	5,9 tuh t        vadakupulbrit</a:t>
            </a:r>
          </a:p>
          <a:p>
            <a:pPr marL="0" indent="0">
              <a:buNone/>
            </a:pPr>
            <a:r>
              <a:rPr lang="et-EE" sz="1772" dirty="0">
                <a:latin typeface="Roboto Condensed" panose="02000000000000000000" pitchFamily="2" charset="0"/>
                <a:ea typeface="Roboto Condensed" panose="02000000000000000000" pitchFamily="2" charset="0"/>
                <a:cs typeface="Roboto Condensed" panose="02000000000000000000" pitchFamily="2" charset="0"/>
              </a:rPr>
              <a:t>(52,8 milj </a:t>
            </a:r>
            <a:r>
              <a:rPr lang="et-EE" sz="1772" dirty="0" err="1">
                <a:latin typeface="Roboto Condensed" panose="02000000000000000000" pitchFamily="2" charset="0"/>
                <a:ea typeface="Roboto Condensed" panose="02000000000000000000" pitchFamily="2" charset="0"/>
                <a:cs typeface="Roboto Condensed" panose="02000000000000000000" pitchFamily="2" charset="0"/>
              </a:rPr>
              <a:t>eur</a:t>
            </a:r>
            <a:r>
              <a:rPr lang="et-EE" sz="1772" dirty="0">
                <a:latin typeface="Roboto Condensed" panose="02000000000000000000" pitchFamily="2" charset="0"/>
                <a:ea typeface="Roboto Condensed" panose="02000000000000000000" pitchFamily="2" charset="0"/>
                <a:cs typeface="Roboto Condensed" panose="02000000000000000000" pitchFamily="2" charset="0"/>
              </a:rPr>
              <a:t>)		    (23,8 milj </a:t>
            </a:r>
            <a:r>
              <a:rPr lang="et-EE" sz="1772" dirty="0" err="1">
                <a:latin typeface="Roboto Condensed" panose="02000000000000000000" pitchFamily="2" charset="0"/>
                <a:ea typeface="Roboto Condensed" panose="02000000000000000000" pitchFamily="2" charset="0"/>
                <a:cs typeface="Roboto Condensed" panose="02000000000000000000" pitchFamily="2" charset="0"/>
              </a:rPr>
              <a:t>eur</a:t>
            </a:r>
            <a:r>
              <a:rPr lang="et-EE" sz="1772" dirty="0">
                <a:latin typeface="Roboto Condensed" panose="02000000000000000000" pitchFamily="2" charset="0"/>
                <a:ea typeface="Roboto Condensed" panose="02000000000000000000" pitchFamily="2" charset="0"/>
                <a:cs typeface="Roboto Condensed" panose="02000000000000000000" pitchFamily="2" charset="0"/>
              </a:rPr>
              <a:t>)	         (3,2 milj </a:t>
            </a:r>
            <a:r>
              <a:rPr lang="et-EE" sz="1772" dirty="0" err="1">
                <a:latin typeface="Roboto Condensed" panose="02000000000000000000" pitchFamily="2" charset="0"/>
                <a:ea typeface="Roboto Condensed" panose="02000000000000000000" pitchFamily="2" charset="0"/>
                <a:cs typeface="Roboto Condensed" panose="02000000000000000000" pitchFamily="2" charset="0"/>
              </a:rPr>
              <a:t>eur</a:t>
            </a:r>
            <a:r>
              <a:rPr lang="et-EE" sz="1772" dirty="0">
                <a:latin typeface="Roboto Condensed" panose="02000000000000000000" pitchFamily="2" charset="0"/>
                <a:ea typeface="Roboto Condensed" panose="02000000000000000000" pitchFamily="2" charset="0"/>
                <a:cs typeface="Roboto Condensed" panose="02000000000000000000" pitchFamily="2"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28" y="3556870"/>
            <a:ext cx="1883474" cy="13306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936" y="3556870"/>
            <a:ext cx="1510636" cy="13306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482" y="3556870"/>
            <a:ext cx="1652058" cy="133064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119" y="1756963"/>
            <a:ext cx="2918421" cy="1279219"/>
          </a:xfrm>
          <a:prstGeom prst="rect">
            <a:avLst/>
          </a:prstGeom>
        </p:spPr>
      </p:pic>
      <p:sp>
        <p:nvSpPr>
          <p:cNvPr id="9" name="TextBox 8"/>
          <p:cNvSpPr txBox="1"/>
          <p:nvPr/>
        </p:nvSpPr>
        <p:spPr>
          <a:xfrm>
            <a:off x="6521450" y="1854776"/>
            <a:ext cx="2349523" cy="3970318"/>
          </a:xfrm>
          <a:prstGeom prst="rect">
            <a:avLst/>
          </a:prstGeom>
          <a:noFill/>
          <a:ln w="38100">
            <a:solidFill>
              <a:srgbClr val="0084D1"/>
            </a:solidFill>
          </a:ln>
        </p:spPr>
        <p:txBody>
          <a:bodyPr wrap="square" rtlCol="0">
            <a:spAutoFit/>
          </a:bodyPr>
          <a:lstStyle/>
          <a:p>
            <a:pPr defTabSz="675010" fontAlgn="auto" hangingPunct="1">
              <a:lnSpc>
                <a:spcPct val="100000"/>
              </a:lnSpc>
              <a:spcBef>
                <a:spcPts val="0"/>
              </a:spcBef>
              <a:spcAft>
                <a:spcPts val="0"/>
              </a:spcAft>
              <a:buClrTx/>
              <a:buSzTx/>
            </a:pPr>
            <a:r>
              <a:rPr lang="et-EE" sz="2800" b="1" dirty="0">
                <a:solidFill>
                  <a:prstClr val="black"/>
                </a:solidFill>
                <a:ea typeface="Roboto Condensed" panose="02000000000000000000" pitchFamily="2" charset="0"/>
                <a:cs typeface="Roboto Condensed" panose="02000000000000000000" pitchFamily="2" charset="0"/>
              </a:rPr>
              <a:t>Teoreetiline tulu kokku 79,8 miljonit eurot ehk +17,6 miljonit eurot võrreldes toorpiima ekspordituluga</a:t>
            </a:r>
          </a:p>
        </p:txBody>
      </p:sp>
      <p:sp>
        <p:nvSpPr>
          <p:cNvPr id="10" name="TextBox 9"/>
          <p:cNvSpPr txBox="1"/>
          <p:nvPr/>
        </p:nvSpPr>
        <p:spPr>
          <a:xfrm>
            <a:off x="167536" y="6228581"/>
            <a:ext cx="2361533" cy="307777"/>
          </a:xfrm>
          <a:prstGeom prst="rect">
            <a:avLst/>
          </a:prstGeom>
          <a:noFill/>
        </p:spPr>
        <p:txBody>
          <a:bodyPr wrap="square" rtlCol="0">
            <a:spAutoFit/>
          </a:bodyPr>
          <a:lstStyle/>
          <a:p>
            <a:pPr defTabSz="675010" fontAlgn="auto" hangingPunct="1">
              <a:lnSpc>
                <a:spcPct val="100000"/>
              </a:lnSpc>
              <a:spcBef>
                <a:spcPts val="0"/>
              </a:spcBef>
              <a:spcAft>
                <a:spcPts val="0"/>
              </a:spcAft>
              <a:buClrTx/>
              <a:buSzTx/>
            </a:pPr>
            <a:r>
              <a:rPr lang="et-EE" sz="1400" dirty="0">
                <a:solidFill>
                  <a:prstClr val="black"/>
                </a:solidFill>
                <a:ea typeface="Roboto Condensed" panose="02000000000000000000" pitchFamily="2" charset="0"/>
                <a:cs typeface="Roboto Condensed" panose="02000000000000000000" pitchFamily="2" charset="0"/>
              </a:rPr>
              <a:t>Allikas: SA; </a:t>
            </a:r>
            <a:r>
              <a:rPr lang="et-EE" sz="1400" dirty="0" err="1">
                <a:solidFill>
                  <a:prstClr val="black"/>
                </a:solidFill>
                <a:ea typeface="Roboto Condensed" panose="02000000000000000000" pitchFamily="2" charset="0"/>
                <a:cs typeface="Roboto Condensed" panose="02000000000000000000" pitchFamily="2" charset="0"/>
              </a:rPr>
              <a:t>MeM</a:t>
            </a:r>
            <a:r>
              <a:rPr lang="et-EE" sz="1400" dirty="0">
                <a:solidFill>
                  <a:prstClr val="black"/>
                </a:solidFill>
                <a:ea typeface="Roboto Condensed" panose="02000000000000000000" pitchFamily="2" charset="0"/>
                <a:cs typeface="Roboto Condensed" panose="02000000000000000000" pitchFamily="2" charset="0"/>
              </a:rPr>
              <a:t> arvutused</a:t>
            </a:r>
          </a:p>
        </p:txBody>
      </p:sp>
      <p:pic>
        <p:nvPicPr>
          <p:cNvPr id="11" name="Picture 2" descr="Eesti maaelu arengukava 2014–2020 logo Euroopa Liidu embleemiga (horisontaalne versioon)">
            <a:extLst>
              <a:ext uri="{FF2B5EF4-FFF2-40B4-BE49-F238E27FC236}">
                <a16:creationId xmlns:a16="http://schemas.microsoft.com/office/drawing/2014/main" id="{705D6CF8-4B68-44B0-BD62-9DC3AC1167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24105" y="6095561"/>
            <a:ext cx="1311146" cy="6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96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86" y="395933"/>
            <a:ext cx="7762101" cy="1080120"/>
          </a:xfrm>
        </p:spPr>
        <p:txBody>
          <a:bodyPr>
            <a:no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Hinnamarginaalide jagunemine: juust </a:t>
            </a:r>
            <a:r>
              <a:rPr lang="et-EE"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Edam</a:t>
            </a: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(€/kg)</a:t>
            </a:r>
          </a:p>
        </p:txBody>
      </p:sp>
      <p:pic>
        <p:nvPicPr>
          <p:cNvPr id="4" name="Content Placeholder 3"/>
          <p:cNvPicPr>
            <a:picLocks noGrp="1" noChangeAspect="1"/>
          </p:cNvPicPr>
          <p:nvPr>
            <p:ph idx="1"/>
          </p:nvPr>
        </p:nvPicPr>
        <p:blipFill>
          <a:blip r:embed="rId3"/>
          <a:stretch>
            <a:fillRect/>
          </a:stretch>
        </p:blipFill>
        <p:spPr>
          <a:xfrm>
            <a:off x="578086" y="1620069"/>
            <a:ext cx="7954131" cy="4464496"/>
          </a:xfrm>
          <a:prstGeom prst="rect">
            <a:avLst/>
          </a:prstGeom>
        </p:spPr>
      </p:pic>
      <p:sp>
        <p:nvSpPr>
          <p:cNvPr id="5" name="TextBox 4"/>
          <p:cNvSpPr txBox="1"/>
          <p:nvPr/>
        </p:nvSpPr>
        <p:spPr>
          <a:xfrm>
            <a:off x="323305" y="6226940"/>
            <a:ext cx="1739911" cy="307777"/>
          </a:xfrm>
          <a:prstGeom prst="rect">
            <a:avLst/>
          </a:prstGeom>
          <a:noFill/>
        </p:spPr>
        <p:txBody>
          <a:bodyPr wrap="square" rtlCol="0">
            <a:spAutoFit/>
          </a:bodyPr>
          <a:lstStyle/>
          <a:p>
            <a:pPr defTabSz="675010" fontAlgn="auto" hangingPunct="1">
              <a:lnSpc>
                <a:spcPct val="100000"/>
              </a:lnSpc>
              <a:spcBef>
                <a:spcPts val="0"/>
              </a:spcBef>
              <a:spcAft>
                <a:spcPts val="0"/>
              </a:spcAft>
              <a:buClrTx/>
              <a:buSzTx/>
            </a:pPr>
            <a:r>
              <a:rPr lang="et-EE" sz="1400" dirty="0">
                <a:solidFill>
                  <a:prstClr val="black"/>
                </a:solidFill>
                <a:ea typeface="Roboto Condensed" panose="02000000000000000000" pitchFamily="2" charset="0"/>
                <a:cs typeface="Roboto Condensed" panose="02000000000000000000" pitchFamily="2" charset="0"/>
              </a:rPr>
              <a:t>Allikas: EKI</a:t>
            </a:r>
          </a:p>
        </p:txBody>
      </p:sp>
      <p:pic>
        <p:nvPicPr>
          <p:cNvPr id="6" name="Picture 2" descr="Eesti maaelu arengukava 2014–2020 logo Euroopa Liidu embleemiga (horisontaalne versioon)">
            <a:extLst>
              <a:ext uri="{FF2B5EF4-FFF2-40B4-BE49-F238E27FC236}">
                <a16:creationId xmlns:a16="http://schemas.microsoft.com/office/drawing/2014/main" id="{E9DF9BF1-7CEA-4E60-B750-B7E085D9A6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072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Piimasektori osakaal toidusektori ekspordikäibes</a:t>
            </a:r>
          </a:p>
        </p:txBody>
      </p:sp>
      <p:sp>
        <p:nvSpPr>
          <p:cNvPr id="5" name="Text Placeholder 4"/>
          <p:cNvSpPr>
            <a:spLocks noGrp="1"/>
          </p:cNvSpPr>
          <p:nvPr>
            <p:ph type="body" idx="1"/>
          </p:nvPr>
        </p:nvSpPr>
        <p:spPr>
          <a:xfrm>
            <a:off x="323305" y="1676882"/>
            <a:ext cx="4103812" cy="821814"/>
          </a:xfrm>
        </p:spPr>
        <p:txBody>
          <a:bodyPr>
            <a:normAutofit fontScale="92500"/>
          </a:bodyPr>
          <a:lstStyle/>
          <a:p>
            <a:r>
              <a:rPr lang="et-EE" sz="2000" dirty="0">
                <a:latin typeface="Roboto Condensed" panose="02000000000000000000" pitchFamily="2" charset="0"/>
                <a:ea typeface="Roboto Condensed" panose="02000000000000000000" pitchFamily="2" charset="0"/>
                <a:cs typeface="Roboto Condensed" panose="02000000000000000000" pitchFamily="2" charset="0"/>
              </a:rPr>
              <a:t>Eesti päritolu toidu ekspordikäive 2014-2018 (miljon eurot)</a:t>
            </a:r>
          </a:p>
        </p:txBody>
      </p:sp>
      <p:pic>
        <p:nvPicPr>
          <p:cNvPr id="9" name="Content Placeholder 8"/>
          <p:cNvPicPr>
            <a:picLocks noGrp="1" noChangeAspect="1"/>
          </p:cNvPicPr>
          <p:nvPr>
            <p:ph sz="half" idx="2"/>
          </p:nvPr>
        </p:nvPicPr>
        <p:blipFill>
          <a:blip r:embed="rId3"/>
          <a:stretch>
            <a:fillRect/>
          </a:stretch>
        </p:blipFill>
        <p:spPr>
          <a:xfrm>
            <a:off x="323306" y="2498696"/>
            <a:ext cx="4016686" cy="3369845"/>
          </a:xfrm>
          <a:prstGeom prst="rect">
            <a:avLst/>
          </a:prstGeom>
        </p:spPr>
      </p:pic>
      <p:sp>
        <p:nvSpPr>
          <p:cNvPr id="7" name="Text Placeholder 6"/>
          <p:cNvSpPr>
            <a:spLocks noGrp="1"/>
          </p:cNvSpPr>
          <p:nvPr>
            <p:ph type="body" sz="quarter" idx="3"/>
          </p:nvPr>
        </p:nvSpPr>
        <p:spPr>
          <a:xfrm>
            <a:off x="4529735" y="1891487"/>
            <a:ext cx="4336241" cy="357658"/>
          </a:xfrm>
        </p:spPr>
        <p:txBody>
          <a:bodyPr>
            <a:noAutofit/>
          </a:bodyPr>
          <a:lstStyle/>
          <a:p>
            <a:r>
              <a:rPr lang="et-EE" sz="2000" dirty="0">
                <a:latin typeface="Roboto Condensed" panose="02000000000000000000" pitchFamily="2" charset="0"/>
                <a:ea typeface="Roboto Condensed" panose="02000000000000000000" pitchFamily="2" charset="0"/>
                <a:cs typeface="Roboto Condensed" panose="02000000000000000000" pitchFamily="2" charset="0"/>
              </a:rPr>
              <a:t>Osakaal toidusektori ekspordikäibes (%)</a:t>
            </a:r>
          </a:p>
        </p:txBody>
      </p:sp>
      <p:pic>
        <p:nvPicPr>
          <p:cNvPr id="10" name="Content Placeholder 9"/>
          <p:cNvPicPr>
            <a:picLocks noGrp="1" noChangeAspect="1"/>
          </p:cNvPicPr>
          <p:nvPr>
            <p:ph sz="quarter" idx="4"/>
          </p:nvPr>
        </p:nvPicPr>
        <p:blipFill>
          <a:blip r:embed="rId4"/>
          <a:stretch>
            <a:fillRect/>
          </a:stretch>
        </p:blipFill>
        <p:spPr>
          <a:xfrm>
            <a:off x="4529735" y="2520434"/>
            <a:ext cx="4146498" cy="3371194"/>
          </a:xfrm>
          <a:prstGeom prst="rect">
            <a:avLst/>
          </a:prstGeom>
        </p:spPr>
      </p:pic>
      <p:sp>
        <p:nvSpPr>
          <p:cNvPr id="2" name="TextBox 1"/>
          <p:cNvSpPr txBox="1"/>
          <p:nvPr/>
        </p:nvSpPr>
        <p:spPr>
          <a:xfrm>
            <a:off x="251297" y="6228581"/>
            <a:ext cx="7920880" cy="314958"/>
          </a:xfrm>
          <a:prstGeom prst="rect">
            <a:avLst/>
          </a:prstGeom>
          <a:noFill/>
        </p:spPr>
        <p:txBody>
          <a:bodyPr wrap="square" rtlCol="0">
            <a:spAutoFit/>
          </a:bodyPr>
          <a:lstStyle/>
          <a:p>
            <a:r>
              <a:rPr lang="et-EE" sz="1400" dirty="0"/>
              <a:t>Allikas: Eesti Konjunktuuriinstituudi uuring „Eesti toidusektori ekspordivõimekus“</a:t>
            </a:r>
          </a:p>
        </p:txBody>
      </p:sp>
      <p:pic>
        <p:nvPicPr>
          <p:cNvPr id="8" name="Picture 2" descr="Eesti maaelu arengukava 2014–2020 logo Euroopa Liidu embleemiga (horisontaalne versioon)">
            <a:extLst>
              <a:ext uri="{FF2B5EF4-FFF2-40B4-BE49-F238E27FC236}">
                <a16:creationId xmlns:a16="http://schemas.microsoft.com/office/drawing/2014/main" id="{41B4E866-9F92-42F9-92A5-2504F7EAE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63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i-FI"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a:t>
            </a:r>
            <a:r>
              <a:rPr lang="fi-FI"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ja </a:t>
            </a:r>
            <a:r>
              <a:rPr lang="fi-FI"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piimatoodete</a:t>
            </a:r>
            <a:r>
              <a:rPr lang="fi-FI"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a:t>
            </a:r>
            <a:r>
              <a:rPr lang="fi-FI"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ekspordi</a:t>
            </a:r>
            <a:r>
              <a:rPr lang="fi-FI"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a:t>
            </a:r>
            <a:r>
              <a:rPr lang="fi-FI"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sihtriikide</a:t>
            </a:r>
            <a:r>
              <a:rPr lang="fi-FI"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a:t>
            </a:r>
            <a:r>
              <a:rPr lang="fi-FI"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arv</a:t>
            </a:r>
            <a:r>
              <a:rPr lang="fi-FI"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2014-2018</a:t>
            </a:r>
            <a:endPar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10" name="Content Placeholder 9"/>
          <p:cNvPicPr>
            <a:picLocks noGrp="1" noChangeAspect="1"/>
          </p:cNvPicPr>
          <p:nvPr>
            <p:ph idx="1"/>
          </p:nvPr>
        </p:nvPicPr>
        <p:blipFill>
          <a:blip r:embed="rId3"/>
          <a:stretch>
            <a:fillRect/>
          </a:stretch>
        </p:blipFill>
        <p:spPr>
          <a:xfrm>
            <a:off x="467321" y="1686384"/>
            <a:ext cx="8064896" cy="4398181"/>
          </a:xfrm>
          <a:prstGeom prst="rect">
            <a:avLst/>
          </a:prstGeom>
        </p:spPr>
      </p:pic>
      <p:sp>
        <p:nvSpPr>
          <p:cNvPr id="4" name="TextBox 3"/>
          <p:cNvSpPr txBox="1"/>
          <p:nvPr/>
        </p:nvSpPr>
        <p:spPr>
          <a:xfrm>
            <a:off x="251297" y="6228581"/>
            <a:ext cx="7920880" cy="314958"/>
          </a:xfrm>
          <a:prstGeom prst="rect">
            <a:avLst/>
          </a:prstGeom>
          <a:noFill/>
        </p:spPr>
        <p:txBody>
          <a:bodyPr wrap="square" rtlCol="0">
            <a:spAutoFit/>
          </a:bodyPr>
          <a:lstStyle/>
          <a:p>
            <a:r>
              <a:rPr lang="et-EE" sz="1400" dirty="0"/>
              <a:t>Allikas: Eesti Konjunktuuriinstituudi uuring „Eesti toidusektori ekspordivõimekus“</a:t>
            </a:r>
          </a:p>
        </p:txBody>
      </p:sp>
      <p:pic>
        <p:nvPicPr>
          <p:cNvPr id="5" name="Picture 2" descr="Eesti maaelu arengukava 2014–2020 logo Euroopa Liidu embleemiga (horisontaalne versioon)">
            <a:extLst>
              <a:ext uri="{FF2B5EF4-FFF2-40B4-BE49-F238E27FC236}">
                <a16:creationId xmlns:a16="http://schemas.microsoft.com/office/drawing/2014/main" id="{3CF0D724-6D5E-422B-8B97-DF415AE5D3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85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i-FI"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a:t>
            </a:r>
            <a:r>
              <a:rPr lang="fi-FI"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ja </a:t>
            </a:r>
            <a:r>
              <a:rPr lang="fi-FI"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piimatoodete</a:t>
            </a:r>
            <a:r>
              <a:rPr lang="fi-FI"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a:t>
            </a:r>
            <a:r>
              <a:rPr lang="fi-FI" sz="3600" b="1" dirty="0" err="1">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ekspordi</a:t>
            </a: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 sihtriigid</a:t>
            </a:r>
          </a:p>
        </p:txBody>
      </p:sp>
      <p:pic>
        <p:nvPicPr>
          <p:cNvPr id="8" name="Content Placeholder 7"/>
          <p:cNvPicPr>
            <a:picLocks noGrp="1" noChangeAspect="1"/>
          </p:cNvPicPr>
          <p:nvPr>
            <p:ph idx="1"/>
          </p:nvPr>
        </p:nvPicPr>
        <p:blipFill>
          <a:blip r:embed="rId3"/>
          <a:stretch>
            <a:fillRect/>
          </a:stretch>
        </p:blipFill>
        <p:spPr>
          <a:xfrm>
            <a:off x="251297" y="1548061"/>
            <a:ext cx="8352928" cy="4680520"/>
          </a:xfrm>
          <a:prstGeom prst="rect">
            <a:avLst/>
          </a:prstGeom>
        </p:spPr>
      </p:pic>
      <p:sp>
        <p:nvSpPr>
          <p:cNvPr id="4" name="TextBox 3"/>
          <p:cNvSpPr txBox="1"/>
          <p:nvPr/>
        </p:nvSpPr>
        <p:spPr>
          <a:xfrm>
            <a:off x="251297" y="6228581"/>
            <a:ext cx="7920880" cy="314958"/>
          </a:xfrm>
          <a:prstGeom prst="rect">
            <a:avLst/>
          </a:prstGeom>
          <a:noFill/>
        </p:spPr>
        <p:txBody>
          <a:bodyPr wrap="square" rtlCol="0">
            <a:spAutoFit/>
          </a:bodyPr>
          <a:lstStyle/>
          <a:p>
            <a:r>
              <a:rPr lang="et-EE" sz="1400" dirty="0"/>
              <a:t>Allikas: Eesti Konjunktuuriinstituudi uuring „Eesti toidusektori ekspordivõimekus“</a:t>
            </a:r>
          </a:p>
        </p:txBody>
      </p:sp>
      <p:pic>
        <p:nvPicPr>
          <p:cNvPr id="5" name="Picture 2" descr="Eesti maaelu arengukava 2014–2020 logo Euroopa Liidu embleemiga (horisontaalne versioon)">
            <a:extLst>
              <a:ext uri="{FF2B5EF4-FFF2-40B4-BE49-F238E27FC236}">
                <a16:creationId xmlns:a16="http://schemas.microsoft.com/office/drawing/2014/main" id="{06959C80-C0A8-4B23-82A8-82D0EC129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576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43385" y="1424658"/>
            <a:ext cx="7056784" cy="4587899"/>
          </a:xfrm>
        </p:spPr>
      </p:pic>
      <p:sp>
        <p:nvSpPr>
          <p:cNvPr id="11" name="Title 1"/>
          <p:cNvSpPr txBox="1">
            <a:spLocks/>
          </p:cNvSpPr>
          <p:nvPr/>
        </p:nvSpPr>
        <p:spPr>
          <a:xfrm>
            <a:off x="611337" y="323925"/>
            <a:ext cx="7776863" cy="1100733"/>
          </a:xfrm>
          <a:prstGeom prst="rect">
            <a:avLst/>
          </a:prstGeom>
        </p:spPr>
        <p:txBody>
          <a:bodyPr vert="horz" lIns="49950" tIns="24975" rIns="49950" bIns="24975"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75010" fontAlgn="auto">
              <a:spcAft>
                <a:spcPts val="0"/>
              </a:spcAft>
              <a:buClrTx/>
              <a:buSzTx/>
            </a:pP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Uued avatud turud </a:t>
            </a:r>
            <a:b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b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2016-2019 ja ekspordimahud</a:t>
            </a:r>
          </a:p>
        </p:txBody>
      </p:sp>
      <p:pic>
        <p:nvPicPr>
          <p:cNvPr id="7" name="Picture 6"/>
          <p:cNvPicPr>
            <a:picLocks noChangeAspect="1"/>
          </p:cNvPicPr>
          <p:nvPr/>
        </p:nvPicPr>
        <p:blipFill>
          <a:blip r:embed="rId4"/>
          <a:stretch>
            <a:fillRect/>
          </a:stretch>
        </p:blipFill>
        <p:spPr>
          <a:xfrm>
            <a:off x="528212" y="5801417"/>
            <a:ext cx="1518672" cy="878861"/>
          </a:xfrm>
          <a:prstGeom prst="rect">
            <a:avLst/>
          </a:prstGeom>
        </p:spPr>
      </p:pic>
      <p:pic>
        <p:nvPicPr>
          <p:cNvPr id="6" name="Picture 2" descr="Eesti maaelu arengukava 2014–2020 logo Euroopa Liidu embleemiga (horisontaalne versioon)">
            <a:extLst>
              <a:ext uri="{FF2B5EF4-FFF2-40B4-BE49-F238E27FC236}">
                <a16:creationId xmlns:a16="http://schemas.microsoft.com/office/drawing/2014/main" id="{F19C1122-D36A-4F08-88E7-414975E64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783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a:solidFill>
                  <a:srgbClr val="00B0F0"/>
                </a:solidFill>
              </a:rPr>
              <a:t>Homne tarbija maailmas</a:t>
            </a:r>
          </a:p>
        </p:txBody>
      </p:sp>
      <p:sp>
        <p:nvSpPr>
          <p:cNvPr id="3" name="TextBox 2"/>
          <p:cNvSpPr txBox="1"/>
          <p:nvPr/>
        </p:nvSpPr>
        <p:spPr>
          <a:xfrm>
            <a:off x="179289" y="6372597"/>
            <a:ext cx="6912768" cy="314958"/>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a:t>
            </a:r>
            <a:r>
              <a:rPr kumimoji="0" lang="en-US"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EU Agricultural outlook for markets and income 2018-2030</a:t>
            </a:r>
            <a:endPar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graphicFrame>
        <p:nvGraphicFramePr>
          <p:cNvPr id="5" name="Diagram 4"/>
          <p:cNvGraphicFramePr/>
          <p:nvPr/>
        </p:nvGraphicFramePr>
        <p:xfrm>
          <a:off x="683345" y="1404045"/>
          <a:ext cx="734481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Eesti maaelu arengukava 2014–2020 logo Euroopa Liidu embleemiga (horisontaalne versioon)">
            <a:extLst>
              <a:ext uri="{FF2B5EF4-FFF2-40B4-BE49-F238E27FC236}">
                <a16:creationId xmlns:a16="http://schemas.microsoft.com/office/drawing/2014/main" id="{DB6649C9-AF53-49E7-A839-901102013A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26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a:solidFill>
                  <a:srgbClr val="00B0F0"/>
                </a:solidFill>
              </a:rPr>
              <a:t>Euroopa Liidu homne tarbija</a:t>
            </a:r>
          </a:p>
        </p:txBody>
      </p:sp>
      <p:sp>
        <p:nvSpPr>
          <p:cNvPr id="3" name="TextBox 2"/>
          <p:cNvSpPr txBox="1"/>
          <p:nvPr/>
        </p:nvSpPr>
        <p:spPr>
          <a:xfrm>
            <a:off x="179289" y="6333170"/>
            <a:ext cx="6912768" cy="314958"/>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a:t>
            </a:r>
            <a:r>
              <a:rPr kumimoji="0" lang="en-US"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EU Agricultural outlook for markets and income 2018-2030</a:t>
            </a:r>
            <a:endPar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graphicFrame>
        <p:nvGraphicFramePr>
          <p:cNvPr id="5" name="Diagram 4"/>
          <p:cNvGraphicFramePr/>
          <p:nvPr/>
        </p:nvGraphicFramePr>
        <p:xfrm>
          <a:off x="1115393" y="1836093"/>
          <a:ext cx="6347690" cy="4445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Eesti maaelu arengukava 2014–2020 logo Euroopa Liidu embleemiga (horisontaalne versioon)">
            <a:extLst>
              <a:ext uri="{FF2B5EF4-FFF2-40B4-BE49-F238E27FC236}">
                <a16:creationId xmlns:a16="http://schemas.microsoft.com/office/drawing/2014/main" id="{A62FFD3F-1F74-4DB4-B4D2-FF2B5875E9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64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281" y="467941"/>
            <a:ext cx="8784976" cy="864096"/>
          </a:xfrm>
        </p:spPr>
        <p:txBody>
          <a:bodyPr>
            <a:noAutofit/>
          </a:bodyPr>
          <a:lstStyle/>
          <a:p>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OECD-FAO Outlook 2019-2028 EL28, piima ja piimatoodete toodangu maht 2018 ja 2028</a:t>
            </a:r>
          </a:p>
        </p:txBody>
      </p:sp>
      <p:sp>
        <p:nvSpPr>
          <p:cNvPr id="3" name="Subtitle 2"/>
          <p:cNvSpPr>
            <a:spLocks noGrp="1"/>
          </p:cNvSpPr>
          <p:nvPr>
            <p:ph type="subTitle" idx="1"/>
          </p:nvPr>
        </p:nvSpPr>
        <p:spPr>
          <a:xfrm>
            <a:off x="611337" y="1332037"/>
            <a:ext cx="7848872" cy="5112568"/>
          </a:xfrm>
        </p:spPr>
        <p:txBody>
          <a:bodyPr>
            <a:noAutofit/>
          </a:bodyPr>
          <a:lstStyle/>
          <a:p>
            <a:pPr marL="457200" indent="-457200" algn="l">
              <a:buFont typeface="Wingdings" panose="05000000000000000000" pitchFamily="2" charset="2"/>
              <a:buChar char="§"/>
            </a:pPr>
            <a:endParaRPr lang="et-EE" sz="2000" dirty="0">
              <a:solidFill>
                <a:srgbClr val="0084D1"/>
              </a:solidFill>
              <a:latin typeface="Roboto Condensed" panose="02000000000000000000" pitchFamily="2" charset="0"/>
              <a:ea typeface="Roboto Condensed" panose="02000000000000000000" pitchFamily="2" charset="0"/>
              <a:cs typeface="Roboto Condensed" panose="02000000000000000000" pitchFamily="2" charset="0"/>
            </a:endParaRPr>
          </a:p>
          <a:p>
            <a:pPr marL="457200" indent="-457200" algn="l">
              <a:buFont typeface="Wingdings" panose="05000000000000000000" pitchFamily="2" charset="2"/>
              <a:buChar char="§"/>
            </a:pPr>
            <a:endParaRPr lang="et-EE" sz="2000" dirty="0">
              <a:solidFill>
                <a:srgbClr val="0084D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TextBox 9"/>
          <p:cNvSpPr txBox="1"/>
          <p:nvPr/>
        </p:nvSpPr>
        <p:spPr>
          <a:xfrm>
            <a:off x="107281" y="6438021"/>
            <a:ext cx="5562741" cy="397032"/>
          </a:xfrm>
          <a:prstGeom prst="rect">
            <a:avLst/>
          </a:prstGeom>
          <a:noFill/>
        </p:spPr>
        <p:txBody>
          <a:bodyPr wrap="none" rtlCol="0">
            <a:spAutoFit/>
          </a:bodyPr>
          <a:lstStyle/>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a:t>
            </a:r>
            <a:r>
              <a:rPr kumimoji="0" lang="en-US"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Dataset: OECD-FAO Agricultural Outlook 2019-2028</a:t>
            </a:r>
            <a:endPar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pic>
        <p:nvPicPr>
          <p:cNvPr id="4" name="Picture 3"/>
          <p:cNvPicPr>
            <a:picLocks noChangeAspect="1"/>
          </p:cNvPicPr>
          <p:nvPr/>
        </p:nvPicPr>
        <p:blipFill>
          <a:blip r:embed="rId3"/>
          <a:stretch>
            <a:fillRect/>
          </a:stretch>
        </p:blipFill>
        <p:spPr>
          <a:xfrm>
            <a:off x="701269" y="2196133"/>
            <a:ext cx="7254884" cy="3809840"/>
          </a:xfrm>
          <a:prstGeom prst="rect">
            <a:avLst/>
          </a:prstGeom>
        </p:spPr>
      </p:pic>
      <p:sp>
        <p:nvSpPr>
          <p:cNvPr id="5" name="TextBox 4"/>
          <p:cNvSpPr txBox="1"/>
          <p:nvPr/>
        </p:nvSpPr>
        <p:spPr>
          <a:xfrm>
            <a:off x="5831917" y="1591272"/>
            <a:ext cx="2880320" cy="259228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Piimatoodangu prognoos: </a:t>
            </a:r>
          </a:p>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9 mln tonni enam piima</a:t>
            </a:r>
          </a:p>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1 mln võrra vähemate </a:t>
            </a:r>
          </a:p>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piimalehmadega</a:t>
            </a:r>
          </a:p>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Tootjahinnatõus </a:t>
            </a:r>
          </a:p>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aastaks 2028 +7%</a:t>
            </a:r>
          </a:p>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11" name="Down Arrow 10"/>
          <p:cNvSpPr/>
          <p:nvPr/>
        </p:nvSpPr>
        <p:spPr>
          <a:xfrm>
            <a:off x="3807897" y="4212356"/>
            <a:ext cx="1194762" cy="633219"/>
          </a:xfrm>
          <a:prstGeom prst="downArrow">
            <a:avLst/>
          </a:prstGeom>
          <a:solidFill>
            <a:srgbClr val="83C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Hind </a:t>
            </a:r>
          </a:p>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-22%</a:t>
            </a:r>
          </a:p>
        </p:txBody>
      </p:sp>
      <p:sp>
        <p:nvSpPr>
          <p:cNvPr id="12" name="Up Arrow 11"/>
          <p:cNvSpPr/>
          <p:nvPr/>
        </p:nvSpPr>
        <p:spPr>
          <a:xfrm>
            <a:off x="2555553" y="2196132"/>
            <a:ext cx="1080120" cy="720079"/>
          </a:xfrm>
          <a:prstGeom prst="upArrow">
            <a:avLst/>
          </a:prstGeom>
          <a:solidFill>
            <a:srgbClr val="83C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Hind +11%</a:t>
            </a:r>
          </a:p>
        </p:txBody>
      </p:sp>
      <p:sp>
        <p:nvSpPr>
          <p:cNvPr id="13" name="Up Arrow 12"/>
          <p:cNvSpPr/>
          <p:nvPr/>
        </p:nvSpPr>
        <p:spPr>
          <a:xfrm>
            <a:off x="5219849" y="4212356"/>
            <a:ext cx="1080120" cy="758176"/>
          </a:xfrm>
          <a:prstGeom prst="upArrow">
            <a:avLst/>
          </a:prstGeom>
          <a:solidFill>
            <a:srgbClr val="83C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Hind +46%</a:t>
            </a:r>
          </a:p>
        </p:txBody>
      </p:sp>
      <p:sp>
        <p:nvSpPr>
          <p:cNvPr id="14" name="Up Arrow 13"/>
          <p:cNvSpPr/>
          <p:nvPr/>
        </p:nvSpPr>
        <p:spPr>
          <a:xfrm>
            <a:off x="6551414" y="4356372"/>
            <a:ext cx="1080120" cy="752791"/>
          </a:xfrm>
          <a:prstGeom prst="upArrow">
            <a:avLst/>
          </a:prstGeom>
          <a:solidFill>
            <a:srgbClr val="83C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Hind +31%</a:t>
            </a:r>
          </a:p>
        </p:txBody>
      </p:sp>
      <p:pic>
        <p:nvPicPr>
          <p:cNvPr id="15" name="Picture 2" descr="Eesti maaelu arengukava 2014–2020 logo Euroopa Liidu embleemiga (horisontaalne versioon)">
            <a:extLst>
              <a:ext uri="{FF2B5EF4-FFF2-40B4-BE49-F238E27FC236}">
                <a16:creationId xmlns:a16="http://schemas.microsoft.com/office/drawing/2014/main" id="{B385141A-DB7F-41CF-BB18-56873220FC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295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21" y="467941"/>
            <a:ext cx="8064896" cy="864096"/>
          </a:xfrm>
        </p:spPr>
        <p:txBody>
          <a:bodyPr>
            <a:noAutofit/>
          </a:bodyPr>
          <a:lstStyle/>
          <a:p>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OECD-FAO Outlook 2019-2028, </a:t>
            </a:r>
            <a:b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b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EL28 piimatoodete ekspordimahud</a:t>
            </a:r>
          </a:p>
        </p:txBody>
      </p:sp>
      <p:sp>
        <p:nvSpPr>
          <p:cNvPr id="3" name="Subtitle 2"/>
          <p:cNvSpPr>
            <a:spLocks noGrp="1"/>
          </p:cNvSpPr>
          <p:nvPr>
            <p:ph type="subTitle" idx="1"/>
          </p:nvPr>
        </p:nvSpPr>
        <p:spPr>
          <a:xfrm>
            <a:off x="611337" y="2078239"/>
            <a:ext cx="7505591" cy="4366366"/>
          </a:xfrm>
        </p:spPr>
        <p:txBody>
          <a:bodyPr>
            <a:noAutofit/>
          </a:bodyPr>
          <a:lstStyle/>
          <a:p>
            <a:pPr marL="457200" indent="-457200" algn="l">
              <a:buFont typeface="Wingdings" panose="05000000000000000000" pitchFamily="2" charset="2"/>
              <a:buChar char="§"/>
            </a:pPr>
            <a:endParaRPr lang="et-EE" sz="2000" dirty="0">
              <a:solidFill>
                <a:srgbClr val="0084D1"/>
              </a:solidFill>
              <a:latin typeface="Roboto Condensed" panose="02000000000000000000" pitchFamily="2" charset="0"/>
              <a:ea typeface="Roboto Condensed" panose="02000000000000000000" pitchFamily="2" charset="0"/>
              <a:cs typeface="Roboto Condensed" panose="02000000000000000000" pitchFamily="2" charset="0"/>
            </a:endParaRPr>
          </a:p>
          <a:p>
            <a:pPr marL="457200" indent="-457200" algn="l">
              <a:buFont typeface="Wingdings" panose="05000000000000000000" pitchFamily="2" charset="2"/>
              <a:buChar char="§"/>
            </a:pPr>
            <a:endParaRPr lang="et-EE" sz="2000" dirty="0">
              <a:solidFill>
                <a:srgbClr val="0084D1"/>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3"/>
          <p:cNvPicPr>
            <a:picLocks noChangeAspect="1"/>
          </p:cNvPicPr>
          <p:nvPr/>
        </p:nvPicPr>
        <p:blipFill>
          <a:blip r:embed="rId3"/>
          <a:stretch>
            <a:fillRect/>
          </a:stretch>
        </p:blipFill>
        <p:spPr>
          <a:xfrm>
            <a:off x="785931" y="1477856"/>
            <a:ext cx="7704254" cy="4569717"/>
          </a:xfrm>
          <a:prstGeom prst="rect">
            <a:avLst/>
          </a:prstGeom>
        </p:spPr>
      </p:pic>
      <p:sp>
        <p:nvSpPr>
          <p:cNvPr id="6" name="Up Arrow 5"/>
          <p:cNvSpPr/>
          <p:nvPr/>
        </p:nvSpPr>
        <p:spPr>
          <a:xfrm>
            <a:off x="1668168" y="1782457"/>
            <a:ext cx="1080120" cy="720079"/>
          </a:xfrm>
          <a:prstGeom prst="upArrow">
            <a:avLst/>
          </a:prstGeom>
          <a:solidFill>
            <a:srgbClr val="83C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+33%</a:t>
            </a:r>
          </a:p>
        </p:txBody>
      </p:sp>
      <p:sp>
        <p:nvSpPr>
          <p:cNvPr id="7" name="Up Arrow 6"/>
          <p:cNvSpPr/>
          <p:nvPr/>
        </p:nvSpPr>
        <p:spPr>
          <a:xfrm>
            <a:off x="3396633" y="3728468"/>
            <a:ext cx="1080120" cy="720079"/>
          </a:xfrm>
          <a:prstGeom prst="upArrow">
            <a:avLst/>
          </a:prstGeom>
          <a:solidFill>
            <a:srgbClr val="83C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+47%</a:t>
            </a:r>
          </a:p>
        </p:txBody>
      </p:sp>
      <p:sp>
        <p:nvSpPr>
          <p:cNvPr id="8" name="Up Arrow 7"/>
          <p:cNvSpPr/>
          <p:nvPr/>
        </p:nvSpPr>
        <p:spPr>
          <a:xfrm>
            <a:off x="5096548" y="2758108"/>
            <a:ext cx="1080120" cy="720079"/>
          </a:xfrm>
          <a:prstGeom prst="upArrow">
            <a:avLst/>
          </a:prstGeom>
          <a:solidFill>
            <a:srgbClr val="83C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+9%</a:t>
            </a:r>
          </a:p>
        </p:txBody>
      </p:sp>
      <p:sp>
        <p:nvSpPr>
          <p:cNvPr id="9" name="Up Arrow 8"/>
          <p:cNvSpPr/>
          <p:nvPr/>
        </p:nvSpPr>
        <p:spPr>
          <a:xfrm>
            <a:off x="6821574" y="3541343"/>
            <a:ext cx="1080120" cy="720079"/>
          </a:xfrm>
          <a:prstGeom prst="upArrow">
            <a:avLst/>
          </a:prstGeom>
          <a:solidFill>
            <a:srgbClr val="83C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200" b="0" i="0" u="none" strike="noStrike" kern="1200" cap="none" spc="0" normalizeH="0" baseline="0" noProof="0" dirty="0">
                <a:ln>
                  <a:noFill/>
                </a:ln>
                <a:solidFill>
                  <a:prstClr val="black"/>
                </a:solidFill>
                <a:effectLst/>
                <a:uLnTx/>
                <a:uFillTx/>
                <a:latin typeface="Calibri"/>
                <a:ea typeface="+mn-ea"/>
                <a:cs typeface="+mn-cs"/>
              </a:rPr>
              <a:t>+53%</a:t>
            </a:r>
          </a:p>
        </p:txBody>
      </p:sp>
      <p:sp>
        <p:nvSpPr>
          <p:cNvPr id="11" name="TextBox 10"/>
          <p:cNvSpPr txBox="1"/>
          <p:nvPr/>
        </p:nvSpPr>
        <p:spPr>
          <a:xfrm>
            <a:off x="-2571" y="6344416"/>
            <a:ext cx="5562741" cy="397032"/>
          </a:xfrm>
          <a:prstGeom prst="rect">
            <a:avLst/>
          </a:prstGeom>
          <a:noFill/>
        </p:spPr>
        <p:txBody>
          <a:bodyPr wrap="none" rtlCol="0">
            <a:spAutoFit/>
          </a:bodyPr>
          <a:lstStyle/>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a:t>
            </a:r>
            <a:r>
              <a:rPr kumimoji="0" lang="en-US"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Dataset: OECD-FAO Agricultural Outlook 2019-2028</a:t>
            </a:r>
            <a:endPar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pic>
        <p:nvPicPr>
          <p:cNvPr id="10" name="Picture 2" descr="Eesti maaelu arengukava 2014–2020 logo Euroopa Liidu embleemiga (horisontaalne versioon)">
            <a:extLst>
              <a:ext uri="{FF2B5EF4-FFF2-40B4-BE49-F238E27FC236}">
                <a16:creationId xmlns:a16="http://schemas.microsoft.com/office/drawing/2014/main" id="{673F1AF4-AB88-4C19-84EB-FFEABBAAB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799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77" y="273939"/>
            <a:ext cx="8099584" cy="1058098"/>
          </a:xfrm>
        </p:spPr>
        <p:txBody>
          <a:bodyPr>
            <a:noAutofit/>
          </a:bodyPr>
          <a:lstStyle/>
          <a:p>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 põllumajanduse majandusharu kogutoodangu väärtuses (2018)</a:t>
            </a:r>
          </a:p>
        </p:txBody>
      </p:sp>
      <p:sp>
        <p:nvSpPr>
          <p:cNvPr id="5" name="TextBox 4"/>
          <p:cNvSpPr txBox="1"/>
          <p:nvPr/>
        </p:nvSpPr>
        <p:spPr>
          <a:xfrm>
            <a:off x="140504" y="6372597"/>
            <a:ext cx="942887" cy="314958"/>
          </a:xfrm>
          <a:prstGeom prst="rect">
            <a:avLst/>
          </a:prstGeom>
          <a:noFill/>
        </p:spPr>
        <p:txBody>
          <a:bodyPr wrap="none" rtlCol="0">
            <a:spAutoFit/>
          </a:bodyPr>
          <a:lstStyle/>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SA</a:t>
            </a:r>
          </a:p>
        </p:txBody>
      </p:sp>
      <p:pic>
        <p:nvPicPr>
          <p:cNvPr id="8" name="Picture 7"/>
          <p:cNvPicPr>
            <a:picLocks noChangeAspect="1"/>
          </p:cNvPicPr>
          <p:nvPr/>
        </p:nvPicPr>
        <p:blipFill>
          <a:blip r:embed="rId3"/>
          <a:stretch>
            <a:fillRect/>
          </a:stretch>
        </p:blipFill>
        <p:spPr>
          <a:xfrm>
            <a:off x="474298" y="1404045"/>
            <a:ext cx="4578493" cy="3097036"/>
          </a:xfrm>
          <a:prstGeom prst="rect">
            <a:avLst/>
          </a:prstGeom>
        </p:spPr>
      </p:pic>
      <p:pic>
        <p:nvPicPr>
          <p:cNvPr id="9" name="Picture 8"/>
          <p:cNvPicPr>
            <a:picLocks noChangeAspect="1"/>
          </p:cNvPicPr>
          <p:nvPr/>
        </p:nvPicPr>
        <p:blipFill>
          <a:blip r:embed="rId4"/>
          <a:stretch>
            <a:fillRect/>
          </a:stretch>
        </p:blipFill>
        <p:spPr>
          <a:xfrm>
            <a:off x="4283745" y="3144864"/>
            <a:ext cx="4474852" cy="3426249"/>
          </a:xfrm>
          <a:prstGeom prst="rect">
            <a:avLst/>
          </a:prstGeom>
        </p:spPr>
      </p:pic>
      <p:sp>
        <p:nvSpPr>
          <p:cNvPr id="10" name="TextBox 9"/>
          <p:cNvSpPr txBox="1"/>
          <p:nvPr/>
        </p:nvSpPr>
        <p:spPr>
          <a:xfrm>
            <a:off x="292074" y="4644405"/>
            <a:ext cx="4621778" cy="701731"/>
          </a:xfrm>
          <a:prstGeom prst="rect">
            <a:avLst/>
          </a:prstGeom>
          <a:noFill/>
        </p:spPr>
        <p:txBody>
          <a:bodyPr wrap="none" rtlCol="0">
            <a:spAutoFit/>
          </a:bodyPr>
          <a:lstStyle/>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Eesti piimatoodangu väärtus (238 mln eurot) </a:t>
            </a:r>
          </a:p>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moodustab EL28 piimatoodangu väärtusest 0,4%</a:t>
            </a:r>
          </a:p>
        </p:txBody>
      </p:sp>
      <p:pic>
        <p:nvPicPr>
          <p:cNvPr id="7" name="Picture 2" descr="Eesti maaelu arengukava 2014–2020 logo Euroopa Liidu embleemiga (horisontaalne versioon)">
            <a:extLst>
              <a:ext uri="{FF2B5EF4-FFF2-40B4-BE49-F238E27FC236}">
                <a16:creationId xmlns:a16="http://schemas.microsoft.com/office/drawing/2014/main" id="{5912EC91-FE3D-4D70-BC36-685F9A0B27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079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321" y="467941"/>
            <a:ext cx="7649607" cy="864096"/>
          </a:xfrm>
        </p:spPr>
        <p:txBody>
          <a:bodyPr>
            <a:noAutofit/>
          </a:bodyPr>
          <a:lstStyle/>
          <a:p>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OECD-FAO Outlook 2019-2028, piimatoodete turg </a:t>
            </a:r>
          </a:p>
        </p:txBody>
      </p:sp>
      <p:sp>
        <p:nvSpPr>
          <p:cNvPr id="3" name="Subtitle 2"/>
          <p:cNvSpPr>
            <a:spLocks noGrp="1"/>
          </p:cNvSpPr>
          <p:nvPr>
            <p:ph type="subTitle" idx="1"/>
          </p:nvPr>
        </p:nvSpPr>
        <p:spPr>
          <a:xfrm>
            <a:off x="615374" y="1548061"/>
            <a:ext cx="7505591" cy="4366366"/>
          </a:xfrm>
        </p:spPr>
        <p:txBody>
          <a:bodyPr>
            <a:noAutofit/>
          </a:bodyPr>
          <a:lstStyle/>
          <a:p>
            <a:pPr marL="457200" indent="-457200" algn="l">
              <a:buFont typeface="Wingdings" panose="05000000000000000000" pitchFamily="2" charset="2"/>
              <a:buChar char="§"/>
            </a:pPr>
            <a:endParaRPr lang="et-EE" sz="2000" dirty="0">
              <a:solidFill>
                <a:srgbClr val="0084D1"/>
              </a:solidFill>
              <a:latin typeface="Roboto Condensed" panose="02000000000000000000" pitchFamily="2" charset="0"/>
              <a:ea typeface="Roboto Condensed" panose="02000000000000000000" pitchFamily="2" charset="0"/>
              <a:cs typeface="Roboto Condensed" panose="02000000000000000000" pitchFamily="2" charset="0"/>
            </a:endParaRPr>
          </a:p>
          <a:p>
            <a:pPr marL="457200" indent="-457200" algn="l">
              <a:buFont typeface="Wingdings" panose="05000000000000000000" pitchFamily="2" charset="2"/>
              <a:buChar char="§"/>
            </a:pPr>
            <a:endParaRPr lang="et-EE" sz="2000" dirty="0">
              <a:solidFill>
                <a:srgbClr val="0084D1"/>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1" name="TextBox 10"/>
          <p:cNvSpPr txBox="1"/>
          <p:nvPr/>
        </p:nvSpPr>
        <p:spPr>
          <a:xfrm>
            <a:off x="179289" y="6344416"/>
            <a:ext cx="6048672" cy="397032"/>
          </a:xfrm>
          <a:prstGeom prst="rect">
            <a:avLst/>
          </a:prstGeom>
          <a:noFill/>
        </p:spPr>
        <p:txBody>
          <a:bodyPr wrap="square" rtlCol="0">
            <a:spAutoFit/>
          </a:bodyPr>
          <a:lstStyle/>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a:t>
            </a:r>
            <a:r>
              <a:rPr kumimoji="0" lang="en-US"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Dataset: OECD-FAO Agricultural Outlook 2019-2028</a:t>
            </a:r>
            <a:endPar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pic>
        <p:nvPicPr>
          <p:cNvPr id="5" name="Picture 4"/>
          <p:cNvPicPr>
            <a:picLocks noChangeAspect="1"/>
          </p:cNvPicPr>
          <p:nvPr/>
        </p:nvPicPr>
        <p:blipFill>
          <a:blip r:embed="rId3"/>
          <a:stretch>
            <a:fillRect/>
          </a:stretch>
        </p:blipFill>
        <p:spPr>
          <a:xfrm>
            <a:off x="467321" y="1537707"/>
            <a:ext cx="7992888" cy="4779784"/>
          </a:xfrm>
          <a:prstGeom prst="rect">
            <a:avLst/>
          </a:prstGeom>
        </p:spPr>
      </p:pic>
      <p:sp>
        <p:nvSpPr>
          <p:cNvPr id="10" name="TextBox 9"/>
          <p:cNvSpPr txBox="1"/>
          <p:nvPr/>
        </p:nvSpPr>
        <p:spPr>
          <a:xfrm>
            <a:off x="1115393" y="1692077"/>
            <a:ext cx="4444777" cy="2529923"/>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Piimatoodete impordi kogumaht 2028. aastaks maailmas:</a:t>
            </a:r>
          </a:p>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 </a:t>
            </a:r>
          </a:p>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või 1,25 mln tonni (sh 47% Aasiasse)</a:t>
            </a:r>
          </a:p>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juust 3,63 mln tonni (sh 39% Aasiasse)</a:t>
            </a:r>
          </a:p>
          <a:p>
            <a:pPr marL="0" marR="0" lvl="0" indent="0" algn="l" defTabSz="448890"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800" b="0"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pulbrid 5,8 mln tonni (sh 60% Aasiasse)</a:t>
            </a:r>
            <a:endPar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pic>
        <p:nvPicPr>
          <p:cNvPr id="7" name="Picture 2" descr="Eesti maaelu arengukava 2014–2020 logo Euroopa Liidu embleemiga (horisontaalne versioon)">
            <a:extLst>
              <a:ext uri="{FF2B5EF4-FFF2-40B4-BE49-F238E27FC236}">
                <a16:creationId xmlns:a16="http://schemas.microsoft.com/office/drawing/2014/main" id="{8B2DC686-98A4-479E-9A35-AE49E2921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512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89" y="323926"/>
            <a:ext cx="8568952" cy="1008112"/>
          </a:xfrm>
        </p:spPr>
        <p:txBody>
          <a:bodyPr/>
          <a:lstStyle/>
          <a:p>
            <a:pPr algn="ctr"/>
            <a:r>
              <a:rPr lang="et-EE" sz="3200" dirty="0">
                <a:solidFill>
                  <a:srgbClr val="00B0F0"/>
                </a:solidFill>
              </a:rPr>
              <a:t>Piima tarne, piimalehmad ja keskmine produktiivsus </a:t>
            </a:r>
            <a:r>
              <a:rPr lang="et-EE" sz="3200" dirty="0" err="1">
                <a:solidFill>
                  <a:srgbClr val="00B0F0"/>
                </a:solidFill>
              </a:rPr>
              <a:t>EL-s</a:t>
            </a:r>
            <a:r>
              <a:rPr lang="et-EE" sz="3200" dirty="0">
                <a:solidFill>
                  <a:srgbClr val="00B0F0"/>
                </a:solidFill>
              </a:rPr>
              <a:t> kuni 2018 ning prognoos kuni 2030 </a:t>
            </a:r>
            <a:endParaRPr lang="et-EE" dirty="0">
              <a:solidFill>
                <a:srgbClr val="00B0F0"/>
              </a:solidFill>
            </a:endParaRPr>
          </a:p>
        </p:txBody>
      </p:sp>
      <p:pic>
        <p:nvPicPr>
          <p:cNvPr id="4" name="Content Placeholder 3"/>
          <p:cNvPicPr>
            <a:picLocks noGrp="1" noChangeAspect="1"/>
          </p:cNvPicPr>
          <p:nvPr>
            <p:ph idx="1"/>
          </p:nvPr>
        </p:nvPicPr>
        <p:blipFill>
          <a:blip r:embed="rId3"/>
          <a:stretch>
            <a:fillRect/>
          </a:stretch>
        </p:blipFill>
        <p:spPr>
          <a:xfrm>
            <a:off x="1" y="1332038"/>
            <a:ext cx="8892256" cy="5040560"/>
          </a:xfrm>
          <a:prstGeom prst="rect">
            <a:avLst/>
          </a:prstGeom>
        </p:spPr>
      </p:pic>
      <p:sp>
        <p:nvSpPr>
          <p:cNvPr id="5" name="TextBox 4"/>
          <p:cNvSpPr txBox="1"/>
          <p:nvPr/>
        </p:nvSpPr>
        <p:spPr>
          <a:xfrm>
            <a:off x="179289" y="6511217"/>
            <a:ext cx="6912768" cy="314958"/>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a:t>
            </a:r>
            <a:r>
              <a:rPr kumimoji="0" lang="en-US"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EU Agricultural outlook for markets and income 2018-2030</a:t>
            </a:r>
            <a:endPar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pic>
        <p:nvPicPr>
          <p:cNvPr id="6" name="Picture 2" descr="Eesti maaelu arengukava 2014–2020 logo Euroopa Liidu embleemiga (horisontaalne versioon)">
            <a:extLst>
              <a:ext uri="{FF2B5EF4-FFF2-40B4-BE49-F238E27FC236}">
                <a16:creationId xmlns:a16="http://schemas.microsoft.com/office/drawing/2014/main" id="{2F6D8457-4A92-47D1-820C-060DDC375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120680"/>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028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89" y="179910"/>
            <a:ext cx="8640960" cy="792088"/>
          </a:xfrm>
        </p:spPr>
        <p:txBody>
          <a:bodyPr/>
          <a:lstStyle/>
          <a:p>
            <a:pPr algn="ctr"/>
            <a:r>
              <a:rPr lang="et-EE" dirty="0">
                <a:solidFill>
                  <a:srgbClr val="00B0F0"/>
                </a:solidFill>
              </a:rPr>
              <a:t>Põhiliste piimatoodete prognoositavad hinnaarengud </a:t>
            </a:r>
            <a:r>
              <a:rPr lang="et-EE" dirty="0" err="1">
                <a:solidFill>
                  <a:srgbClr val="00B0F0"/>
                </a:solidFill>
              </a:rPr>
              <a:t>EL-s</a:t>
            </a:r>
            <a:r>
              <a:rPr lang="et-EE" dirty="0">
                <a:solidFill>
                  <a:srgbClr val="00B0F0"/>
                </a:solidFill>
              </a:rPr>
              <a:t> ja maailmas 2018-2030 </a:t>
            </a:r>
            <a:endParaRPr lang="et-EE" i="1" dirty="0">
              <a:solidFill>
                <a:srgbClr val="00B0F0"/>
              </a:solidFill>
            </a:endParaRPr>
          </a:p>
        </p:txBody>
      </p:sp>
      <p:sp>
        <p:nvSpPr>
          <p:cNvPr id="5" name="TextBox 4"/>
          <p:cNvSpPr txBox="1"/>
          <p:nvPr/>
        </p:nvSpPr>
        <p:spPr>
          <a:xfrm>
            <a:off x="179289" y="6511217"/>
            <a:ext cx="6912768" cy="314958"/>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a:t>
            </a:r>
            <a:r>
              <a:rPr kumimoji="0" lang="en-US"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EU Agricultural outlook for markets and income 2018-2030</a:t>
            </a:r>
            <a:endPar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pic>
        <p:nvPicPr>
          <p:cNvPr id="7" name="Content Placeholder 6"/>
          <p:cNvPicPr>
            <a:picLocks noGrp="1" noChangeAspect="1"/>
          </p:cNvPicPr>
          <p:nvPr>
            <p:ph idx="1"/>
          </p:nvPr>
        </p:nvPicPr>
        <p:blipFill>
          <a:blip r:embed="rId3"/>
          <a:stretch>
            <a:fillRect/>
          </a:stretch>
        </p:blipFill>
        <p:spPr>
          <a:xfrm>
            <a:off x="179289" y="1188021"/>
            <a:ext cx="8640960" cy="5184576"/>
          </a:xfrm>
          <a:prstGeom prst="rect">
            <a:avLst/>
          </a:prstGeom>
        </p:spPr>
      </p:pic>
      <p:pic>
        <p:nvPicPr>
          <p:cNvPr id="6" name="Picture 2" descr="Eesti maaelu arengukava 2014–2020 logo Euroopa Liidu embleemiga (horisontaalne versioon)">
            <a:extLst>
              <a:ext uri="{FF2B5EF4-FFF2-40B4-BE49-F238E27FC236}">
                <a16:creationId xmlns:a16="http://schemas.microsoft.com/office/drawing/2014/main" id="{30208A9C-A232-436B-817F-99C3403BA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136" y="6236435"/>
            <a:ext cx="1154415" cy="54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559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179910"/>
            <a:ext cx="7920000" cy="936104"/>
          </a:xfrm>
        </p:spPr>
        <p:txBody>
          <a:bodyPr/>
          <a:lstStyle/>
          <a:p>
            <a:pPr algn="ctr"/>
            <a:r>
              <a:rPr lang="et-EE" dirty="0">
                <a:solidFill>
                  <a:srgbClr val="00B0F0"/>
                </a:solidFill>
              </a:rPr>
              <a:t>Põhiliste piimatoodete prognoositavad tootmisarengud </a:t>
            </a:r>
            <a:r>
              <a:rPr lang="et-EE" dirty="0" err="1">
                <a:solidFill>
                  <a:srgbClr val="00B0F0"/>
                </a:solidFill>
              </a:rPr>
              <a:t>EL-s</a:t>
            </a:r>
            <a:r>
              <a:rPr lang="et-EE" dirty="0">
                <a:solidFill>
                  <a:srgbClr val="00B0F0"/>
                </a:solidFill>
              </a:rPr>
              <a:t> 2018-2030 </a:t>
            </a:r>
          </a:p>
        </p:txBody>
      </p:sp>
      <p:pic>
        <p:nvPicPr>
          <p:cNvPr id="4" name="Content Placeholder 3"/>
          <p:cNvPicPr>
            <a:picLocks noGrp="1" noChangeAspect="1"/>
          </p:cNvPicPr>
          <p:nvPr>
            <p:ph idx="1"/>
          </p:nvPr>
        </p:nvPicPr>
        <p:blipFill>
          <a:blip r:embed="rId3"/>
          <a:stretch>
            <a:fillRect/>
          </a:stretch>
        </p:blipFill>
        <p:spPr>
          <a:xfrm>
            <a:off x="179289" y="1332037"/>
            <a:ext cx="8640959" cy="4968552"/>
          </a:xfrm>
          <a:prstGeom prst="rect">
            <a:avLst/>
          </a:prstGeom>
        </p:spPr>
      </p:pic>
      <p:sp>
        <p:nvSpPr>
          <p:cNvPr id="5" name="TextBox 4"/>
          <p:cNvSpPr txBox="1"/>
          <p:nvPr/>
        </p:nvSpPr>
        <p:spPr>
          <a:xfrm>
            <a:off x="179289" y="6511217"/>
            <a:ext cx="6912768" cy="314958"/>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a:t>
            </a:r>
            <a:r>
              <a:rPr kumimoji="0" lang="en-US"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EU Agricultural outlook for markets and income 2018-2030</a:t>
            </a:r>
            <a:endPar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pic>
        <p:nvPicPr>
          <p:cNvPr id="6" name="Picture 2" descr="Eesti maaelu arengukava 2014–2020 logo Euroopa Liidu embleemiga (horisontaalne versioon)">
            <a:extLst>
              <a:ext uri="{FF2B5EF4-FFF2-40B4-BE49-F238E27FC236}">
                <a16:creationId xmlns:a16="http://schemas.microsoft.com/office/drawing/2014/main" id="{7FD49D59-F492-4646-8FEE-A0A714A48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57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05" y="179909"/>
            <a:ext cx="8205220" cy="1039849"/>
          </a:xfrm>
        </p:spPr>
        <p:txBody>
          <a:bodyPr>
            <a:no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 ja piimatootesektori tootjaorganisatsiooni tunnustamine</a:t>
            </a:r>
            <a:endParaRPr lang="et-EE" sz="3600" dirty="0"/>
          </a:p>
        </p:txBody>
      </p:sp>
      <p:sp>
        <p:nvSpPr>
          <p:cNvPr id="3" name="Content Placeholder 2"/>
          <p:cNvSpPr>
            <a:spLocks noGrp="1"/>
          </p:cNvSpPr>
          <p:nvPr>
            <p:ph idx="1"/>
          </p:nvPr>
        </p:nvSpPr>
        <p:spPr>
          <a:xfrm>
            <a:off x="467322" y="1548061"/>
            <a:ext cx="8061204" cy="5040559"/>
          </a:xfrm>
        </p:spPr>
        <p:txBody>
          <a:bodyPr>
            <a:noAutofit/>
          </a:bodyPr>
          <a:lstStyle/>
          <a:p>
            <a:pPr marL="0" indent="0">
              <a:lnSpc>
                <a:spcPct val="100000"/>
              </a:lnSpc>
              <a:buNone/>
            </a:pPr>
            <a:r>
              <a:rPr lang="et-EE" sz="2000" dirty="0">
                <a:latin typeface="Roboto Condensed" panose="02000000000000000000" pitchFamily="2" charset="0"/>
                <a:ea typeface="Roboto Condensed" panose="02000000000000000000" pitchFamily="2" charset="0"/>
                <a:cs typeface="Roboto Condensed" panose="02000000000000000000" pitchFamily="2" charset="0"/>
              </a:rPr>
              <a:t>Liikmesriigid tunnustavad taotluse alusel piima- ja piimatootesektori tootjaorganisatsioonidena </a:t>
            </a:r>
            <a:r>
              <a:rPr lang="et-EE" sz="20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kõiki juriidilisi isikuid</a:t>
            </a:r>
            <a:r>
              <a:rPr lang="et-EE" sz="2000" dirty="0">
                <a:latin typeface="Roboto Condensed" panose="02000000000000000000" pitchFamily="2" charset="0"/>
                <a:ea typeface="Roboto Condensed" panose="02000000000000000000" pitchFamily="2" charset="0"/>
                <a:cs typeface="Roboto Condensed" panose="02000000000000000000" pitchFamily="2" charset="0"/>
              </a:rPr>
              <a:t>, tingimusel et:</a:t>
            </a:r>
          </a:p>
          <a:p>
            <a:pPr marL="0" indent="0">
              <a:lnSpc>
                <a:spcPct val="100000"/>
              </a:lnSpc>
              <a:spcBef>
                <a:spcPts val="300"/>
              </a:spcBef>
              <a:buNone/>
            </a:pPr>
            <a:r>
              <a:rPr lang="et-EE" sz="2000" dirty="0">
                <a:latin typeface="Roboto Condensed" panose="02000000000000000000" pitchFamily="2" charset="0"/>
                <a:ea typeface="Roboto Condensed" panose="02000000000000000000" pitchFamily="2" charset="0"/>
                <a:cs typeface="Roboto Condensed" panose="02000000000000000000" pitchFamily="2" charset="0"/>
              </a:rPr>
              <a:t>a) nad koosnevad piima- ja piimatootesektoris tegutsevatest tootjatest, on loodud nende algatusel ning järgivad konkreetset eesmärki, mis võib hõlmata ühte või mitut järgmistest eesmärkidest:</a:t>
            </a:r>
          </a:p>
          <a:p>
            <a:pPr marL="877505" lvl="1" indent="-540000">
              <a:lnSpc>
                <a:spcPct val="100000"/>
              </a:lnSpc>
              <a:buAutoNum type="romanLcParenR"/>
            </a:pPr>
            <a:r>
              <a:rPr lang="et-EE" sz="2000" dirty="0">
                <a:latin typeface="Roboto Condensed" panose="02000000000000000000" pitchFamily="2" charset="0"/>
                <a:ea typeface="Roboto Condensed" panose="02000000000000000000" pitchFamily="2" charset="0"/>
                <a:cs typeface="Roboto Condensed" panose="02000000000000000000" pitchFamily="2" charset="0"/>
              </a:rPr>
              <a:t>tootmise kavandamine ja kohandamine vastavalt nõudlusele;</a:t>
            </a:r>
          </a:p>
          <a:p>
            <a:pPr marL="877505" lvl="1" indent="-540000">
              <a:lnSpc>
                <a:spcPct val="100000"/>
              </a:lnSpc>
              <a:buAutoNum type="romanLcParenR"/>
            </a:pPr>
            <a:r>
              <a:rPr lang="et-EE" sz="2000" dirty="0">
                <a:latin typeface="Roboto Condensed" panose="02000000000000000000" pitchFamily="2" charset="0"/>
                <a:ea typeface="Roboto Condensed" panose="02000000000000000000" pitchFamily="2" charset="0"/>
                <a:cs typeface="Roboto Condensed" panose="02000000000000000000" pitchFamily="2" charset="0"/>
              </a:rPr>
              <a:t>tarnete koondamine ja liikmete toodete </a:t>
            </a:r>
            <a:r>
              <a:rPr lang="et-EE" sz="2000" dirty="0" err="1">
                <a:latin typeface="Roboto Condensed" panose="02000000000000000000" pitchFamily="2" charset="0"/>
                <a:ea typeface="Roboto Condensed" panose="02000000000000000000" pitchFamily="2" charset="0"/>
                <a:cs typeface="Roboto Condensed" panose="02000000000000000000" pitchFamily="2" charset="0"/>
              </a:rPr>
              <a:t>turuleviimine</a:t>
            </a:r>
            <a:r>
              <a:rPr lang="et-EE" sz="2000" dirty="0">
                <a:latin typeface="Roboto Condensed" panose="02000000000000000000" pitchFamily="2" charset="0"/>
                <a:ea typeface="Roboto Condensed" panose="02000000000000000000" pitchFamily="2" charset="0"/>
                <a:cs typeface="Roboto Condensed" panose="02000000000000000000" pitchFamily="2" charset="0"/>
              </a:rPr>
              <a:t>;</a:t>
            </a:r>
          </a:p>
          <a:p>
            <a:pPr marL="877505" lvl="1" indent="-540000">
              <a:lnSpc>
                <a:spcPct val="100000"/>
              </a:lnSpc>
              <a:buAutoNum type="romanLcParenR"/>
            </a:pPr>
            <a:r>
              <a:rPr lang="et-EE" sz="2000" dirty="0">
                <a:latin typeface="Roboto Condensed" panose="02000000000000000000" pitchFamily="2" charset="0"/>
                <a:ea typeface="Roboto Condensed" panose="02000000000000000000" pitchFamily="2" charset="0"/>
                <a:cs typeface="Roboto Condensed" panose="02000000000000000000" pitchFamily="2" charset="0"/>
              </a:rPr>
              <a:t>tootmiskulude optimeerimine ja omahindade stabiliseerimine.</a:t>
            </a:r>
            <a:endParaRPr lang="et-EE" sz="20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endParaRPr>
          </a:p>
          <a:p>
            <a:pPr marL="0" indent="0">
              <a:lnSpc>
                <a:spcPct val="100000"/>
              </a:lnSpc>
              <a:spcAft>
                <a:spcPts val="600"/>
              </a:spcAft>
              <a:buNone/>
              <a:tabLst>
                <a:tab pos="360000" algn="l"/>
              </a:tabLst>
            </a:pPr>
            <a:r>
              <a:rPr lang="et-EE" sz="2000" dirty="0">
                <a:latin typeface="Roboto Condensed" panose="02000000000000000000" pitchFamily="2" charset="0"/>
                <a:ea typeface="Roboto Condensed" panose="02000000000000000000" pitchFamily="2" charset="0"/>
                <a:cs typeface="Roboto Condensed" panose="02000000000000000000" pitchFamily="2" charset="0"/>
              </a:rPr>
              <a:t>b) neil on miinimumarv liikmeid ja/või nad tagavad oma tegutsemispiirkonnas turustatava toodangu miinimumkoguse (</a:t>
            </a:r>
            <a:r>
              <a:rPr lang="et-EE" sz="2000" i="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vähemalt 5% EE toorpiima kogusest</a:t>
            </a:r>
            <a:r>
              <a:rPr lang="et-EE" sz="2000" dirty="0">
                <a:latin typeface="Roboto Condensed" panose="02000000000000000000" pitchFamily="2" charset="0"/>
                <a:ea typeface="Roboto Condensed" panose="02000000000000000000" pitchFamily="2" charset="0"/>
                <a:cs typeface="Roboto Condensed" panose="02000000000000000000" pitchFamily="2" charset="0"/>
              </a:rPr>
              <a:t>)</a:t>
            </a:r>
          </a:p>
          <a:p>
            <a:pPr marL="0" indent="0">
              <a:lnSpc>
                <a:spcPct val="100000"/>
              </a:lnSpc>
              <a:buNone/>
            </a:pPr>
            <a:r>
              <a:rPr lang="et-EE" sz="2000" dirty="0">
                <a:latin typeface="Roboto Condensed" panose="02000000000000000000" pitchFamily="2" charset="0"/>
                <a:ea typeface="Roboto Condensed" panose="02000000000000000000" pitchFamily="2" charset="0"/>
                <a:cs typeface="Roboto Condensed" panose="02000000000000000000" pitchFamily="2" charset="0"/>
              </a:rPr>
              <a:t>c) on piisavad tõendid selle kohta, et nad suudavad pikema aja jooksul nõuetekohaselt ja tõhusalt ning tarneid koondades tegutseda</a:t>
            </a:r>
          </a:p>
          <a:p>
            <a:pPr marL="0" indent="0">
              <a:lnSpc>
                <a:spcPct val="100000"/>
              </a:lnSpc>
              <a:buNone/>
            </a:pPr>
            <a:r>
              <a:rPr lang="et-EE" sz="2000" dirty="0">
                <a:latin typeface="Roboto Condensed" panose="02000000000000000000" pitchFamily="2" charset="0"/>
                <a:ea typeface="Roboto Condensed" panose="02000000000000000000" pitchFamily="2" charset="0"/>
                <a:cs typeface="Roboto Condensed" panose="02000000000000000000" pitchFamily="2" charset="0"/>
              </a:rPr>
              <a:t>d) põhikirjas on eelnevad punktid sätestatud</a:t>
            </a:r>
          </a:p>
          <a:p>
            <a:endParaRPr lang="et-EE" sz="2300" dirty="0"/>
          </a:p>
        </p:txBody>
      </p:sp>
      <p:pic>
        <p:nvPicPr>
          <p:cNvPr id="4" name="Picture 2" descr="Eesti maaelu arengukava 2014–2020 logo Euroopa Liidu embleemiga (horisontaalne versioon)">
            <a:extLst>
              <a:ext uri="{FF2B5EF4-FFF2-40B4-BE49-F238E27FC236}">
                <a16:creationId xmlns:a16="http://schemas.microsoft.com/office/drawing/2014/main" id="{3ED98AB6-2C0E-4084-B6EA-153CA4BED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36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3" y="81858"/>
            <a:ext cx="7985507" cy="1034155"/>
          </a:xfrm>
        </p:spPr>
        <p:txBody>
          <a:bodyPr>
            <a:norm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Kokkulepped piimasektoris</a:t>
            </a:r>
            <a:endParaRPr lang="et-EE" sz="3600" dirty="0"/>
          </a:p>
        </p:txBody>
      </p:sp>
      <p:sp>
        <p:nvSpPr>
          <p:cNvPr id="3" name="Content Placeholder 2"/>
          <p:cNvSpPr>
            <a:spLocks noGrp="1"/>
          </p:cNvSpPr>
          <p:nvPr>
            <p:ph idx="1"/>
          </p:nvPr>
        </p:nvSpPr>
        <p:spPr>
          <a:xfrm>
            <a:off x="395313" y="1116013"/>
            <a:ext cx="8352928" cy="5328592"/>
          </a:xfrm>
        </p:spPr>
        <p:txBody>
          <a:bodyPr>
            <a:normAutofit fontScale="62500" lnSpcReduction="20000"/>
          </a:bodyPr>
          <a:lstStyle/>
          <a:p>
            <a:pPr marL="0" indent="0">
              <a:buNone/>
            </a:pPr>
            <a:r>
              <a:rPr lang="et-EE" sz="2600" dirty="0">
                <a:latin typeface="Roboto Condensed" panose="02000000000000000000" pitchFamily="2" charset="0"/>
                <a:ea typeface="Roboto Condensed" panose="02000000000000000000" pitchFamily="2" charset="0"/>
                <a:cs typeface="Roboto Condensed" panose="02000000000000000000" pitchFamily="2" charset="0"/>
              </a:rPr>
              <a:t>Tunnustatud piima ja piimatoodete sektori tootjaorganisatsioon võib pidada läbirääkimisi tema liikmeks olevate põllumajandustootjate nimel toorpiima tarnimise lepingute üle</a:t>
            </a:r>
          </a:p>
          <a:p>
            <a:pPr marL="0" indent="0">
              <a:buNone/>
            </a:pPr>
            <a:r>
              <a:rPr lang="et-EE" sz="2600" dirty="0">
                <a:latin typeface="Roboto Condensed" panose="02000000000000000000" pitchFamily="2" charset="0"/>
                <a:ea typeface="Roboto Condensed" panose="02000000000000000000" pitchFamily="2" charset="0"/>
                <a:cs typeface="Roboto Condensed" panose="02000000000000000000" pitchFamily="2" charset="0"/>
              </a:rPr>
              <a:t>Tootjaorganisatsioon võib pidada läbirääkimisi: </a:t>
            </a:r>
          </a:p>
          <a:p>
            <a:pPr marL="457200" indent="-457200">
              <a:buFont typeface="+mj-lt"/>
              <a:buAutoNum type="alphaLcParenR"/>
            </a:pPr>
            <a:r>
              <a:rPr lang="et-EE" sz="2600" dirty="0">
                <a:latin typeface="Roboto Condensed" panose="02000000000000000000" pitchFamily="2" charset="0"/>
                <a:ea typeface="Roboto Condensed" panose="02000000000000000000" pitchFamily="2" charset="0"/>
                <a:cs typeface="Roboto Condensed" panose="02000000000000000000" pitchFamily="2" charset="0"/>
              </a:rPr>
              <a:t>olenemata sellest, kas toorpiima omandiõigus antakse põllumajandustootjalt tootjaorganisatsioonile või mitte</a:t>
            </a:r>
          </a:p>
          <a:p>
            <a:pPr marL="457200" indent="-457200">
              <a:buFont typeface="+mj-lt"/>
              <a:buAutoNum type="alphaLcParenR"/>
            </a:pPr>
            <a:r>
              <a:rPr lang="et-EE" sz="2600" dirty="0">
                <a:latin typeface="Roboto Condensed" panose="02000000000000000000" pitchFamily="2" charset="0"/>
                <a:ea typeface="Roboto Condensed" panose="02000000000000000000" pitchFamily="2" charset="0"/>
                <a:cs typeface="Roboto Condensed" panose="02000000000000000000" pitchFamily="2" charset="0"/>
              </a:rPr>
              <a:t>olenemata sellest, kas kokkulepitud hind on mõne või kõikide põllumajandustootjatest liikmete toodangu jaoks sama</a:t>
            </a:r>
          </a:p>
          <a:p>
            <a:pPr marL="457200" indent="-457200">
              <a:buFont typeface="+mj-lt"/>
              <a:buAutoNum type="alphaLcParenR"/>
            </a:pP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tingimusel, et konkreetse tootjaorganisatsiooni puhul on täidetud kõik järgmised tingimused:</a:t>
            </a:r>
          </a:p>
          <a:p>
            <a:pPr marL="737555" lvl="1" indent="-400050">
              <a:buFont typeface="+mj-lt"/>
              <a:buAutoNum type="romanLcPeriod"/>
            </a:pP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selliste läbirääkimistega hõlmatud toorpiima kogus </a:t>
            </a:r>
            <a:r>
              <a:rPr lang="et-EE" sz="26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ei ületa</a:t>
            </a: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r>
              <a:rPr lang="et-EE" sz="26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3,5% liidu kogutoodangust</a:t>
            </a:r>
          </a:p>
          <a:p>
            <a:pPr marL="737555" lvl="1" indent="-400050">
              <a:buFont typeface="+mj-lt"/>
              <a:buAutoNum type="romanLcPeriod"/>
            </a:pP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selliste läbirääkimistega hõlmatud toorpiima kogus, mida </a:t>
            </a:r>
            <a:r>
              <a:rPr lang="et-EE" sz="26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toodetakse</a:t>
            </a: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konkreetses liikmesriigis, </a:t>
            </a:r>
            <a:r>
              <a:rPr lang="et-EE" sz="26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ei ületa 33% selle liikmesriigi kogutoodangust</a:t>
            </a: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a:t>
            </a:r>
          </a:p>
          <a:p>
            <a:pPr marL="737555" lvl="1" indent="-400050">
              <a:buFont typeface="+mj-lt"/>
              <a:buAutoNum type="romanLcPeriod"/>
            </a:pP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selliste läbirääkimistega hõlmatud toorpiima kogus, mida </a:t>
            </a:r>
            <a:r>
              <a:rPr lang="et-EE" sz="26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tarnitakse</a:t>
            </a: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konkreetses liikmesriigis, </a:t>
            </a:r>
            <a:r>
              <a:rPr lang="et-EE" sz="2600"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ei ületa 33 % selle liikmesriigi kogutoodangust</a:t>
            </a:r>
            <a:endPar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a:p>
            <a:pPr marL="457200" lvl="0" indent="-457200">
              <a:buFont typeface="+mj-lt"/>
              <a:buAutoNum type="alphaLcParenR"/>
            </a:pP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tingimusel, et asjaomased põllumajandustootjad ei ole ühegi teise tootjaorganisatsiooni liikmed, mis peab samuti nende nimel läbirääkimisi sarnaste lepingute üle</a:t>
            </a:r>
          </a:p>
          <a:p>
            <a:pPr marL="457200" lvl="0" indent="-457200">
              <a:buFont typeface="+mj-lt"/>
              <a:buAutoNum type="alphaLcParenR"/>
            </a:pP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tingimusel, et toorpiima suhtes ei ole põllumajandustootja </a:t>
            </a:r>
            <a:r>
              <a:rPr lang="et-EE" sz="2600" dirty="0" err="1">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liikmesuse</a:t>
            </a: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tõttu ühistus kehtestatud tarnekohustust</a:t>
            </a:r>
          </a:p>
          <a:p>
            <a:pPr marL="457200" lvl="0" indent="-457200">
              <a:buFont typeface="+mj-lt"/>
              <a:buAutoNum type="alphaLcParenR"/>
            </a:pPr>
            <a:r>
              <a:rPr lang="et-EE" sz="2600"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tingimusel, et tootjaorganisatsioon teavitab pädevaid asutusi liikmesriigis või liikmesriikides, kus ta tegutseb, selliste läbirääkimistega hõlmatud toorpiima kogusest</a:t>
            </a:r>
          </a:p>
          <a:p>
            <a:pPr marL="0" indent="0">
              <a:buNone/>
            </a:pPr>
            <a:endParaRPr lang="et-EE" sz="2400" dirty="0">
              <a:latin typeface="Roboto Condensed" panose="02000000000000000000" pitchFamily="2" charset="0"/>
              <a:ea typeface="Roboto Condensed" panose="02000000000000000000" pitchFamily="2" charset="0"/>
              <a:cs typeface="Roboto Condensed" panose="02000000000000000000" pitchFamily="2" charset="0"/>
            </a:endParaRPr>
          </a:p>
          <a:p>
            <a:pPr marL="0" indent="0">
              <a:buNone/>
            </a:pPr>
            <a:endParaRPr lang="et-EE" sz="2400" dirty="0">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4" name="Picture 2" descr="Eesti maaelu arengukava 2014–2020 logo Euroopa Liidu embleemiga (horisontaalne versioon)">
            <a:extLst>
              <a:ext uri="{FF2B5EF4-FFF2-40B4-BE49-F238E27FC236}">
                <a16:creationId xmlns:a16="http://schemas.microsoft.com/office/drawing/2014/main" id="{0DA67EC2-E449-4BB3-9C54-3F306D20B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34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28" y="425179"/>
            <a:ext cx="7920000" cy="1080000"/>
          </a:xfrm>
        </p:spPr>
        <p:txBody>
          <a:bodyPr/>
          <a:lstStyle/>
          <a:p>
            <a:pPr algn="ctr"/>
            <a:r>
              <a:rPr lang="et-EE" dirty="0">
                <a:solidFill>
                  <a:srgbClr val="00B0F0"/>
                </a:solidFill>
              </a:rPr>
              <a:t>Ebaausad kauplemistavad</a:t>
            </a:r>
          </a:p>
        </p:txBody>
      </p:sp>
      <p:sp>
        <p:nvSpPr>
          <p:cNvPr id="4" name="Rounded Rectangle 3"/>
          <p:cNvSpPr/>
          <p:nvPr/>
        </p:nvSpPr>
        <p:spPr bwMode="auto">
          <a:xfrm>
            <a:off x="29991" y="3019247"/>
            <a:ext cx="1495890" cy="1643555"/>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5" name="Rounded Rectangle 4"/>
          <p:cNvSpPr/>
          <p:nvPr/>
        </p:nvSpPr>
        <p:spPr bwMode="auto">
          <a:xfrm>
            <a:off x="1495889" y="2691904"/>
            <a:ext cx="1491712" cy="2528565"/>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6" name="Rounded Rectangle 5"/>
          <p:cNvSpPr/>
          <p:nvPr/>
        </p:nvSpPr>
        <p:spPr bwMode="auto">
          <a:xfrm>
            <a:off x="3009596" y="2412157"/>
            <a:ext cx="1492262" cy="3097592"/>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7" name="Rounded Rectangle 6"/>
          <p:cNvSpPr/>
          <p:nvPr/>
        </p:nvSpPr>
        <p:spPr bwMode="auto">
          <a:xfrm>
            <a:off x="4532104" y="2124125"/>
            <a:ext cx="1465093" cy="3600400"/>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8" name="Rounded Rectangle 7"/>
          <p:cNvSpPr/>
          <p:nvPr/>
        </p:nvSpPr>
        <p:spPr bwMode="auto">
          <a:xfrm>
            <a:off x="6011600" y="1768475"/>
            <a:ext cx="1465093" cy="4244082"/>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9" name="Rounded Rectangle 8"/>
          <p:cNvSpPr/>
          <p:nvPr/>
        </p:nvSpPr>
        <p:spPr bwMode="auto">
          <a:xfrm>
            <a:off x="7470015" y="1404046"/>
            <a:ext cx="1479496" cy="4877692"/>
          </a:xfrm>
          <a:prstGeom prst="round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11" name="TextBox 10"/>
          <p:cNvSpPr txBox="1"/>
          <p:nvPr/>
        </p:nvSpPr>
        <p:spPr>
          <a:xfrm>
            <a:off x="175020" y="3496891"/>
            <a:ext cx="1341622" cy="1209562"/>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Tarnija &lt; 2 mln €</a:t>
            </a:r>
            <a:endParaRPr kumimoji="0" lang="en-US"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p:txBody>
      </p:sp>
      <p:sp>
        <p:nvSpPr>
          <p:cNvPr id="12" name="TextBox 11"/>
          <p:cNvSpPr txBox="1"/>
          <p:nvPr/>
        </p:nvSpPr>
        <p:spPr>
          <a:xfrm>
            <a:off x="1488173" y="2675127"/>
            <a:ext cx="1715451" cy="2529923"/>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Ostja &gt; 2 mln €</a:t>
            </a:r>
            <a:endParaRPr kumimoji="0" lang="en-US"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2 mln € &gt;tarnija&lt;   10 mln €</a:t>
            </a:r>
          </a:p>
        </p:txBody>
      </p:sp>
      <p:sp>
        <p:nvSpPr>
          <p:cNvPr id="13" name="TextBox 12"/>
          <p:cNvSpPr txBox="1"/>
          <p:nvPr/>
        </p:nvSpPr>
        <p:spPr>
          <a:xfrm>
            <a:off x="3047304" y="2412156"/>
            <a:ext cx="1476549" cy="3240887"/>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Ostja &gt; 10 mln €</a:t>
            </a: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10 mln € &gt;tarnija&lt; 50 mln €</a:t>
            </a:r>
            <a:endParaRPr kumimoji="0" lang="en-US"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14" name="TextBox 13"/>
          <p:cNvSpPr txBox="1"/>
          <p:nvPr/>
        </p:nvSpPr>
        <p:spPr>
          <a:xfrm>
            <a:off x="4509024" y="2124125"/>
            <a:ext cx="1476549" cy="3647152"/>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Ostja &gt; 50 mln €</a:t>
            </a: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50 mln € &gt;tarnija&lt; 150 mln €</a:t>
            </a:r>
            <a:endParaRPr kumimoji="0" lang="en-US"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15" name="TextBox 14"/>
          <p:cNvSpPr txBox="1"/>
          <p:nvPr/>
        </p:nvSpPr>
        <p:spPr>
          <a:xfrm>
            <a:off x="6025157" y="1812899"/>
            <a:ext cx="1476549" cy="4154984"/>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Ostja &gt; 150 mln €</a:t>
            </a: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150 mln € &gt;tarnija&lt; 350 mln €</a:t>
            </a:r>
            <a:endParaRPr kumimoji="0" lang="en-US"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endParaRPr>
          </a:p>
        </p:txBody>
      </p:sp>
      <p:sp>
        <p:nvSpPr>
          <p:cNvPr id="16" name="TextBox 15"/>
          <p:cNvSpPr txBox="1"/>
          <p:nvPr/>
        </p:nvSpPr>
        <p:spPr>
          <a:xfrm>
            <a:off x="7455612" y="3435888"/>
            <a:ext cx="1476549" cy="904863"/>
          </a:xfrm>
          <a:prstGeom prst="rect">
            <a:avLst/>
          </a:prstGeom>
          <a:noFill/>
        </p:spPr>
        <p:txBody>
          <a:bodyPr wrap="square" rtlCol="0">
            <a:spAutoFit/>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2400" b="1" i="0" u="none" strike="noStrike" kern="1200" cap="none" spc="0" normalizeH="0" baseline="0" noProof="0" dirty="0">
                <a:ln>
                  <a:noFill/>
                </a:ln>
                <a:solidFill>
                  <a:prstClr val="white"/>
                </a:solidFill>
                <a:effectLst/>
                <a:uLnTx/>
                <a:uFillTx/>
                <a:latin typeface="Roboto Condensed" panose="02000000000000000000" pitchFamily="2" charset="0"/>
                <a:ea typeface="Microsoft YaHei" panose="020B0503020204020204" pitchFamily="34" charset="-122"/>
                <a:cs typeface="+mn-cs"/>
              </a:rPr>
              <a:t>Ostja &gt; 350 mln €</a:t>
            </a:r>
          </a:p>
        </p:txBody>
      </p:sp>
      <p:cxnSp>
        <p:nvCxnSpPr>
          <p:cNvPr id="20" name="Straight Arrow Connector 19"/>
          <p:cNvCxnSpPr/>
          <p:nvPr/>
        </p:nvCxnSpPr>
        <p:spPr bwMode="auto">
          <a:xfrm flipV="1">
            <a:off x="1375018" y="3435888"/>
            <a:ext cx="186773" cy="504200"/>
          </a:xfrm>
          <a:prstGeom prst="straightConnector1">
            <a:avLst/>
          </a:prstGeom>
          <a:solidFill>
            <a:srgbClr val="00B8FF"/>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V="1">
            <a:off x="2772055" y="3066543"/>
            <a:ext cx="285625" cy="1346024"/>
          </a:xfrm>
          <a:prstGeom prst="straightConnector1">
            <a:avLst/>
          </a:prstGeom>
          <a:solidFill>
            <a:srgbClr val="00B8FF"/>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V="1">
            <a:off x="4233775" y="2916213"/>
            <a:ext cx="414707" cy="1790240"/>
          </a:xfrm>
          <a:prstGeom prst="straightConnector1">
            <a:avLst/>
          </a:prstGeom>
          <a:solidFill>
            <a:srgbClr val="00B8FF"/>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flipV="1">
            <a:off x="5777234" y="2675127"/>
            <a:ext cx="435986" cy="2092759"/>
          </a:xfrm>
          <a:prstGeom prst="straightConnector1">
            <a:avLst/>
          </a:prstGeom>
          <a:solidFill>
            <a:srgbClr val="00B8FF"/>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flipV="1">
            <a:off x="7341972" y="4340751"/>
            <a:ext cx="224732" cy="879719"/>
          </a:xfrm>
          <a:prstGeom prst="straightConnector1">
            <a:avLst/>
          </a:prstGeom>
          <a:solidFill>
            <a:srgbClr val="00B8FF"/>
          </a:solidFill>
          <a:ln w="762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Freeform 70"/>
          <p:cNvSpPr/>
          <p:nvPr/>
        </p:nvSpPr>
        <p:spPr bwMode="auto">
          <a:xfrm>
            <a:off x="683346" y="1543719"/>
            <a:ext cx="6801074" cy="1507406"/>
          </a:xfrm>
          <a:custGeom>
            <a:avLst/>
            <a:gdLst>
              <a:gd name="connsiteX0" fmla="*/ 0 w 7677807"/>
              <a:gd name="connsiteY0" fmla="*/ 1513489 h 1513489"/>
              <a:gd name="connsiteX1" fmla="*/ 2948152 w 7677807"/>
              <a:gd name="connsiteY1" fmla="*/ 299545 h 1513489"/>
              <a:gd name="connsiteX2" fmla="*/ 7677807 w 7677807"/>
              <a:gd name="connsiteY2" fmla="*/ 0 h 1513489"/>
              <a:gd name="connsiteX3" fmla="*/ 7677807 w 7677807"/>
              <a:gd name="connsiteY3" fmla="*/ 0 h 1513489"/>
            </a:gdLst>
            <a:ahLst/>
            <a:cxnLst>
              <a:cxn ang="0">
                <a:pos x="connsiteX0" y="connsiteY0"/>
              </a:cxn>
              <a:cxn ang="0">
                <a:pos x="connsiteX1" y="connsiteY1"/>
              </a:cxn>
              <a:cxn ang="0">
                <a:pos x="connsiteX2" y="connsiteY2"/>
              </a:cxn>
              <a:cxn ang="0">
                <a:pos x="connsiteX3" y="connsiteY3"/>
              </a:cxn>
            </a:cxnLst>
            <a:rect l="l" t="t" r="r" b="b"/>
            <a:pathLst>
              <a:path w="7677807" h="1513489">
                <a:moveTo>
                  <a:pt x="0" y="1513489"/>
                </a:moveTo>
                <a:cubicBezTo>
                  <a:pt x="834259" y="1032641"/>
                  <a:pt x="1668518" y="551793"/>
                  <a:pt x="2948152" y="299545"/>
                </a:cubicBezTo>
                <a:cubicBezTo>
                  <a:pt x="4227787" y="47297"/>
                  <a:pt x="7677807" y="0"/>
                  <a:pt x="7677807" y="0"/>
                </a:cubicBezTo>
                <a:lnTo>
                  <a:pt x="7677807" y="0"/>
                </a:lnTo>
              </a:path>
            </a:pathLst>
          </a:custGeom>
          <a:noFill/>
          <a:ln w="127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76" name="Freeform 75"/>
          <p:cNvSpPr/>
          <p:nvPr/>
        </p:nvSpPr>
        <p:spPr bwMode="auto">
          <a:xfrm>
            <a:off x="640873" y="1959574"/>
            <a:ext cx="5398688" cy="1135974"/>
          </a:xfrm>
          <a:custGeom>
            <a:avLst/>
            <a:gdLst>
              <a:gd name="connsiteX0" fmla="*/ 0 w 7677807"/>
              <a:gd name="connsiteY0" fmla="*/ 1513489 h 1513489"/>
              <a:gd name="connsiteX1" fmla="*/ 2948152 w 7677807"/>
              <a:gd name="connsiteY1" fmla="*/ 299545 h 1513489"/>
              <a:gd name="connsiteX2" fmla="*/ 7677807 w 7677807"/>
              <a:gd name="connsiteY2" fmla="*/ 0 h 1513489"/>
              <a:gd name="connsiteX3" fmla="*/ 7677807 w 7677807"/>
              <a:gd name="connsiteY3" fmla="*/ 0 h 1513489"/>
            </a:gdLst>
            <a:ahLst/>
            <a:cxnLst>
              <a:cxn ang="0">
                <a:pos x="connsiteX0" y="connsiteY0"/>
              </a:cxn>
              <a:cxn ang="0">
                <a:pos x="connsiteX1" y="connsiteY1"/>
              </a:cxn>
              <a:cxn ang="0">
                <a:pos x="connsiteX2" y="connsiteY2"/>
              </a:cxn>
              <a:cxn ang="0">
                <a:pos x="connsiteX3" y="connsiteY3"/>
              </a:cxn>
            </a:cxnLst>
            <a:rect l="l" t="t" r="r" b="b"/>
            <a:pathLst>
              <a:path w="7677807" h="1513489">
                <a:moveTo>
                  <a:pt x="0" y="1513489"/>
                </a:moveTo>
                <a:cubicBezTo>
                  <a:pt x="834259" y="1032641"/>
                  <a:pt x="1668518" y="551793"/>
                  <a:pt x="2948152" y="299545"/>
                </a:cubicBezTo>
                <a:cubicBezTo>
                  <a:pt x="4227787" y="47297"/>
                  <a:pt x="7677807" y="0"/>
                  <a:pt x="7677807" y="0"/>
                </a:cubicBezTo>
                <a:lnTo>
                  <a:pt x="7677807" y="0"/>
                </a:lnTo>
              </a:path>
            </a:pathLst>
          </a:custGeom>
          <a:noFill/>
          <a:ln w="127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77" name="Freeform 76"/>
          <p:cNvSpPr/>
          <p:nvPr/>
        </p:nvSpPr>
        <p:spPr bwMode="auto">
          <a:xfrm>
            <a:off x="694203" y="2247827"/>
            <a:ext cx="3844579" cy="825509"/>
          </a:xfrm>
          <a:custGeom>
            <a:avLst/>
            <a:gdLst>
              <a:gd name="connsiteX0" fmla="*/ 0 w 7677807"/>
              <a:gd name="connsiteY0" fmla="*/ 1513489 h 1513489"/>
              <a:gd name="connsiteX1" fmla="*/ 2948152 w 7677807"/>
              <a:gd name="connsiteY1" fmla="*/ 299545 h 1513489"/>
              <a:gd name="connsiteX2" fmla="*/ 7677807 w 7677807"/>
              <a:gd name="connsiteY2" fmla="*/ 0 h 1513489"/>
              <a:gd name="connsiteX3" fmla="*/ 7677807 w 7677807"/>
              <a:gd name="connsiteY3" fmla="*/ 0 h 1513489"/>
            </a:gdLst>
            <a:ahLst/>
            <a:cxnLst>
              <a:cxn ang="0">
                <a:pos x="connsiteX0" y="connsiteY0"/>
              </a:cxn>
              <a:cxn ang="0">
                <a:pos x="connsiteX1" y="connsiteY1"/>
              </a:cxn>
              <a:cxn ang="0">
                <a:pos x="connsiteX2" y="connsiteY2"/>
              </a:cxn>
              <a:cxn ang="0">
                <a:pos x="connsiteX3" y="connsiteY3"/>
              </a:cxn>
            </a:cxnLst>
            <a:rect l="l" t="t" r="r" b="b"/>
            <a:pathLst>
              <a:path w="7677807" h="1513489">
                <a:moveTo>
                  <a:pt x="0" y="1513489"/>
                </a:moveTo>
                <a:cubicBezTo>
                  <a:pt x="834259" y="1032641"/>
                  <a:pt x="1668518" y="551793"/>
                  <a:pt x="2948152" y="299545"/>
                </a:cubicBezTo>
                <a:cubicBezTo>
                  <a:pt x="4227787" y="47297"/>
                  <a:pt x="7677807" y="0"/>
                  <a:pt x="7677807" y="0"/>
                </a:cubicBezTo>
                <a:lnTo>
                  <a:pt x="7677807" y="0"/>
                </a:lnTo>
              </a:path>
            </a:pathLst>
          </a:custGeom>
          <a:noFill/>
          <a:ln w="127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sp>
        <p:nvSpPr>
          <p:cNvPr id="78" name="Freeform 77"/>
          <p:cNvSpPr/>
          <p:nvPr/>
        </p:nvSpPr>
        <p:spPr bwMode="auto">
          <a:xfrm>
            <a:off x="694203" y="2531833"/>
            <a:ext cx="2315393" cy="541503"/>
          </a:xfrm>
          <a:custGeom>
            <a:avLst/>
            <a:gdLst>
              <a:gd name="connsiteX0" fmla="*/ 0 w 7677807"/>
              <a:gd name="connsiteY0" fmla="*/ 1513489 h 1513489"/>
              <a:gd name="connsiteX1" fmla="*/ 2948152 w 7677807"/>
              <a:gd name="connsiteY1" fmla="*/ 299545 h 1513489"/>
              <a:gd name="connsiteX2" fmla="*/ 7677807 w 7677807"/>
              <a:gd name="connsiteY2" fmla="*/ 0 h 1513489"/>
              <a:gd name="connsiteX3" fmla="*/ 7677807 w 7677807"/>
              <a:gd name="connsiteY3" fmla="*/ 0 h 1513489"/>
            </a:gdLst>
            <a:ahLst/>
            <a:cxnLst>
              <a:cxn ang="0">
                <a:pos x="connsiteX0" y="connsiteY0"/>
              </a:cxn>
              <a:cxn ang="0">
                <a:pos x="connsiteX1" y="connsiteY1"/>
              </a:cxn>
              <a:cxn ang="0">
                <a:pos x="connsiteX2" y="connsiteY2"/>
              </a:cxn>
              <a:cxn ang="0">
                <a:pos x="connsiteX3" y="connsiteY3"/>
              </a:cxn>
            </a:cxnLst>
            <a:rect l="l" t="t" r="r" b="b"/>
            <a:pathLst>
              <a:path w="7677807" h="1513489">
                <a:moveTo>
                  <a:pt x="0" y="1513489"/>
                </a:moveTo>
                <a:cubicBezTo>
                  <a:pt x="834259" y="1032641"/>
                  <a:pt x="1668518" y="551793"/>
                  <a:pt x="2948152" y="299545"/>
                </a:cubicBezTo>
                <a:cubicBezTo>
                  <a:pt x="4227787" y="47297"/>
                  <a:pt x="7677807" y="0"/>
                  <a:pt x="7677807" y="0"/>
                </a:cubicBezTo>
                <a:lnTo>
                  <a:pt x="7677807" y="0"/>
                </a:lnTo>
              </a:path>
            </a:pathLst>
          </a:custGeom>
          <a:noFill/>
          <a:ln w="127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endParaRPr kumimoji="0" lang="et-EE" sz="1800" b="0" i="0" u="none" strike="noStrike" kern="1200" cap="none" spc="0" normalizeH="0" baseline="0" noProof="0">
              <a:ln>
                <a:noFill/>
              </a:ln>
              <a:solidFill>
                <a:prstClr val="black"/>
              </a:solidFill>
              <a:effectLst/>
              <a:uLnTx/>
              <a:uFillTx/>
              <a:latin typeface="Roboto Condensed" panose="02000000000000000000" pitchFamily="2" charset="0"/>
              <a:ea typeface="Microsoft YaHei" panose="020B0503020204020204" pitchFamily="34" charset="-122"/>
              <a:cs typeface="+mn-cs"/>
            </a:endParaRPr>
          </a:p>
        </p:txBody>
      </p:sp>
      <p:pic>
        <p:nvPicPr>
          <p:cNvPr id="24" name="Picture 2" descr="Eesti maaelu arengukava 2014–2020 logo Euroopa Liidu embleemiga (horisontaalne versioon)">
            <a:extLst>
              <a:ext uri="{FF2B5EF4-FFF2-40B4-BE49-F238E27FC236}">
                <a16:creationId xmlns:a16="http://schemas.microsoft.com/office/drawing/2014/main" id="{62554392-37A0-4FBA-94E1-FB8627A3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207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9890" y="364196"/>
            <a:ext cx="7762102" cy="607801"/>
          </a:xfrm>
        </p:spPr>
        <p:txBody>
          <a:bodyPr>
            <a:norm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Keelatud kaubandustavad</a:t>
            </a:r>
          </a:p>
        </p:txBody>
      </p:sp>
      <p:sp>
        <p:nvSpPr>
          <p:cNvPr id="5" name="Text Placeholder 4"/>
          <p:cNvSpPr>
            <a:spLocks noGrp="1"/>
          </p:cNvSpPr>
          <p:nvPr>
            <p:ph type="body" idx="1"/>
          </p:nvPr>
        </p:nvSpPr>
        <p:spPr>
          <a:xfrm>
            <a:off x="179289" y="995524"/>
            <a:ext cx="3807226" cy="375235"/>
          </a:xfrm>
        </p:spPr>
        <p:txBody>
          <a:bodyPr/>
          <a:lstStyle/>
          <a:p>
            <a:r>
              <a:rPr lang="et-EE" dirty="0">
                <a:latin typeface="Roboto Condensed" panose="02000000000000000000" pitchFamily="2" charset="0"/>
                <a:ea typeface="Roboto Condensed" panose="02000000000000000000" pitchFamily="2" charset="0"/>
                <a:cs typeface="Roboto Condensed" panose="02000000000000000000" pitchFamily="2" charset="0"/>
              </a:rPr>
              <a:t>Keelatud kaubandustavad</a:t>
            </a:r>
          </a:p>
        </p:txBody>
      </p:sp>
      <p:sp>
        <p:nvSpPr>
          <p:cNvPr id="6" name="Content Placeholder 5"/>
          <p:cNvSpPr>
            <a:spLocks noGrp="1"/>
          </p:cNvSpPr>
          <p:nvPr>
            <p:ph sz="half" idx="2"/>
          </p:nvPr>
        </p:nvSpPr>
        <p:spPr>
          <a:xfrm>
            <a:off x="179289" y="1394286"/>
            <a:ext cx="4824536" cy="5446252"/>
          </a:xfrm>
        </p:spPr>
        <p:txBody>
          <a:bodyPr>
            <a:normAutofit fontScale="25000" lnSpcReduction="20000"/>
          </a:bodyPr>
          <a:lstStyle/>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(1) 30 päevast pikema maksetähtaja sätestamine riknevatele põllumajandustoodetele ja toiduainetele (60 päeva muude põllumajandustoodete ja toiduainete puhul)</a:t>
            </a:r>
          </a:p>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(2) Tellimuse tühistamine liiga lühikese etteteatamise ajaga (enne kui 30 päeva)</a:t>
            </a:r>
          </a:p>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(3) Põllumajandustoodete ja toiduainete tarnelepingu tingimuste ühepoolne muutmine (seotud tarnete või </a:t>
            </a:r>
            <a:r>
              <a:rPr lang="et-EE" sz="4900" dirty="0" err="1">
                <a:latin typeface="Roboto Condensed" panose="02000000000000000000" pitchFamily="2" charset="0"/>
                <a:ea typeface="Roboto Condensed" panose="02000000000000000000" pitchFamily="2" charset="0"/>
                <a:cs typeface="Roboto Condensed" panose="02000000000000000000" pitchFamily="2" charset="0"/>
              </a:rPr>
              <a:t>kohaletoimetamise</a:t>
            </a:r>
            <a:r>
              <a:rPr lang="et-EE" sz="4900" dirty="0">
                <a:latin typeface="Roboto Condensed" panose="02000000000000000000" pitchFamily="2" charset="0"/>
                <a:ea typeface="Roboto Condensed" panose="02000000000000000000" pitchFamily="2" charset="0"/>
                <a:cs typeface="Roboto Condensed" panose="02000000000000000000" pitchFamily="2" charset="0"/>
              </a:rPr>
              <a:t> sageduse, viisi, koha, aja või mahuga, kvaliteedinõuete, maksetingimuste või hindadega või teenuste osutamisega)</a:t>
            </a:r>
          </a:p>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(4) Tarnijalt maksete nõudmine, mis ei ole seotud tarnija põllumajandustoodete ja toiduainete müügiga</a:t>
            </a:r>
          </a:p>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(5) Põllumajandustoodete ja toiduainete raiskumineku või kao või mõlema eest tarnijalt kompensatsiooni nõudmine, kui see on toimunud ostja ruumides või valduses, kuigi tegu ei ole tarnija hooletuse või süüga</a:t>
            </a:r>
          </a:p>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(6) Ostja ja tarnija vahelise tarnelepingu tingimuste kirjalikult kinnitamisest keeldumine</a:t>
            </a:r>
          </a:p>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(7) Tarnija ärisaladuse ebaseaduslik omandamine, kasutamine või avalikustamine</a:t>
            </a:r>
          </a:p>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(8) Tarnijalt kompensatsiooni nõudmine tarnija toodete müügiga seotud kliendikaebuste läbivaatamise eest, kui kaebuse põhjus ei ole tarnija hooletus või süü</a:t>
            </a:r>
          </a:p>
          <a:p>
            <a:pPr marL="0" indent="0">
              <a:buNone/>
            </a:pPr>
            <a:r>
              <a:rPr lang="et-EE" sz="4900" dirty="0">
                <a:latin typeface="Roboto Condensed" panose="02000000000000000000" pitchFamily="2" charset="0"/>
                <a:ea typeface="Roboto Condensed" panose="02000000000000000000" pitchFamily="2" charset="0"/>
                <a:cs typeface="Roboto Condensed" panose="02000000000000000000" pitchFamily="2" charset="0"/>
              </a:rPr>
              <a:t>(9) Tarnija ähvardamine kaubanduslike survemeetmetega või tarnija vastu kaubanduslike survemeetmete kasutamine, kui tarnija kasutab oma lepingust tulenevaid ja juriidilisi õigusi</a:t>
            </a:r>
          </a:p>
          <a:p>
            <a:pPr marL="0" indent="0">
              <a:buNone/>
            </a:pPr>
            <a:endParaRPr lang="et-EE" dirty="0"/>
          </a:p>
          <a:p>
            <a:pPr marL="0" indent="0">
              <a:buNone/>
            </a:pPr>
            <a:endParaRPr lang="et-EE" dirty="0"/>
          </a:p>
          <a:p>
            <a:endParaRPr lang="et-EE" dirty="0"/>
          </a:p>
        </p:txBody>
      </p:sp>
      <p:sp>
        <p:nvSpPr>
          <p:cNvPr id="7" name="Text Placeholder 6"/>
          <p:cNvSpPr>
            <a:spLocks noGrp="1"/>
          </p:cNvSpPr>
          <p:nvPr>
            <p:ph type="body" sz="quarter" idx="3"/>
          </p:nvPr>
        </p:nvSpPr>
        <p:spPr>
          <a:xfrm>
            <a:off x="5003825" y="1042685"/>
            <a:ext cx="3825976" cy="821814"/>
          </a:xfrm>
        </p:spPr>
        <p:txBody>
          <a:bodyPr/>
          <a:lstStyle/>
          <a:p>
            <a:r>
              <a:rPr lang="et-EE" dirty="0">
                <a:latin typeface="Roboto Condensed" panose="02000000000000000000" pitchFamily="2" charset="0"/>
                <a:ea typeface="Roboto Condensed" panose="02000000000000000000" pitchFamily="2" charset="0"/>
                <a:cs typeface="Roboto Condensed" panose="02000000000000000000" pitchFamily="2" charset="0"/>
              </a:rPr>
              <a:t>Keelatud kaubandustavad, kui need ei ole tarnelepingus selgelt ja ühemõtteliselt kokku lepitud</a:t>
            </a:r>
          </a:p>
        </p:txBody>
      </p:sp>
      <p:sp>
        <p:nvSpPr>
          <p:cNvPr id="8" name="Content Placeholder 7"/>
          <p:cNvSpPr>
            <a:spLocks noGrp="1"/>
          </p:cNvSpPr>
          <p:nvPr>
            <p:ph sz="quarter" idx="4"/>
          </p:nvPr>
        </p:nvSpPr>
        <p:spPr>
          <a:xfrm>
            <a:off x="5003825" y="1864499"/>
            <a:ext cx="3825976" cy="4724121"/>
          </a:xfrm>
        </p:spPr>
        <p:txBody>
          <a:bodyPr>
            <a:normAutofit fontScale="25000" lnSpcReduction="20000"/>
          </a:bodyPr>
          <a:lstStyle/>
          <a:p>
            <a:pPr marL="0" indent="0">
              <a:buNone/>
            </a:pPr>
            <a:r>
              <a:rPr lang="et-EE" sz="2300" dirty="0">
                <a:latin typeface="Roboto Condensed" panose="02000000000000000000" pitchFamily="2" charset="0"/>
                <a:ea typeface="Roboto Condensed" panose="02000000000000000000" pitchFamily="2" charset="0"/>
                <a:cs typeface="Roboto Condensed" panose="02000000000000000000" pitchFamily="2" charset="0"/>
              </a:rPr>
              <a:t>(1) Tarnijale müümata jäänud põllumajandustoodete ja toiduainete tagastamine ilma kompensatsioonita</a:t>
            </a:r>
          </a:p>
          <a:p>
            <a:pPr marL="0" indent="0">
              <a:buNone/>
            </a:pPr>
            <a:r>
              <a:rPr lang="et-EE" sz="2300" dirty="0">
                <a:latin typeface="Roboto Condensed" panose="02000000000000000000" pitchFamily="2" charset="0"/>
                <a:ea typeface="Roboto Condensed" panose="02000000000000000000" pitchFamily="2" charset="0"/>
                <a:cs typeface="Roboto Condensed" panose="02000000000000000000" pitchFamily="2" charset="0"/>
              </a:rPr>
              <a:t>(2) Tarnijalt tasu nõudmine tema põllumajandustoodete ja toiduainete turul kättesaadavaks tegemise, ladustamise, väljapanemise või kaubaloetellu lisamise eest</a:t>
            </a:r>
          </a:p>
          <a:p>
            <a:pPr marL="0" indent="0">
              <a:buNone/>
            </a:pPr>
            <a:r>
              <a:rPr lang="et-EE" sz="2300" dirty="0">
                <a:latin typeface="Roboto Condensed" panose="02000000000000000000" pitchFamily="2" charset="0"/>
                <a:ea typeface="Roboto Condensed" panose="02000000000000000000" pitchFamily="2" charset="0"/>
                <a:cs typeface="Roboto Condensed" panose="02000000000000000000" pitchFamily="2" charset="0"/>
              </a:rPr>
              <a:t>(3) Nõuda tarnijalt kõikide või osa ostja poolt </a:t>
            </a:r>
            <a:r>
              <a:rPr lang="et-EE" sz="2300" dirty="0" err="1">
                <a:latin typeface="Roboto Condensed" panose="02000000000000000000" pitchFamily="2" charset="0"/>
                <a:ea typeface="Roboto Condensed" panose="02000000000000000000" pitchFamily="2" charset="0"/>
                <a:cs typeface="Roboto Condensed" panose="02000000000000000000" pitchFamily="2" charset="0"/>
              </a:rPr>
              <a:t>müügiedenduse</a:t>
            </a:r>
            <a:r>
              <a:rPr lang="et-EE" sz="2300" dirty="0">
                <a:latin typeface="Roboto Condensed" panose="02000000000000000000" pitchFamily="2" charset="0"/>
                <a:ea typeface="Roboto Condensed" panose="02000000000000000000" pitchFamily="2" charset="0"/>
                <a:cs typeface="Roboto Condensed" panose="02000000000000000000" pitchFamily="2" charset="0"/>
              </a:rPr>
              <a:t> käigus müüdavate põllumajandustoodete ja toiduainete allahindluse kulude kandmist</a:t>
            </a:r>
          </a:p>
          <a:p>
            <a:pPr marL="0" indent="0">
              <a:buNone/>
            </a:pPr>
            <a:r>
              <a:rPr lang="et-EE" sz="2300" dirty="0">
                <a:latin typeface="Roboto Condensed" panose="02000000000000000000" pitchFamily="2" charset="0"/>
                <a:ea typeface="Roboto Condensed" panose="02000000000000000000" pitchFamily="2" charset="0"/>
                <a:cs typeface="Roboto Condensed" panose="02000000000000000000" pitchFamily="2" charset="0"/>
              </a:rPr>
              <a:t>(4) Nõuda tarnijalt reklaamikulude kandmist</a:t>
            </a:r>
          </a:p>
          <a:p>
            <a:pPr marL="0" indent="0">
              <a:buNone/>
            </a:pPr>
            <a:r>
              <a:rPr lang="et-EE" sz="2300" dirty="0">
                <a:latin typeface="Roboto Condensed" panose="02000000000000000000" pitchFamily="2" charset="0"/>
                <a:ea typeface="Roboto Condensed" panose="02000000000000000000" pitchFamily="2" charset="0"/>
                <a:cs typeface="Roboto Condensed" panose="02000000000000000000" pitchFamily="2" charset="0"/>
              </a:rPr>
              <a:t>(5) Nõuda tarnijalt turustamiskulude kandmist</a:t>
            </a:r>
          </a:p>
          <a:p>
            <a:pPr marL="0" indent="0">
              <a:buNone/>
            </a:pPr>
            <a:r>
              <a:rPr lang="et-EE" sz="2300" dirty="0">
                <a:latin typeface="Roboto Condensed" panose="02000000000000000000" pitchFamily="2" charset="0"/>
                <a:ea typeface="Roboto Condensed" panose="02000000000000000000" pitchFamily="2" charset="0"/>
                <a:cs typeface="Roboto Condensed" panose="02000000000000000000" pitchFamily="2" charset="0"/>
              </a:rPr>
              <a:t>(6) Kohustada tarnijat maksma töötajatele tarnija toodete müügiks kasutatavate müügialade kordaseadmise eest. Kui ostja nõuab tasu maksmist, esitab ta tarnijale hinnangulise maksesumma ühiku kohta või üldise maksesumma või hinnangulised kulud ja nende kulude põhjenduse </a:t>
            </a:r>
          </a:p>
          <a:p>
            <a:pPr marL="0" indent="0">
              <a:buNone/>
            </a:pPr>
            <a:endParaRPr lang="et-EE" dirty="0"/>
          </a:p>
          <a:p>
            <a:pPr marL="0" indent="0">
              <a:buNone/>
            </a:pPr>
            <a:endParaRPr lang="et-EE" dirty="0"/>
          </a:p>
          <a:p>
            <a:endParaRPr lang="et-EE" dirty="0"/>
          </a:p>
        </p:txBody>
      </p:sp>
      <p:pic>
        <p:nvPicPr>
          <p:cNvPr id="9" name="Picture 2" descr="Eesti maaelu arengukava 2014–2020 logo Euroopa Liidu embleemiga (horisontaalne versioon)">
            <a:extLst>
              <a:ext uri="{FF2B5EF4-FFF2-40B4-BE49-F238E27FC236}">
                <a16:creationId xmlns:a16="http://schemas.microsoft.com/office/drawing/2014/main" id="{BC3C1AFE-101D-491F-8CB5-F98535ABD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267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30098" y="3276253"/>
            <a:ext cx="871319" cy="3270513"/>
          </a:xfrm>
          <a:prstGeom prst="rect">
            <a:avLst/>
          </a:prstGeom>
          <a:ln w="28575"/>
        </p:spPr>
        <p:style>
          <a:lnRef idx="2">
            <a:schemeClr val="accent5"/>
          </a:lnRef>
          <a:fillRef idx="1">
            <a:schemeClr val="lt1"/>
          </a:fillRef>
          <a:effectRef idx="0">
            <a:schemeClr val="accent5"/>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1: Toetada põllumajandustootja elujõulisust tagavat sisstulekut ja vastupanuvõimet kogu EL-is, et tagada toiduga kindlustatus</a:t>
            </a:r>
          </a:p>
        </p:txBody>
      </p:sp>
      <p:sp>
        <p:nvSpPr>
          <p:cNvPr id="15" name="Rectangle 14"/>
          <p:cNvSpPr/>
          <p:nvPr/>
        </p:nvSpPr>
        <p:spPr>
          <a:xfrm>
            <a:off x="1174027" y="3276252"/>
            <a:ext cx="871319" cy="3270513"/>
          </a:xfrm>
          <a:prstGeom prst="rect">
            <a:avLst/>
          </a:prstGeom>
          <a:ln w="28575"/>
        </p:spPr>
        <p:style>
          <a:lnRef idx="2">
            <a:schemeClr val="accent5"/>
          </a:lnRef>
          <a:fillRef idx="1">
            <a:schemeClr val="lt1"/>
          </a:fillRef>
          <a:effectRef idx="0">
            <a:schemeClr val="accent5"/>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2: Suurendada konkurentsivõimet ja turule orienteeritust, pöörates erilist tähelepanu teadusuuringutele, tehnoloogiale ja </a:t>
            </a:r>
            <a:r>
              <a:rPr lang="et-EE" sz="1181" b="1" dirty="0" err="1">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digiüleminekule</a:t>
            </a:r>
            <a:endPar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6" name="Rectangle 15"/>
          <p:cNvSpPr/>
          <p:nvPr/>
        </p:nvSpPr>
        <p:spPr>
          <a:xfrm>
            <a:off x="2132274" y="3276251"/>
            <a:ext cx="871319" cy="3270513"/>
          </a:xfrm>
          <a:prstGeom prst="rect">
            <a:avLst/>
          </a:prstGeom>
          <a:ln w="28575"/>
        </p:spPr>
        <p:style>
          <a:lnRef idx="2">
            <a:schemeClr val="accent5"/>
          </a:lnRef>
          <a:fillRef idx="1">
            <a:schemeClr val="lt1"/>
          </a:fillRef>
          <a:effectRef idx="0">
            <a:schemeClr val="accent5"/>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3: Parandada põllumajandustootjate positsiooni väärtusahelas</a:t>
            </a:r>
          </a:p>
        </p:txBody>
      </p:sp>
      <p:sp>
        <p:nvSpPr>
          <p:cNvPr id="17" name="Rectangle 16"/>
          <p:cNvSpPr/>
          <p:nvPr/>
        </p:nvSpPr>
        <p:spPr>
          <a:xfrm>
            <a:off x="3090521" y="3276250"/>
            <a:ext cx="871319" cy="3270513"/>
          </a:xfrm>
          <a:prstGeom prst="rect">
            <a:avLst/>
          </a:prstGeom>
          <a:ln w="28575"/>
        </p:spPr>
        <p:style>
          <a:lnRef idx="2">
            <a:schemeClr val="accent6"/>
          </a:lnRef>
          <a:fillRef idx="1">
            <a:schemeClr val="lt1"/>
          </a:fillRef>
          <a:effectRef idx="0">
            <a:schemeClr val="accent6"/>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4: Panustada kliimamuutuste leevendamisse ja nendega kohanemisse ning säästvasse energiasse</a:t>
            </a:r>
          </a:p>
        </p:txBody>
      </p:sp>
      <p:sp>
        <p:nvSpPr>
          <p:cNvPr id="18" name="Rectangle 17"/>
          <p:cNvSpPr/>
          <p:nvPr/>
        </p:nvSpPr>
        <p:spPr>
          <a:xfrm>
            <a:off x="4027291" y="3276249"/>
            <a:ext cx="871319" cy="3270513"/>
          </a:xfrm>
          <a:prstGeom prst="rect">
            <a:avLst/>
          </a:prstGeom>
          <a:ln w="28575"/>
        </p:spPr>
        <p:style>
          <a:lnRef idx="2">
            <a:schemeClr val="accent6"/>
          </a:lnRef>
          <a:fillRef idx="1">
            <a:schemeClr val="lt1"/>
          </a:fillRef>
          <a:effectRef idx="0">
            <a:schemeClr val="accent6"/>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5: Edendada säästvat arengut ja selliste loodusvarade tõhusat majandamist nagu vesi, muld ja õhk</a:t>
            </a:r>
          </a:p>
        </p:txBody>
      </p:sp>
      <p:sp>
        <p:nvSpPr>
          <p:cNvPr id="19" name="Rectangle 18"/>
          <p:cNvSpPr/>
          <p:nvPr/>
        </p:nvSpPr>
        <p:spPr>
          <a:xfrm>
            <a:off x="4964062" y="3276248"/>
            <a:ext cx="871319" cy="3270513"/>
          </a:xfrm>
          <a:prstGeom prst="rect">
            <a:avLst/>
          </a:prstGeom>
          <a:ln w="28575"/>
        </p:spPr>
        <p:style>
          <a:lnRef idx="2">
            <a:schemeClr val="accent6"/>
          </a:lnRef>
          <a:fillRef idx="1">
            <a:schemeClr val="lt1"/>
          </a:fillRef>
          <a:effectRef idx="0">
            <a:schemeClr val="accent6"/>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6: Panustada elurikkuse kaitsesse, edendada ökosüsteemi teenuseid ning säilitada elupaiku ja maastikke</a:t>
            </a:r>
          </a:p>
        </p:txBody>
      </p:sp>
      <p:sp>
        <p:nvSpPr>
          <p:cNvPr id="20" name="Rectangle 19"/>
          <p:cNvSpPr/>
          <p:nvPr/>
        </p:nvSpPr>
        <p:spPr>
          <a:xfrm>
            <a:off x="5912313" y="3276247"/>
            <a:ext cx="871319" cy="3270513"/>
          </a:xfrm>
          <a:prstGeom prst="rect">
            <a:avLst/>
          </a:prstGeom>
          <a:ln w="28575"/>
        </p:spPr>
        <p:style>
          <a:lnRef idx="2">
            <a:schemeClr val="accent2"/>
          </a:lnRef>
          <a:fillRef idx="1">
            <a:schemeClr val="lt1"/>
          </a:fillRef>
          <a:effectRef idx="0">
            <a:schemeClr val="accent2"/>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7: Olla atraktiivne noorte põllumajandustootjate jaoks ja soodustada ettevõtluse arengut maapiirkonnas</a:t>
            </a:r>
          </a:p>
        </p:txBody>
      </p:sp>
      <p:sp>
        <p:nvSpPr>
          <p:cNvPr id="21" name="Rectangle 20"/>
          <p:cNvSpPr/>
          <p:nvPr/>
        </p:nvSpPr>
        <p:spPr>
          <a:xfrm>
            <a:off x="6849083" y="3276246"/>
            <a:ext cx="871319" cy="3270513"/>
          </a:xfrm>
          <a:prstGeom prst="rect">
            <a:avLst/>
          </a:prstGeom>
          <a:ln w="28575"/>
        </p:spPr>
        <p:style>
          <a:lnRef idx="2">
            <a:schemeClr val="accent2"/>
          </a:lnRef>
          <a:fillRef idx="1">
            <a:schemeClr val="lt1"/>
          </a:fillRef>
          <a:effectRef idx="0">
            <a:schemeClr val="accent2"/>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8: Edendada tööhõivet, majanduskasvu, sotsiaalset kaasatust ja maapiirkondade arengut, sh </a:t>
            </a:r>
            <a:r>
              <a:rPr lang="et-EE" sz="1181" b="1" dirty="0" err="1">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biomajandust</a:t>
            </a: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 ja säästvat metsamajandust</a:t>
            </a:r>
          </a:p>
        </p:txBody>
      </p:sp>
      <p:sp>
        <p:nvSpPr>
          <p:cNvPr id="22" name="Rectangle 21"/>
          <p:cNvSpPr/>
          <p:nvPr/>
        </p:nvSpPr>
        <p:spPr>
          <a:xfrm>
            <a:off x="7797126" y="3276245"/>
            <a:ext cx="871319" cy="3270513"/>
          </a:xfrm>
          <a:prstGeom prst="rect">
            <a:avLst/>
          </a:prstGeom>
          <a:ln w="28575"/>
        </p:spPr>
        <p:style>
          <a:lnRef idx="2">
            <a:schemeClr val="accent2"/>
          </a:lnRef>
          <a:fillRef idx="1">
            <a:schemeClr val="lt1"/>
          </a:fillRef>
          <a:effectRef idx="0">
            <a:schemeClr val="accent2"/>
          </a:effectRef>
          <a:fontRef idx="minor">
            <a:schemeClr val="dk1"/>
          </a:fontRef>
        </p:style>
        <p:txBody>
          <a:bodyPr vert="vert270" rtlCol="0" anchor="ctr"/>
          <a:lstStyle/>
          <a:p>
            <a:pPr algn="ctr" defTabSz="675010" fontAlgn="auto" hangingPunct="1">
              <a:lnSpc>
                <a:spcPct val="100000"/>
              </a:lnSpc>
              <a:spcBef>
                <a:spcPts val="0"/>
              </a:spcBef>
              <a:spcAft>
                <a:spcPts val="0"/>
              </a:spcAft>
              <a:buClrTx/>
              <a:buSzTx/>
            </a:pPr>
            <a:r>
              <a:rPr lang="et-EE" sz="1181" b="1" dirty="0">
                <a:solidFill>
                  <a:prstClr val="black"/>
                </a:solidFill>
                <a:latin typeface="Roboto Condensed" panose="02000000000000000000" pitchFamily="2" charset="0"/>
                <a:ea typeface="Roboto Condensed" panose="02000000000000000000" pitchFamily="2" charset="0"/>
                <a:cs typeface="Roboto Condensed" panose="02000000000000000000" pitchFamily="2" charset="0"/>
              </a:rPr>
              <a:t>EE 9: Parandada EL põllumajanduse reageerimist ühiskonna nõudlusele toidu ja tervise osas, sh säästval moel toodetud ohutu ja toitev toit, toidu raiskamine, loomade heaolu</a:t>
            </a:r>
          </a:p>
        </p:txBody>
      </p:sp>
      <p:sp>
        <p:nvSpPr>
          <p:cNvPr id="23" name="Isosceles Triangle 22"/>
          <p:cNvSpPr/>
          <p:nvPr/>
        </p:nvSpPr>
        <p:spPr>
          <a:xfrm>
            <a:off x="164648" y="1908101"/>
            <a:ext cx="8596604" cy="1190393"/>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010" fontAlgn="auto" hangingPunct="1">
              <a:lnSpc>
                <a:spcPct val="100000"/>
              </a:lnSpc>
              <a:spcBef>
                <a:spcPts val="0"/>
              </a:spcBef>
              <a:spcAft>
                <a:spcPts val="0"/>
              </a:spcAft>
              <a:buClrTx/>
              <a:buSzTx/>
            </a:pPr>
            <a:r>
              <a:rPr lang="et-EE" sz="1329"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Põllumajanduse ja kalanduse arengukava aastani 2030:</a:t>
            </a:r>
          </a:p>
          <a:p>
            <a:pPr algn="ctr" defTabSz="675010" fontAlgn="auto" hangingPunct="1">
              <a:lnSpc>
                <a:spcPct val="100000"/>
              </a:lnSpc>
              <a:spcBef>
                <a:spcPts val="0"/>
              </a:spcBef>
              <a:spcAft>
                <a:spcPts val="0"/>
              </a:spcAft>
              <a:buClrTx/>
              <a:buSzTx/>
            </a:pPr>
            <a:r>
              <a:rPr lang="et-EE" sz="1329"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Eesti toit on hinnatud ja maal on hea elada!</a:t>
            </a:r>
          </a:p>
          <a:p>
            <a:pPr algn="ctr" defTabSz="675010" fontAlgn="auto" hangingPunct="1">
              <a:lnSpc>
                <a:spcPct val="100000"/>
              </a:lnSpc>
              <a:spcBef>
                <a:spcPts val="0"/>
              </a:spcBef>
              <a:spcAft>
                <a:spcPts val="0"/>
              </a:spcAft>
              <a:buClrTx/>
              <a:buSzTx/>
            </a:pPr>
            <a:endParaRPr lang="et-EE" sz="1329" dirty="0">
              <a:solidFill>
                <a:prstClr val="white"/>
              </a:solidFill>
              <a:latin typeface="Calibri" panose="020F0502020204030204"/>
            </a:endParaRPr>
          </a:p>
        </p:txBody>
      </p:sp>
      <p:sp>
        <p:nvSpPr>
          <p:cNvPr id="2" name="TextBox 1"/>
          <p:cNvSpPr txBox="1"/>
          <p:nvPr/>
        </p:nvSpPr>
        <p:spPr>
          <a:xfrm>
            <a:off x="395313" y="467941"/>
            <a:ext cx="8273132" cy="1175706"/>
          </a:xfrm>
          <a:prstGeom prst="rect">
            <a:avLst/>
          </a:prstGeom>
          <a:noFill/>
        </p:spPr>
        <p:txBody>
          <a:bodyPr wrap="square" rtlCol="0">
            <a:spAutoFit/>
          </a:bodyPr>
          <a:lstStyle/>
          <a:p>
            <a:pPr algn="ctr"/>
            <a:r>
              <a:rPr lang="et-EE" sz="3200" b="1" dirty="0">
                <a:solidFill>
                  <a:srgbClr val="00B0F0"/>
                </a:solidFill>
              </a:rPr>
              <a:t>Põllumajanduse ja kalanduse arengukava aastani 2030 ja ÜPP strateegiakava 2021-2027</a:t>
            </a:r>
          </a:p>
        </p:txBody>
      </p:sp>
      <p:pic>
        <p:nvPicPr>
          <p:cNvPr id="13" name="Picture 2" descr="Eesti maaelu arengukava 2014–2020 logo Euroopa Liidu embleemiga (horisontaalne versioon)">
            <a:extLst>
              <a:ext uri="{FF2B5EF4-FFF2-40B4-BE49-F238E27FC236}">
                <a16:creationId xmlns:a16="http://schemas.microsoft.com/office/drawing/2014/main" id="{B4C50CAF-DEEE-45B3-B2CA-F9396C13F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126" y="91334"/>
            <a:ext cx="1030648" cy="48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046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a:spLocks/>
          </p:cNvSpPr>
          <p:nvPr/>
        </p:nvSpPr>
        <p:spPr bwMode="auto">
          <a:xfrm>
            <a:off x="1260728" y="922201"/>
            <a:ext cx="6188780" cy="346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square" lIns="0" tIns="0" rIns="0" bIns="0" anchor="ctr" anchorCtr="0">
            <a:spAutoFit/>
          </a:bodyPr>
          <a:lstStyle/>
          <a:p>
            <a:pPr algn="ctr" defTabSz="1687483" fontAlgn="auto" hangingPunct="1">
              <a:lnSpc>
                <a:spcPts val="2731"/>
              </a:lnSpc>
              <a:spcBef>
                <a:spcPts val="0"/>
              </a:spcBef>
              <a:spcAft>
                <a:spcPts val="0"/>
              </a:spcAft>
              <a:buClrTx/>
              <a:buSzTx/>
            </a:pPr>
            <a:r>
              <a:rPr lang="et-EE" sz="3600" b="1" dirty="0">
                <a:solidFill>
                  <a:srgbClr val="00B0F0"/>
                </a:solidFill>
                <a:ea typeface="Roboto Condensed" panose="02000000000000000000" pitchFamily="2" charset="0"/>
                <a:cs typeface="Roboto Condensed" panose="02000000000000000000" pitchFamily="2" charset="0"/>
              </a:rPr>
              <a:t>ÜPP strateegiakava ajakava</a:t>
            </a:r>
            <a:r>
              <a:rPr lang="et-EE" sz="3600" b="1" spc="185" dirty="0">
                <a:solidFill>
                  <a:srgbClr val="00B0F0"/>
                </a:solidFill>
                <a:ea typeface="Roboto Condensed" panose="02000000000000000000" pitchFamily="2" charset="0"/>
                <a:cs typeface="Roboto Condensed" panose="02000000000000000000" pitchFamily="2" charset="0"/>
                <a:sym typeface="Bebas Neue" charset="0"/>
              </a:rPr>
              <a:t>   </a:t>
            </a:r>
            <a:endParaRPr lang="en-US" sz="3600" b="1" spc="185" dirty="0">
              <a:solidFill>
                <a:srgbClr val="00B0F0"/>
              </a:solidFill>
              <a:ea typeface="Roboto Condensed" panose="02000000000000000000" pitchFamily="2" charset="0"/>
              <a:cs typeface="Roboto Condensed" panose="02000000000000000000" pitchFamily="2" charset="0"/>
              <a:sym typeface="Bebas Neue" charset="0"/>
            </a:endParaRPr>
          </a:p>
        </p:txBody>
      </p:sp>
      <p:grpSp>
        <p:nvGrpSpPr>
          <p:cNvPr id="9" name="Group 8"/>
          <p:cNvGrpSpPr/>
          <p:nvPr/>
        </p:nvGrpSpPr>
        <p:grpSpPr>
          <a:xfrm>
            <a:off x="173563" y="2161941"/>
            <a:ext cx="8629914" cy="3138640"/>
            <a:chOff x="746675" y="1774732"/>
            <a:chExt cx="7708339" cy="2384899"/>
          </a:xfrm>
        </p:grpSpPr>
        <p:grpSp>
          <p:nvGrpSpPr>
            <p:cNvPr id="17" name="Group 16"/>
            <p:cNvGrpSpPr/>
            <p:nvPr/>
          </p:nvGrpSpPr>
          <p:grpSpPr>
            <a:xfrm>
              <a:off x="875949" y="2807190"/>
              <a:ext cx="7411469" cy="158506"/>
              <a:chOff x="4621548" y="7220762"/>
              <a:chExt cx="15050761" cy="321883"/>
            </a:xfrm>
          </p:grpSpPr>
          <p:sp>
            <p:nvSpPr>
              <p:cNvPr id="36" name="Rectangle 35"/>
              <p:cNvSpPr/>
              <p:nvPr/>
            </p:nvSpPr>
            <p:spPr>
              <a:xfrm rot="16200000" flipH="1">
                <a:off x="5696561" y="6145755"/>
                <a:ext cx="321870" cy="2471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0982" tIns="40491" rIns="80982" bIns="40491" rtlCol="0" anchor="ctr"/>
              <a:lstStyle/>
              <a:p>
                <a:pPr algn="ctr" defTabSz="674993" fontAlgn="auto" hangingPunct="1">
                  <a:lnSpc>
                    <a:spcPct val="100000"/>
                  </a:lnSpc>
                  <a:spcBef>
                    <a:spcPts val="0"/>
                  </a:spcBef>
                  <a:spcAft>
                    <a:spcPts val="0"/>
                  </a:spcAft>
                  <a:buClrTx/>
                  <a:buSzTx/>
                </a:pPr>
                <a:endParaRPr lang="bg-BG" sz="498" b="1" dirty="0">
                  <a:solidFill>
                    <a:prstClr val="white"/>
                  </a:solidFill>
                  <a:latin typeface="Corbel" panose="020B0503020204020204"/>
                </a:endParaRPr>
              </a:p>
            </p:txBody>
          </p:sp>
          <p:sp>
            <p:nvSpPr>
              <p:cNvPr id="34" name="Rectangle 33"/>
              <p:cNvSpPr/>
              <p:nvPr/>
            </p:nvSpPr>
            <p:spPr>
              <a:xfrm>
                <a:off x="9653094" y="7220772"/>
                <a:ext cx="2471895" cy="3218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982" tIns="40491" rIns="80982" bIns="40491" rtlCol="0" anchor="ctr"/>
              <a:lstStyle/>
              <a:p>
                <a:pPr algn="ctr" defTabSz="674993" fontAlgn="auto" hangingPunct="1">
                  <a:lnSpc>
                    <a:spcPct val="100000"/>
                  </a:lnSpc>
                  <a:spcBef>
                    <a:spcPts val="0"/>
                  </a:spcBef>
                  <a:spcAft>
                    <a:spcPts val="0"/>
                  </a:spcAft>
                  <a:buClrTx/>
                  <a:buSzTx/>
                </a:pPr>
                <a:endParaRPr lang="bg-BG" sz="498" b="1" dirty="0">
                  <a:solidFill>
                    <a:prstClr val="white"/>
                  </a:solidFill>
                  <a:latin typeface="Corbel" panose="020B0503020204020204"/>
                </a:endParaRPr>
              </a:p>
            </p:txBody>
          </p:sp>
          <p:sp>
            <p:nvSpPr>
              <p:cNvPr id="31" name="Rectangle 30"/>
              <p:cNvSpPr/>
              <p:nvPr/>
            </p:nvSpPr>
            <p:spPr>
              <a:xfrm>
                <a:off x="14684641" y="7220769"/>
                <a:ext cx="2471895" cy="3218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0982" tIns="40491" rIns="80982" bIns="40491" rtlCol="0" anchor="ctr"/>
              <a:lstStyle/>
              <a:p>
                <a:pPr algn="ctr" defTabSz="674993" fontAlgn="auto" hangingPunct="1">
                  <a:lnSpc>
                    <a:spcPct val="100000"/>
                  </a:lnSpc>
                  <a:spcBef>
                    <a:spcPts val="0"/>
                  </a:spcBef>
                  <a:spcAft>
                    <a:spcPts val="0"/>
                  </a:spcAft>
                  <a:buClrTx/>
                  <a:buSzTx/>
                </a:pPr>
                <a:endParaRPr lang="bg-BG" sz="498" b="1" dirty="0">
                  <a:solidFill>
                    <a:prstClr val="white"/>
                  </a:solidFill>
                  <a:latin typeface="Corbel" panose="020B0503020204020204"/>
                </a:endParaRPr>
              </a:p>
            </p:txBody>
          </p:sp>
          <p:sp>
            <p:nvSpPr>
              <p:cNvPr id="29" name="Rectangle 28"/>
              <p:cNvSpPr/>
              <p:nvPr/>
            </p:nvSpPr>
            <p:spPr>
              <a:xfrm rot="5400000">
                <a:off x="18275427" y="6145749"/>
                <a:ext cx="321869" cy="24718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0982" tIns="40491" rIns="80982" bIns="40491" rtlCol="0" anchor="ctr"/>
              <a:lstStyle/>
              <a:p>
                <a:pPr algn="ctr" defTabSz="674993" fontAlgn="auto" hangingPunct="1">
                  <a:lnSpc>
                    <a:spcPct val="100000"/>
                  </a:lnSpc>
                  <a:spcBef>
                    <a:spcPts val="0"/>
                  </a:spcBef>
                  <a:spcAft>
                    <a:spcPts val="0"/>
                  </a:spcAft>
                  <a:buClrTx/>
                  <a:buSzTx/>
                </a:pPr>
                <a:endParaRPr lang="bg-BG" sz="498" b="1" dirty="0">
                  <a:solidFill>
                    <a:prstClr val="white"/>
                  </a:solidFill>
                  <a:latin typeface="Corbel" panose="020B0503020204020204"/>
                </a:endParaRPr>
              </a:p>
            </p:txBody>
          </p:sp>
          <p:sp>
            <p:nvSpPr>
              <p:cNvPr id="27" name="Rectangle 26"/>
              <p:cNvSpPr/>
              <p:nvPr/>
            </p:nvSpPr>
            <p:spPr>
              <a:xfrm>
                <a:off x="12168868" y="7220769"/>
                <a:ext cx="2471895" cy="3218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0982" tIns="40491" rIns="80982" bIns="40491" rtlCol="0" anchor="ctr"/>
              <a:lstStyle/>
              <a:p>
                <a:pPr algn="ctr" defTabSz="674993" fontAlgn="auto" hangingPunct="1">
                  <a:lnSpc>
                    <a:spcPct val="100000"/>
                  </a:lnSpc>
                  <a:spcBef>
                    <a:spcPts val="0"/>
                  </a:spcBef>
                  <a:spcAft>
                    <a:spcPts val="0"/>
                  </a:spcAft>
                  <a:buClrTx/>
                  <a:buSzTx/>
                </a:pPr>
                <a:endParaRPr lang="bg-BG" sz="498" b="1" dirty="0">
                  <a:solidFill>
                    <a:prstClr val="white"/>
                  </a:solidFill>
                  <a:latin typeface="Corbel" panose="020B0503020204020204"/>
                </a:endParaRPr>
              </a:p>
            </p:txBody>
          </p:sp>
          <p:sp>
            <p:nvSpPr>
              <p:cNvPr id="25" name="Rectangle 24"/>
              <p:cNvSpPr/>
              <p:nvPr/>
            </p:nvSpPr>
            <p:spPr>
              <a:xfrm>
                <a:off x="7137321" y="7220773"/>
                <a:ext cx="2471895" cy="321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0982" tIns="40491" rIns="80982" bIns="40491" rtlCol="0" anchor="ctr"/>
              <a:lstStyle/>
              <a:p>
                <a:pPr algn="ctr" defTabSz="674993" fontAlgn="auto" hangingPunct="1">
                  <a:lnSpc>
                    <a:spcPct val="100000"/>
                  </a:lnSpc>
                  <a:spcBef>
                    <a:spcPts val="0"/>
                  </a:spcBef>
                  <a:spcAft>
                    <a:spcPts val="0"/>
                  </a:spcAft>
                  <a:buClrTx/>
                  <a:buSzTx/>
                </a:pPr>
                <a:endParaRPr lang="bg-BG" sz="498" b="1" dirty="0">
                  <a:solidFill>
                    <a:prstClr val="white"/>
                  </a:solidFill>
                  <a:latin typeface="Corbel" panose="020B0503020204020204"/>
                </a:endParaRPr>
              </a:p>
            </p:txBody>
          </p:sp>
        </p:grpSp>
        <p:cxnSp>
          <p:nvCxnSpPr>
            <p:cNvPr id="43" name="Straight Connector 42"/>
            <p:cNvCxnSpPr/>
            <p:nvPr/>
          </p:nvCxnSpPr>
          <p:spPr>
            <a:xfrm flipV="1">
              <a:off x="1524795" y="2438975"/>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2703048" y="3012222"/>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3960781" y="2438975"/>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5249160" y="3012222"/>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6478040" y="2438975"/>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656293" y="3012222"/>
              <a:ext cx="0" cy="322073"/>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282644" y="1774732"/>
              <a:ext cx="501083" cy="616131"/>
              <a:chOff x="1274255" y="1749565"/>
              <a:chExt cx="501083" cy="616131"/>
            </a:xfrm>
          </p:grpSpPr>
          <p:sp>
            <p:nvSpPr>
              <p:cNvPr id="2" name="Diamond 1"/>
              <p:cNvSpPr/>
              <p:nvPr/>
            </p:nvSpPr>
            <p:spPr>
              <a:xfrm>
                <a:off x="1340238" y="1988192"/>
                <a:ext cx="369116" cy="37750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4993" fontAlgn="auto" hangingPunct="1">
                  <a:lnSpc>
                    <a:spcPct val="100000"/>
                  </a:lnSpc>
                  <a:spcBef>
                    <a:spcPts val="0"/>
                  </a:spcBef>
                  <a:spcAft>
                    <a:spcPts val="0"/>
                  </a:spcAft>
                  <a:buClrTx/>
                  <a:buSzTx/>
                </a:pPr>
                <a:endParaRPr lang="en-US" sz="1329">
                  <a:solidFill>
                    <a:prstClr val="white"/>
                  </a:solidFill>
                  <a:latin typeface="Corbel" panose="020B0503020204020204"/>
                </a:endParaRPr>
              </a:p>
            </p:txBody>
          </p:sp>
          <p:sp>
            <p:nvSpPr>
              <p:cNvPr id="38" name="Oval 37"/>
              <p:cNvSpPr/>
              <p:nvPr/>
            </p:nvSpPr>
            <p:spPr>
              <a:xfrm>
                <a:off x="1274255" y="1749565"/>
                <a:ext cx="501083" cy="510018"/>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lIns="89980" tIns="44990" rIns="89980" bIns="44990" rtlCol="0" anchor="ctr"/>
              <a:lstStyle/>
              <a:p>
                <a:pPr algn="ctr" defTabSz="674993" fontAlgn="auto" hangingPunct="1">
                  <a:lnSpc>
                    <a:spcPct val="100000"/>
                  </a:lnSpc>
                  <a:spcBef>
                    <a:spcPts val="0"/>
                  </a:spcBef>
                  <a:spcAft>
                    <a:spcPts val="0"/>
                  </a:spcAft>
                  <a:buClrTx/>
                  <a:buSzTx/>
                </a:pPr>
                <a:r>
                  <a:rPr lang="et-EE"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Juuni 19’</a:t>
                </a:r>
                <a:endParaRPr lang="en-US"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5" name="Group 4"/>
            <p:cNvGrpSpPr/>
            <p:nvPr/>
          </p:nvGrpSpPr>
          <p:grpSpPr>
            <a:xfrm>
              <a:off x="6227500" y="1774732"/>
              <a:ext cx="501083" cy="616131"/>
              <a:chOff x="6227500" y="1749565"/>
              <a:chExt cx="501083" cy="616131"/>
            </a:xfrm>
          </p:grpSpPr>
          <p:sp>
            <p:nvSpPr>
              <p:cNvPr id="76" name="Diamond 75"/>
              <p:cNvSpPr/>
              <p:nvPr/>
            </p:nvSpPr>
            <p:spPr>
              <a:xfrm>
                <a:off x="6289743" y="1988192"/>
                <a:ext cx="369116" cy="377504"/>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4993" fontAlgn="auto" hangingPunct="1">
                  <a:lnSpc>
                    <a:spcPct val="100000"/>
                  </a:lnSpc>
                  <a:spcBef>
                    <a:spcPts val="0"/>
                  </a:spcBef>
                  <a:spcAft>
                    <a:spcPts val="0"/>
                  </a:spcAft>
                  <a:buClrTx/>
                  <a:buSzTx/>
                </a:pPr>
                <a:endParaRPr lang="en-US" sz="1329">
                  <a:solidFill>
                    <a:prstClr val="white"/>
                  </a:solidFill>
                  <a:latin typeface="Corbel" panose="020B0503020204020204"/>
                </a:endParaRPr>
              </a:p>
            </p:txBody>
          </p:sp>
          <p:sp>
            <p:nvSpPr>
              <p:cNvPr id="63" name="Oval 62"/>
              <p:cNvSpPr/>
              <p:nvPr/>
            </p:nvSpPr>
            <p:spPr>
              <a:xfrm>
                <a:off x="6227500" y="1749565"/>
                <a:ext cx="501083" cy="510018"/>
              </a:xfrm>
              <a:prstGeom prst="ellipse">
                <a:avLst/>
              </a:prstGeom>
              <a:solidFill>
                <a:schemeClr val="accent5"/>
              </a:solidFill>
              <a:ln w="12700">
                <a:noFill/>
              </a:ln>
              <a:effectLst/>
            </p:spPr>
            <p:style>
              <a:lnRef idx="1">
                <a:schemeClr val="accent1"/>
              </a:lnRef>
              <a:fillRef idx="3">
                <a:schemeClr val="accent1"/>
              </a:fillRef>
              <a:effectRef idx="2">
                <a:schemeClr val="accent1"/>
              </a:effectRef>
              <a:fontRef idx="minor">
                <a:schemeClr val="lt1"/>
              </a:fontRef>
            </p:style>
            <p:txBody>
              <a:bodyPr lIns="89980" tIns="44990" rIns="89980" bIns="44990" rtlCol="0" anchor="ctr"/>
              <a:lstStyle/>
              <a:p>
                <a:pPr algn="ctr" defTabSz="674993" fontAlgn="auto" hangingPunct="1">
                  <a:lnSpc>
                    <a:spcPct val="100000"/>
                  </a:lnSpc>
                  <a:spcBef>
                    <a:spcPts val="0"/>
                  </a:spcBef>
                  <a:spcAft>
                    <a:spcPts val="0"/>
                  </a:spcAft>
                  <a:buClrTx/>
                  <a:buSzTx/>
                </a:pPr>
                <a:r>
                  <a:rPr lang="et-EE"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Sept 20’</a:t>
                </a:r>
                <a:endParaRPr lang="en-US"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4" name="Group 3"/>
            <p:cNvGrpSpPr/>
            <p:nvPr/>
          </p:nvGrpSpPr>
          <p:grpSpPr>
            <a:xfrm>
              <a:off x="3710241" y="1774732"/>
              <a:ext cx="501083" cy="616131"/>
              <a:chOff x="3710241" y="1749565"/>
              <a:chExt cx="501083" cy="616131"/>
            </a:xfrm>
          </p:grpSpPr>
          <p:sp>
            <p:nvSpPr>
              <p:cNvPr id="72" name="Diamond 71"/>
              <p:cNvSpPr/>
              <p:nvPr/>
            </p:nvSpPr>
            <p:spPr>
              <a:xfrm>
                <a:off x="3773046" y="1988192"/>
                <a:ext cx="369116" cy="37750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4993" fontAlgn="auto" hangingPunct="1">
                  <a:lnSpc>
                    <a:spcPct val="100000"/>
                  </a:lnSpc>
                  <a:spcBef>
                    <a:spcPts val="0"/>
                  </a:spcBef>
                  <a:spcAft>
                    <a:spcPts val="0"/>
                  </a:spcAft>
                  <a:buClrTx/>
                  <a:buSzTx/>
                </a:pPr>
                <a:endParaRPr lang="en-US" sz="1329">
                  <a:solidFill>
                    <a:prstClr val="white"/>
                  </a:solidFill>
                  <a:latin typeface="Corbel" panose="020B0503020204020204"/>
                </a:endParaRPr>
              </a:p>
            </p:txBody>
          </p:sp>
          <p:sp>
            <p:nvSpPr>
              <p:cNvPr id="47" name="Oval 46"/>
              <p:cNvSpPr/>
              <p:nvPr/>
            </p:nvSpPr>
            <p:spPr>
              <a:xfrm>
                <a:off x="3710241" y="1749565"/>
                <a:ext cx="501083" cy="510018"/>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lIns="89980" tIns="44990" rIns="89980" bIns="44990" rtlCol="0" anchor="ctr"/>
              <a:lstStyle/>
              <a:p>
                <a:pPr algn="ctr" defTabSz="674993" fontAlgn="auto" hangingPunct="1">
                  <a:lnSpc>
                    <a:spcPct val="100000"/>
                  </a:lnSpc>
                  <a:spcBef>
                    <a:spcPts val="0"/>
                  </a:spcBef>
                  <a:spcAft>
                    <a:spcPts val="0"/>
                  </a:spcAft>
                  <a:buClrTx/>
                  <a:buSzTx/>
                </a:pPr>
                <a:r>
                  <a:rPr lang="et-EE"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Veebr</a:t>
                </a:r>
              </a:p>
              <a:p>
                <a:pPr algn="ctr" defTabSz="674993" fontAlgn="auto" hangingPunct="1">
                  <a:lnSpc>
                    <a:spcPct val="100000"/>
                  </a:lnSpc>
                  <a:spcBef>
                    <a:spcPts val="0"/>
                  </a:spcBef>
                  <a:spcAft>
                    <a:spcPts val="0"/>
                  </a:spcAft>
                  <a:buClrTx/>
                  <a:buSzTx/>
                </a:pPr>
                <a:r>
                  <a:rPr lang="et-EE"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20’</a:t>
                </a:r>
                <a:endParaRPr lang="en-US"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7" name="Group 6"/>
            <p:cNvGrpSpPr/>
            <p:nvPr/>
          </p:nvGrpSpPr>
          <p:grpSpPr>
            <a:xfrm>
              <a:off x="4998620" y="3397542"/>
              <a:ext cx="501083" cy="617357"/>
              <a:chOff x="4998620" y="3355597"/>
              <a:chExt cx="501083" cy="617357"/>
            </a:xfrm>
          </p:grpSpPr>
          <p:sp>
            <p:nvSpPr>
              <p:cNvPr id="78" name="Diamond 77"/>
              <p:cNvSpPr/>
              <p:nvPr/>
            </p:nvSpPr>
            <p:spPr>
              <a:xfrm>
                <a:off x="5064950" y="3355597"/>
                <a:ext cx="369116" cy="37750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4993" fontAlgn="auto" hangingPunct="1">
                  <a:lnSpc>
                    <a:spcPct val="100000"/>
                  </a:lnSpc>
                  <a:spcBef>
                    <a:spcPts val="0"/>
                  </a:spcBef>
                  <a:spcAft>
                    <a:spcPts val="0"/>
                  </a:spcAft>
                  <a:buClrTx/>
                  <a:buSzTx/>
                </a:pPr>
                <a:endParaRPr lang="en-US" sz="1329">
                  <a:solidFill>
                    <a:prstClr val="white"/>
                  </a:solidFill>
                  <a:latin typeface="Corbel" panose="020B0503020204020204"/>
                </a:endParaRPr>
              </a:p>
            </p:txBody>
          </p:sp>
          <p:sp>
            <p:nvSpPr>
              <p:cNvPr id="48" name="Oval 47"/>
              <p:cNvSpPr/>
              <p:nvPr/>
            </p:nvSpPr>
            <p:spPr>
              <a:xfrm>
                <a:off x="4998620" y="3462936"/>
                <a:ext cx="501083" cy="510018"/>
              </a:xfrm>
              <a:prstGeom prst="ellipse">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lIns="89980" tIns="44990" rIns="89980" bIns="44990" rtlCol="0" anchor="ctr"/>
              <a:lstStyle/>
              <a:p>
                <a:pPr algn="ctr" defTabSz="674993" fontAlgn="auto" hangingPunct="1">
                  <a:lnSpc>
                    <a:spcPct val="100000"/>
                  </a:lnSpc>
                  <a:spcBef>
                    <a:spcPts val="0"/>
                  </a:spcBef>
                  <a:spcAft>
                    <a:spcPts val="0"/>
                  </a:spcAft>
                  <a:buClrTx/>
                  <a:buSzTx/>
                </a:pPr>
                <a:r>
                  <a:rPr lang="et-EE"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Okt 20’</a:t>
                </a:r>
                <a:endParaRPr lang="en-US"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8" name="Group 7"/>
            <p:cNvGrpSpPr/>
            <p:nvPr/>
          </p:nvGrpSpPr>
          <p:grpSpPr>
            <a:xfrm>
              <a:off x="2452508" y="3397542"/>
              <a:ext cx="501083" cy="617357"/>
              <a:chOff x="2452508" y="3355597"/>
              <a:chExt cx="501083" cy="617357"/>
            </a:xfrm>
          </p:grpSpPr>
          <p:sp>
            <p:nvSpPr>
              <p:cNvPr id="77" name="Diamond 76"/>
              <p:cNvSpPr/>
              <p:nvPr/>
            </p:nvSpPr>
            <p:spPr>
              <a:xfrm>
                <a:off x="2514697" y="3355597"/>
                <a:ext cx="369116" cy="37750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4993" fontAlgn="auto" hangingPunct="1">
                  <a:lnSpc>
                    <a:spcPct val="100000"/>
                  </a:lnSpc>
                  <a:spcBef>
                    <a:spcPts val="0"/>
                  </a:spcBef>
                  <a:spcAft>
                    <a:spcPts val="0"/>
                  </a:spcAft>
                  <a:buClrTx/>
                  <a:buSzTx/>
                </a:pPr>
                <a:endParaRPr lang="en-US" sz="1329">
                  <a:solidFill>
                    <a:prstClr val="white"/>
                  </a:solidFill>
                  <a:latin typeface="Corbel" panose="020B0503020204020204"/>
                </a:endParaRPr>
              </a:p>
            </p:txBody>
          </p:sp>
          <p:sp>
            <p:nvSpPr>
              <p:cNvPr id="41" name="Oval 40"/>
              <p:cNvSpPr/>
              <p:nvPr/>
            </p:nvSpPr>
            <p:spPr>
              <a:xfrm>
                <a:off x="2452508" y="3462936"/>
                <a:ext cx="501083" cy="510018"/>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lIns="89980" tIns="44990" rIns="89980" bIns="44990" rtlCol="0" anchor="ctr"/>
              <a:lstStyle/>
              <a:p>
                <a:pPr algn="ctr" defTabSz="674993" fontAlgn="auto" hangingPunct="1">
                  <a:lnSpc>
                    <a:spcPct val="100000"/>
                  </a:lnSpc>
                  <a:spcBef>
                    <a:spcPts val="0"/>
                  </a:spcBef>
                  <a:spcAft>
                    <a:spcPts val="0"/>
                  </a:spcAft>
                  <a:buClrTx/>
                  <a:buSzTx/>
                </a:pPr>
                <a:r>
                  <a:rPr lang="et-EE"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Sept 19’</a:t>
                </a:r>
                <a:endParaRPr lang="en-US"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grpSp>
          <p:nvGrpSpPr>
            <p:cNvPr id="6" name="Group 5"/>
            <p:cNvGrpSpPr/>
            <p:nvPr/>
          </p:nvGrpSpPr>
          <p:grpSpPr>
            <a:xfrm>
              <a:off x="7405754" y="3397542"/>
              <a:ext cx="501083" cy="617357"/>
              <a:chOff x="7405754" y="3355597"/>
              <a:chExt cx="501083" cy="617357"/>
            </a:xfrm>
          </p:grpSpPr>
          <p:sp>
            <p:nvSpPr>
              <p:cNvPr id="79" name="Diamond 78"/>
              <p:cNvSpPr/>
              <p:nvPr/>
            </p:nvSpPr>
            <p:spPr>
              <a:xfrm>
                <a:off x="7472591" y="3355597"/>
                <a:ext cx="369116" cy="377504"/>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4993" fontAlgn="auto" hangingPunct="1">
                  <a:lnSpc>
                    <a:spcPct val="100000"/>
                  </a:lnSpc>
                  <a:spcBef>
                    <a:spcPts val="0"/>
                  </a:spcBef>
                  <a:spcAft>
                    <a:spcPts val="0"/>
                  </a:spcAft>
                  <a:buClrTx/>
                  <a:buSzTx/>
                </a:pPr>
                <a:endParaRPr lang="en-US" sz="1329">
                  <a:solidFill>
                    <a:prstClr val="white"/>
                  </a:solidFill>
                  <a:latin typeface="Corbel" panose="020B0503020204020204"/>
                </a:endParaRPr>
              </a:p>
            </p:txBody>
          </p:sp>
          <p:sp>
            <p:nvSpPr>
              <p:cNvPr id="64" name="Oval 63"/>
              <p:cNvSpPr/>
              <p:nvPr/>
            </p:nvSpPr>
            <p:spPr>
              <a:xfrm>
                <a:off x="7405754" y="3462936"/>
                <a:ext cx="501083" cy="510018"/>
              </a:xfrm>
              <a:prstGeom prst="ellipse">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lIns="89980" tIns="44990" rIns="89980" bIns="44990" rtlCol="0" anchor="ctr"/>
              <a:lstStyle/>
              <a:p>
                <a:pPr algn="ctr" defTabSz="674993" fontAlgn="auto" hangingPunct="1">
                  <a:lnSpc>
                    <a:spcPct val="100000"/>
                  </a:lnSpc>
                  <a:spcBef>
                    <a:spcPts val="0"/>
                  </a:spcBef>
                  <a:spcAft>
                    <a:spcPts val="0"/>
                  </a:spcAft>
                  <a:buClrTx/>
                  <a:buSzTx/>
                </a:pPr>
                <a:r>
                  <a:rPr lang="et-EE"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rPr>
                  <a:t>Jaan 21’</a:t>
                </a:r>
                <a:endParaRPr lang="en-US" sz="664" b="1" dirty="0">
                  <a:solidFill>
                    <a:prstClr val="white"/>
                  </a:solidFill>
                  <a:latin typeface="Roboto Condensed" panose="02000000000000000000" pitchFamily="2" charset="0"/>
                  <a:ea typeface="Roboto Condensed" panose="02000000000000000000" pitchFamily="2" charset="0"/>
                  <a:cs typeface="Roboto Condensed" panose="02000000000000000000" pitchFamily="2" charset="0"/>
                </a:endParaRPr>
              </a:p>
            </p:txBody>
          </p:sp>
        </p:grpSp>
        <p:sp>
          <p:nvSpPr>
            <p:cNvPr id="55" name="Subtitle 2"/>
            <p:cNvSpPr txBox="1">
              <a:spLocks/>
            </p:cNvSpPr>
            <p:nvPr/>
          </p:nvSpPr>
          <p:spPr>
            <a:xfrm>
              <a:off x="5710000" y="3659546"/>
              <a:ext cx="1535633" cy="353920"/>
            </a:xfrm>
            <a:prstGeom prst="rect">
              <a:avLst/>
            </a:prstGeom>
          </p:spPr>
          <p:txBody>
            <a:bodyPr vert="horz" wrap="square" lIns="80270" tIns="40135" rIns="80270" bIns="4013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70497" fontAlgn="auto">
                <a:lnSpc>
                  <a:spcPts val="1491"/>
                </a:lnSpc>
                <a:spcAft>
                  <a:spcPts val="0"/>
                </a:spcAft>
                <a:buClrTx/>
                <a:buSzTx/>
              </a:pPr>
              <a:r>
                <a:rPr lang="et-EE"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rPr>
                <a:t>Eelhindamine, FI eelhindamine, KSH</a:t>
              </a:r>
              <a:endParaRPr lang="en-US"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6" name="TextBox 55"/>
            <p:cNvSpPr txBox="1"/>
            <p:nvPr/>
          </p:nvSpPr>
          <p:spPr>
            <a:xfrm>
              <a:off x="5989539" y="3398411"/>
              <a:ext cx="975358" cy="208236"/>
            </a:xfrm>
            <a:prstGeom prst="rect">
              <a:avLst/>
            </a:prstGeom>
            <a:noFill/>
          </p:spPr>
          <p:txBody>
            <a:bodyPr wrap="none" rtlCol="0" anchor="ctr" anchorCtr="0">
              <a:spAutoFit/>
            </a:bodyPr>
            <a:lstStyle/>
            <a:p>
              <a:pPr algn="ctr" defTabSz="674993" fontAlgn="auto" hangingPunct="1">
                <a:lnSpc>
                  <a:spcPct val="100000"/>
                </a:lnSpc>
                <a:spcBef>
                  <a:spcPts val="0"/>
                </a:spcBef>
                <a:spcAft>
                  <a:spcPts val="0"/>
                </a:spcAft>
                <a:buClrTx/>
                <a:buSzTx/>
              </a:pPr>
              <a:r>
                <a:rPr lang="et-EE" sz="1181" b="1" dirty="0">
                  <a:solidFill>
                    <a:srgbClr val="4BACC6"/>
                  </a:solidFill>
                  <a:latin typeface="Corbel" panose="020B0503020204020204"/>
                  <a:ea typeface="Lato Black" charset="0"/>
                  <a:cs typeface="Lato Black" charset="0"/>
                </a:rPr>
                <a:t>HINDAMISED</a:t>
              </a:r>
              <a:endParaRPr lang="en-US" sz="1181" b="1" dirty="0">
                <a:solidFill>
                  <a:srgbClr val="4BACC6"/>
                </a:solidFill>
                <a:latin typeface="Corbel" panose="020B0503020204020204"/>
                <a:ea typeface="Lato Black" charset="0"/>
                <a:cs typeface="Lato Black" charset="0"/>
              </a:endParaRPr>
            </a:p>
          </p:txBody>
        </p:sp>
        <p:sp>
          <p:nvSpPr>
            <p:cNvPr id="57" name="Subtitle 2"/>
            <p:cNvSpPr txBox="1">
              <a:spLocks/>
            </p:cNvSpPr>
            <p:nvPr/>
          </p:nvSpPr>
          <p:spPr>
            <a:xfrm>
              <a:off x="746675" y="3659546"/>
              <a:ext cx="1535633" cy="353920"/>
            </a:xfrm>
            <a:prstGeom prst="rect">
              <a:avLst/>
            </a:prstGeom>
          </p:spPr>
          <p:txBody>
            <a:bodyPr vert="horz" wrap="square" lIns="80270" tIns="40135" rIns="80270" bIns="4013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70497" fontAlgn="auto">
                <a:lnSpc>
                  <a:spcPts val="1491"/>
                </a:lnSpc>
                <a:spcAft>
                  <a:spcPts val="0"/>
                </a:spcAft>
                <a:buClrTx/>
                <a:buSzTx/>
              </a:pPr>
              <a:r>
                <a:rPr lang="et-EE"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rPr>
                <a:t>SWOT ja vajaduste analüüs</a:t>
              </a:r>
              <a:endParaRPr lang="en-US"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8" name="TextBox 57"/>
            <p:cNvSpPr txBox="1"/>
            <p:nvPr/>
          </p:nvSpPr>
          <p:spPr>
            <a:xfrm>
              <a:off x="1122859" y="3398411"/>
              <a:ext cx="782061" cy="208236"/>
            </a:xfrm>
            <a:prstGeom prst="rect">
              <a:avLst/>
            </a:prstGeom>
            <a:noFill/>
          </p:spPr>
          <p:txBody>
            <a:bodyPr wrap="none" rtlCol="0" anchor="ctr" anchorCtr="0">
              <a:spAutoFit/>
            </a:bodyPr>
            <a:lstStyle/>
            <a:p>
              <a:pPr algn="ctr" defTabSz="674993" fontAlgn="auto" hangingPunct="1">
                <a:lnSpc>
                  <a:spcPct val="100000"/>
                </a:lnSpc>
                <a:spcBef>
                  <a:spcPts val="0"/>
                </a:spcBef>
                <a:spcAft>
                  <a:spcPts val="0"/>
                </a:spcAft>
                <a:buClrTx/>
                <a:buSzTx/>
              </a:pPr>
              <a:r>
                <a:rPr lang="et-EE" sz="1181" b="1" dirty="0">
                  <a:solidFill>
                    <a:srgbClr val="4F81BD"/>
                  </a:solidFill>
                  <a:latin typeface="Corbel" panose="020B0503020204020204"/>
                  <a:ea typeface="Lato Black" charset="0"/>
                  <a:cs typeface="Lato Black" charset="0"/>
                </a:rPr>
                <a:t>ANALÜÜS</a:t>
              </a:r>
              <a:endParaRPr lang="en-US" sz="1181" b="1" dirty="0">
                <a:solidFill>
                  <a:srgbClr val="4F81BD"/>
                </a:solidFill>
                <a:latin typeface="Corbel" panose="020B0503020204020204"/>
                <a:ea typeface="Lato Black" charset="0"/>
                <a:cs typeface="Lato Black" charset="0"/>
              </a:endParaRPr>
            </a:p>
          </p:txBody>
        </p:sp>
        <p:sp>
          <p:nvSpPr>
            <p:cNvPr id="59" name="Subtitle 2"/>
            <p:cNvSpPr txBox="1">
              <a:spLocks/>
            </p:cNvSpPr>
            <p:nvPr/>
          </p:nvSpPr>
          <p:spPr>
            <a:xfrm>
              <a:off x="3213353" y="3659546"/>
              <a:ext cx="1535633" cy="500085"/>
            </a:xfrm>
            <a:prstGeom prst="rect">
              <a:avLst/>
            </a:prstGeom>
          </p:spPr>
          <p:txBody>
            <a:bodyPr vert="horz" wrap="square" lIns="80270" tIns="40135" rIns="80270" bIns="4013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70497" fontAlgn="auto">
                <a:lnSpc>
                  <a:spcPts val="1491"/>
                </a:lnSpc>
                <a:spcAft>
                  <a:spcPts val="0"/>
                </a:spcAft>
                <a:buClrTx/>
                <a:buSzTx/>
              </a:pPr>
              <a:r>
                <a:rPr lang="et-EE"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rPr>
                <a:t>Sekkumiste detailsem arutelu, juhtkomisjoniks ettevalmistus</a:t>
              </a:r>
              <a:endParaRPr lang="en-US"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0" name="TextBox 59"/>
            <p:cNvSpPr txBox="1"/>
            <p:nvPr/>
          </p:nvSpPr>
          <p:spPr>
            <a:xfrm>
              <a:off x="3519378" y="3398411"/>
              <a:ext cx="922379" cy="208236"/>
            </a:xfrm>
            <a:prstGeom prst="rect">
              <a:avLst/>
            </a:prstGeom>
            <a:noFill/>
          </p:spPr>
          <p:txBody>
            <a:bodyPr wrap="none" rtlCol="0" anchor="ctr" anchorCtr="0">
              <a:spAutoFit/>
            </a:bodyPr>
            <a:lstStyle/>
            <a:p>
              <a:pPr algn="ctr" defTabSz="674993" fontAlgn="auto" hangingPunct="1">
                <a:lnSpc>
                  <a:spcPct val="100000"/>
                </a:lnSpc>
                <a:spcBef>
                  <a:spcPts val="0"/>
                </a:spcBef>
                <a:spcAft>
                  <a:spcPts val="0"/>
                </a:spcAft>
                <a:buClrTx/>
                <a:buSzTx/>
              </a:pPr>
              <a:r>
                <a:rPr lang="en-US" sz="1181" b="1" dirty="0">
                  <a:solidFill>
                    <a:srgbClr val="9BBB59"/>
                  </a:solidFill>
                  <a:latin typeface="Corbel" panose="020B0503020204020204"/>
                  <a:ea typeface="Lato Black" charset="0"/>
                  <a:cs typeface="Lato Black" charset="0"/>
                </a:rPr>
                <a:t>T</a:t>
              </a:r>
              <a:r>
                <a:rPr lang="et-EE" sz="1181" b="1" dirty="0">
                  <a:solidFill>
                    <a:srgbClr val="9BBB59"/>
                  </a:solidFill>
                  <a:latin typeface="Corbel" panose="020B0503020204020204"/>
                  <a:ea typeface="Lato Black" charset="0"/>
                  <a:cs typeface="Lato Black" charset="0"/>
                </a:rPr>
                <a:t>ÖÖGRUPID</a:t>
              </a:r>
              <a:endParaRPr lang="en-US" sz="1181" b="1" dirty="0">
                <a:solidFill>
                  <a:srgbClr val="9BBB59"/>
                </a:solidFill>
                <a:latin typeface="Corbel" panose="020B0503020204020204"/>
                <a:ea typeface="Lato Black" charset="0"/>
                <a:cs typeface="Lato Black" charset="0"/>
              </a:endParaRPr>
            </a:p>
          </p:txBody>
        </p:sp>
        <p:sp>
          <p:nvSpPr>
            <p:cNvPr id="62" name="Subtitle 2"/>
            <p:cNvSpPr txBox="1">
              <a:spLocks/>
            </p:cNvSpPr>
            <p:nvPr/>
          </p:nvSpPr>
          <p:spPr>
            <a:xfrm>
              <a:off x="6919381" y="2045484"/>
              <a:ext cx="1535633" cy="500085"/>
            </a:xfrm>
            <a:prstGeom prst="rect">
              <a:avLst/>
            </a:prstGeom>
          </p:spPr>
          <p:txBody>
            <a:bodyPr vert="horz" wrap="square" lIns="80270" tIns="40135" rIns="80270" bIns="4013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70497" fontAlgn="auto">
                <a:lnSpc>
                  <a:spcPts val="1491"/>
                </a:lnSpc>
                <a:spcAft>
                  <a:spcPts val="0"/>
                </a:spcAft>
                <a:buClrTx/>
                <a:buSzTx/>
              </a:pPr>
              <a:r>
                <a:rPr lang="et-EE"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rPr>
                <a:t>EIS kooskõlastusring ministeeriumidega, VV heakskiit</a:t>
              </a:r>
              <a:endParaRPr lang="en-US"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5" name="TextBox 64"/>
            <p:cNvSpPr txBox="1"/>
            <p:nvPr/>
          </p:nvSpPr>
          <p:spPr>
            <a:xfrm>
              <a:off x="6999896" y="1784349"/>
              <a:ext cx="1373402" cy="208236"/>
            </a:xfrm>
            <a:prstGeom prst="rect">
              <a:avLst/>
            </a:prstGeom>
            <a:noFill/>
          </p:spPr>
          <p:txBody>
            <a:bodyPr wrap="none" rtlCol="0" anchor="ctr" anchorCtr="0">
              <a:spAutoFit/>
            </a:bodyPr>
            <a:lstStyle/>
            <a:p>
              <a:pPr algn="ctr" defTabSz="674993" fontAlgn="auto" hangingPunct="1">
                <a:lnSpc>
                  <a:spcPct val="100000"/>
                </a:lnSpc>
                <a:spcBef>
                  <a:spcPts val="0"/>
                </a:spcBef>
                <a:spcAft>
                  <a:spcPts val="0"/>
                </a:spcAft>
                <a:buClrTx/>
                <a:buSzTx/>
              </a:pPr>
              <a:r>
                <a:rPr lang="et-EE" sz="1181" b="1" dirty="0">
                  <a:solidFill>
                    <a:srgbClr val="F79646"/>
                  </a:solidFill>
                  <a:latin typeface="Corbel" panose="020B0503020204020204"/>
                  <a:ea typeface="Lato Black" charset="0"/>
                  <a:cs typeface="Lato Black" charset="0"/>
                </a:rPr>
                <a:t>KOOSKÕLASTUSED</a:t>
              </a:r>
              <a:endParaRPr lang="en-US" sz="1181" b="1" dirty="0">
                <a:solidFill>
                  <a:srgbClr val="F79646"/>
                </a:solidFill>
                <a:latin typeface="Corbel" panose="020B0503020204020204"/>
                <a:ea typeface="Lato Black" charset="0"/>
                <a:cs typeface="Lato Black" charset="0"/>
              </a:endParaRPr>
            </a:p>
          </p:txBody>
        </p:sp>
        <p:sp>
          <p:nvSpPr>
            <p:cNvPr id="68" name="Subtitle 2"/>
            <p:cNvSpPr txBox="1">
              <a:spLocks/>
            </p:cNvSpPr>
            <p:nvPr/>
          </p:nvSpPr>
          <p:spPr>
            <a:xfrm>
              <a:off x="1956056" y="2045484"/>
              <a:ext cx="1535633" cy="353920"/>
            </a:xfrm>
            <a:prstGeom prst="rect">
              <a:avLst/>
            </a:prstGeom>
          </p:spPr>
          <p:txBody>
            <a:bodyPr vert="horz" wrap="square" lIns="80270" tIns="40135" rIns="80270" bIns="4013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70497" fontAlgn="auto">
                <a:lnSpc>
                  <a:spcPts val="1491"/>
                </a:lnSpc>
                <a:spcAft>
                  <a:spcPts val="0"/>
                </a:spcAft>
                <a:buClrTx/>
                <a:buSzTx/>
              </a:pPr>
              <a:r>
                <a:rPr lang="et-EE"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rPr>
                <a:t>Erieesmärkide põhine sekkumiste kirjeldus</a:t>
              </a:r>
              <a:endParaRPr lang="en-US"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69" name="TextBox 68"/>
            <p:cNvSpPr txBox="1"/>
            <p:nvPr/>
          </p:nvSpPr>
          <p:spPr>
            <a:xfrm>
              <a:off x="2230583" y="1784349"/>
              <a:ext cx="985379" cy="208236"/>
            </a:xfrm>
            <a:prstGeom prst="rect">
              <a:avLst/>
            </a:prstGeom>
            <a:noFill/>
          </p:spPr>
          <p:txBody>
            <a:bodyPr wrap="none" rtlCol="0" anchor="ctr" anchorCtr="0">
              <a:spAutoFit/>
            </a:bodyPr>
            <a:lstStyle/>
            <a:p>
              <a:pPr algn="ctr" defTabSz="674993" fontAlgn="auto" hangingPunct="1">
                <a:lnSpc>
                  <a:spcPct val="100000"/>
                </a:lnSpc>
                <a:spcBef>
                  <a:spcPts val="0"/>
                </a:spcBef>
                <a:spcAft>
                  <a:spcPts val="0"/>
                </a:spcAft>
                <a:buClrTx/>
                <a:buSzTx/>
              </a:pPr>
              <a:r>
                <a:rPr lang="et-EE" sz="1181" b="1" dirty="0">
                  <a:solidFill>
                    <a:srgbClr val="C0504D"/>
                  </a:solidFill>
                  <a:latin typeface="Corbel" panose="020B0503020204020204"/>
                  <a:ea typeface="Lato Black" charset="0"/>
                  <a:cs typeface="Lato Black" charset="0"/>
                </a:rPr>
                <a:t>SEKKUMISED</a:t>
              </a:r>
              <a:endParaRPr lang="en-US" sz="1181" b="1" dirty="0">
                <a:solidFill>
                  <a:srgbClr val="C0504D"/>
                </a:solidFill>
                <a:latin typeface="Corbel" panose="020B0503020204020204"/>
                <a:ea typeface="Lato Black" charset="0"/>
                <a:cs typeface="Lato Black" charset="0"/>
              </a:endParaRPr>
            </a:p>
          </p:txBody>
        </p:sp>
        <p:sp>
          <p:nvSpPr>
            <p:cNvPr id="70" name="Subtitle 2"/>
            <p:cNvSpPr txBox="1">
              <a:spLocks/>
            </p:cNvSpPr>
            <p:nvPr/>
          </p:nvSpPr>
          <p:spPr>
            <a:xfrm>
              <a:off x="4422734" y="2045484"/>
              <a:ext cx="1535633" cy="792415"/>
            </a:xfrm>
            <a:prstGeom prst="rect">
              <a:avLst/>
            </a:prstGeom>
          </p:spPr>
          <p:txBody>
            <a:bodyPr vert="horz" wrap="square" lIns="80270" tIns="40135" rIns="80270" bIns="4013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1070497" fontAlgn="auto">
                <a:lnSpc>
                  <a:spcPts val="1491"/>
                </a:lnSpc>
                <a:spcAft>
                  <a:spcPts val="0"/>
                </a:spcAft>
                <a:buClrTx/>
                <a:buSzTx/>
              </a:pPr>
              <a:r>
                <a:rPr lang="et-EE"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rPr>
                <a:t>SWOT ja vajaduste analüüs, sekkumised, sihtväärtused ja rahastamiskava, muud elemendid, hindamised</a:t>
              </a:r>
              <a:endParaRPr lang="en-US" sz="1181" dirty="0">
                <a:solidFill>
                  <a:prstClr val="black">
                    <a:lumMod val="75000"/>
                    <a:lumOff val="25000"/>
                  </a:prstClr>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1" name="TextBox 70"/>
            <p:cNvSpPr txBox="1"/>
            <p:nvPr/>
          </p:nvSpPr>
          <p:spPr>
            <a:xfrm>
              <a:off x="4614931" y="1784349"/>
              <a:ext cx="1150038" cy="208236"/>
            </a:xfrm>
            <a:prstGeom prst="rect">
              <a:avLst/>
            </a:prstGeom>
            <a:noFill/>
          </p:spPr>
          <p:txBody>
            <a:bodyPr wrap="none" rtlCol="0" anchor="ctr" anchorCtr="0">
              <a:spAutoFit/>
            </a:bodyPr>
            <a:lstStyle/>
            <a:p>
              <a:pPr algn="ctr" defTabSz="674993" fontAlgn="auto" hangingPunct="1">
                <a:lnSpc>
                  <a:spcPct val="100000"/>
                </a:lnSpc>
                <a:spcBef>
                  <a:spcPts val="0"/>
                </a:spcBef>
                <a:spcAft>
                  <a:spcPts val="0"/>
                </a:spcAft>
                <a:buClrTx/>
                <a:buSzTx/>
              </a:pPr>
              <a:r>
                <a:rPr lang="et-EE" sz="1181" b="1" dirty="0">
                  <a:solidFill>
                    <a:srgbClr val="8064A2"/>
                  </a:solidFill>
                  <a:latin typeface="Corbel" panose="020B0503020204020204"/>
                  <a:ea typeface="Lato Black" charset="0"/>
                  <a:cs typeface="Lato Black" charset="0"/>
                </a:rPr>
                <a:t>JUHTKOMISJON</a:t>
              </a:r>
              <a:endParaRPr lang="en-US" sz="1181" b="1" dirty="0">
                <a:solidFill>
                  <a:srgbClr val="8064A2"/>
                </a:solidFill>
                <a:latin typeface="Corbel" panose="020B0503020204020204"/>
                <a:ea typeface="Lato Black" charset="0"/>
                <a:cs typeface="Lato Black" charset="0"/>
              </a:endParaRPr>
            </a:p>
          </p:txBody>
        </p:sp>
      </p:grpSp>
      <p:pic>
        <p:nvPicPr>
          <p:cNvPr id="49" name="Picture 2" descr="Eesti maaelu arengukava 2014–2020 logo Euroopa Liidu embleemiga (horisontaalne versioon)">
            <a:extLst>
              <a:ext uri="{FF2B5EF4-FFF2-40B4-BE49-F238E27FC236}">
                <a16:creationId xmlns:a16="http://schemas.microsoft.com/office/drawing/2014/main" id="{1AD3B621-E3B3-4E4D-9649-92C1B674A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4010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345" y="206573"/>
            <a:ext cx="7762102" cy="1322188"/>
          </a:xfrm>
        </p:spPr>
        <p:txBody>
          <a:bodyPr>
            <a:norm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Põllumajanduslikud majapidamised</a:t>
            </a:r>
            <a:endParaRPr lang="et-EE" sz="3600" dirty="0"/>
          </a:p>
        </p:txBody>
      </p:sp>
      <p:sp>
        <p:nvSpPr>
          <p:cNvPr id="5" name="Content Placeholder 4"/>
          <p:cNvSpPr>
            <a:spLocks noGrp="1"/>
          </p:cNvSpPr>
          <p:nvPr>
            <p:ph sz="half" idx="1"/>
          </p:nvPr>
        </p:nvSpPr>
        <p:spPr>
          <a:xfrm>
            <a:off x="755354" y="2236737"/>
            <a:ext cx="3240359" cy="3211945"/>
          </a:xfrm>
        </p:spPr>
        <p:txBody>
          <a:bodyPr/>
          <a:lstStyle/>
          <a:p>
            <a:r>
              <a:rPr lang="et-EE" sz="2400" dirty="0">
                <a:latin typeface="Roboto Condensed" panose="02000000000000000000" pitchFamily="2" charset="0"/>
                <a:ea typeface="Roboto Condensed" panose="02000000000000000000" pitchFamily="2" charset="0"/>
                <a:cs typeface="Roboto Condensed" panose="02000000000000000000" pitchFamily="2" charset="0"/>
              </a:rPr>
              <a:t>Põllumaaga majapidamiste arv on ajavahemikul 2001 kuni 2016 vähenenud 80%</a:t>
            </a:r>
          </a:p>
          <a:p>
            <a:r>
              <a:rPr lang="et-EE" sz="2400" dirty="0">
                <a:latin typeface="Roboto Condensed" panose="02000000000000000000" pitchFamily="2" charset="0"/>
                <a:ea typeface="Roboto Condensed" panose="02000000000000000000" pitchFamily="2" charset="0"/>
                <a:cs typeface="Roboto Condensed" panose="02000000000000000000" pitchFamily="2" charset="0"/>
              </a:rPr>
              <a:t>Loomadega majapidamiste arv on vähenenud samal ajaperioodil 78%</a:t>
            </a:r>
          </a:p>
          <a:p>
            <a:endParaRPr lang="et-EE" dirty="0"/>
          </a:p>
          <a:p>
            <a:endParaRPr lang="et-EE" dirty="0"/>
          </a:p>
        </p:txBody>
      </p:sp>
      <p:sp>
        <p:nvSpPr>
          <p:cNvPr id="10" name="TextBox 9"/>
          <p:cNvSpPr txBox="1"/>
          <p:nvPr/>
        </p:nvSpPr>
        <p:spPr>
          <a:xfrm>
            <a:off x="467321" y="6156573"/>
            <a:ext cx="2088232" cy="329321"/>
          </a:xfrm>
          <a:prstGeom prst="rect">
            <a:avLst/>
          </a:prstGeom>
          <a:noFill/>
        </p:spPr>
        <p:txBody>
          <a:bodyPr wrap="square" rtlCol="0">
            <a:spAutoFit/>
          </a:bodyPr>
          <a:lstStyle/>
          <a:p>
            <a:pPr marL="0" marR="0" lvl="0" indent="0" algn="l" defTabSz="332508"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Microsoft YaHei" panose="020B0503020204020204" pitchFamily="34" charset="-122"/>
                <a:cs typeface="+mn-cs"/>
              </a:rPr>
              <a:t>Allikas: Statistikaamet</a:t>
            </a:r>
          </a:p>
        </p:txBody>
      </p:sp>
      <p:graphicFrame>
        <p:nvGraphicFramePr>
          <p:cNvPr id="12" name="Content Placeholder 11"/>
          <p:cNvGraphicFramePr>
            <a:graphicFrameLocks noGrp="1"/>
          </p:cNvGraphicFramePr>
          <p:nvPr>
            <p:ph sz="half" idx="2"/>
          </p:nvPr>
        </p:nvGraphicFramePr>
        <p:xfrm>
          <a:off x="4277535" y="2236652"/>
          <a:ext cx="4038658" cy="352831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Eesti maaelu arengukava 2014–2020 logo Euroopa Liidu embleemiga (horisontaalne versioon)">
            <a:extLst>
              <a:ext uri="{FF2B5EF4-FFF2-40B4-BE49-F238E27FC236}">
                <a16:creationId xmlns:a16="http://schemas.microsoft.com/office/drawing/2014/main" id="{852406C4-2DEB-470E-9645-EEE2640A1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2101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31418" y="2448001"/>
            <a:ext cx="6336704" cy="972269"/>
          </a:xfrm>
        </p:spPr>
        <p:txBody>
          <a:bodyPr/>
          <a:lstStyle/>
          <a:p>
            <a:pPr algn="ctr"/>
            <a:r>
              <a:rPr lang="et-EE" b="1" dirty="0"/>
              <a:t>Aitäh!</a:t>
            </a:r>
          </a:p>
        </p:txBody>
      </p:sp>
      <p:pic>
        <p:nvPicPr>
          <p:cNvPr id="3" name="Picture 2" descr="Eesti maaelu arengukava 2014–2020 logo Euroopa Liidu embleemiga (horisontaalne versioon)">
            <a:extLst>
              <a:ext uri="{FF2B5EF4-FFF2-40B4-BE49-F238E27FC236}">
                <a16:creationId xmlns:a16="http://schemas.microsoft.com/office/drawing/2014/main" id="{97A29617-51A5-44BD-9598-1CBDAE8FB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065" y="395933"/>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796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19" y="539949"/>
            <a:ext cx="8108464" cy="914716"/>
          </a:xfrm>
        </p:spPr>
        <p:txBody>
          <a:bodyPr>
            <a:no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Piimalehmade ja karjade arv ning keskmine piima kokkuostuhind</a:t>
            </a:r>
          </a:p>
        </p:txBody>
      </p:sp>
      <p:pic>
        <p:nvPicPr>
          <p:cNvPr id="6" name="Content Placeholder 5"/>
          <p:cNvPicPr>
            <a:picLocks noGrp="1" noChangeAspect="1"/>
          </p:cNvPicPr>
          <p:nvPr>
            <p:ph idx="1"/>
          </p:nvPr>
        </p:nvPicPr>
        <p:blipFill>
          <a:blip r:embed="rId3"/>
          <a:stretch>
            <a:fillRect/>
          </a:stretch>
        </p:blipFill>
        <p:spPr>
          <a:xfrm>
            <a:off x="395313" y="1620069"/>
            <a:ext cx="8192732" cy="4680519"/>
          </a:xfrm>
          <a:prstGeom prst="rect">
            <a:avLst/>
          </a:prstGeom>
        </p:spPr>
      </p:pic>
      <p:sp>
        <p:nvSpPr>
          <p:cNvPr id="7" name="TextBox 6"/>
          <p:cNvSpPr txBox="1"/>
          <p:nvPr/>
        </p:nvSpPr>
        <p:spPr>
          <a:xfrm>
            <a:off x="251297" y="6300589"/>
            <a:ext cx="1563078" cy="307777"/>
          </a:xfrm>
          <a:prstGeom prst="rect">
            <a:avLst/>
          </a:prstGeom>
          <a:noFill/>
        </p:spPr>
        <p:txBody>
          <a:bodyPr wrap="square" rtlCol="0">
            <a:spAutoFit/>
          </a:bodyPr>
          <a:lstStyle/>
          <a:p>
            <a:pPr marL="0" marR="0" lvl="0" indent="0" algn="l" defTabSz="675010" rtl="0" eaLnBrk="1" fontAlgn="auto" latinLnBrk="0" hangingPunct="1">
              <a:lnSpc>
                <a:spcPct val="100000"/>
              </a:lnSpc>
              <a:spcBef>
                <a:spcPts val="0"/>
              </a:spcBef>
              <a:spcAft>
                <a:spcPts val="0"/>
              </a:spcAft>
              <a:buClrTx/>
              <a:buSzTx/>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latin typeface="Roboto Condensed" panose="02000000000000000000" pitchFamily="2" charset="0"/>
                <a:ea typeface="Roboto Condensed" panose="02000000000000000000" pitchFamily="2" charset="0"/>
                <a:cs typeface="Roboto Condensed" panose="02000000000000000000" pitchFamily="2" charset="0"/>
              </a:rPr>
              <a:t>Allikas: PRIA; SA</a:t>
            </a:r>
          </a:p>
        </p:txBody>
      </p:sp>
      <p:pic>
        <p:nvPicPr>
          <p:cNvPr id="5" name="Picture 2" descr="Eesti maaelu arengukava 2014–2020 logo Euroopa Liidu embleemiga (horisontaalne versioon)">
            <a:extLst>
              <a:ext uri="{FF2B5EF4-FFF2-40B4-BE49-F238E27FC236}">
                <a16:creationId xmlns:a16="http://schemas.microsoft.com/office/drawing/2014/main" id="{B15D5E5B-88C6-4024-AF3B-599F45F489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91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18" y="494847"/>
            <a:ext cx="8687032" cy="977841"/>
          </a:xfrm>
        </p:spPr>
        <p:txBody>
          <a:bodyPr>
            <a:no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 töötlemine: ettevõtete ja töötajate arv ning kogutoodangu väärtus </a:t>
            </a:r>
          </a:p>
        </p:txBody>
      </p:sp>
      <p:sp>
        <p:nvSpPr>
          <p:cNvPr id="7" name="TextBox 6"/>
          <p:cNvSpPr txBox="1"/>
          <p:nvPr/>
        </p:nvSpPr>
        <p:spPr>
          <a:xfrm>
            <a:off x="133218" y="6228581"/>
            <a:ext cx="1358811" cy="307777"/>
          </a:xfrm>
          <a:prstGeom prst="rect">
            <a:avLst/>
          </a:prstGeom>
          <a:noFill/>
        </p:spPr>
        <p:txBody>
          <a:bodyPr wrap="square" rtlCol="0">
            <a:spAutoFit/>
          </a:bodyPr>
          <a:lstStyle/>
          <a:p>
            <a:pPr marL="0" marR="0" lvl="0" indent="0" algn="l" defTabSz="675010" rtl="0" eaLnBrk="1" fontAlgn="auto" latinLnBrk="0" hangingPunct="1">
              <a:lnSpc>
                <a:spcPct val="100000"/>
              </a:lnSpc>
              <a:spcBef>
                <a:spcPts val="0"/>
              </a:spcBef>
              <a:spcAft>
                <a:spcPts val="0"/>
              </a:spcAft>
              <a:buClrTx/>
              <a:buSzTx/>
              <a:buFont typeface="Times New Roman" panose="02020603050405020304" pitchFamily="18" charset="0"/>
              <a:buNone/>
              <a:tabLst/>
              <a:defRPr/>
            </a:pPr>
            <a:r>
              <a:rPr kumimoji="0" lang="et-EE" sz="1400" b="0" i="0" u="none" strike="noStrike" kern="1200" cap="none" spc="0" normalizeH="0" baseline="0" noProof="0" dirty="0">
                <a:ln>
                  <a:noFill/>
                </a:ln>
                <a:solidFill>
                  <a:prstClr val="black"/>
                </a:solidFill>
                <a:effectLst/>
                <a:uLnTx/>
                <a:uFillTx/>
                <a:ea typeface="Roboto Condensed" panose="02000000000000000000" pitchFamily="2" charset="0"/>
                <a:cs typeface="Roboto Condensed" panose="02000000000000000000" pitchFamily="2" charset="0"/>
              </a:rPr>
              <a:t>Allikas: VTA; SA</a:t>
            </a:r>
          </a:p>
        </p:txBody>
      </p:sp>
      <p:pic>
        <p:nvPicPr>
          <p:cNvPr id="9" name="Content Placeholder 8"/>
          <p:cNvPicPr>
            <a:picLocks noGrp="1" noChangeAspect="1"/>
          </p:cNvPicPr>
          <p:nvPr>
            <p:ph idx="1"/>
          </p:nvPr>
        </p:nvPicPr>
        <p:blipFill>
          <a:blip r:embed="rId3"/>
          <a:stretch>
            <a:fillRect/>
          </a:stretch>
        </p:blipFill>
        <p:spPr>
          <a:xfrm>
            <a:off x="1030211" y="1723975"/>
            <a:ext cx="6989444" cy="3952099"/>
          </a:xfrm>
          <a:prstGeom prst="rect">
            <a:avLst/>
          </a:prstGeom>
        </p:spPr>
      </p:pic>
      <p:pic>
        <p:nvPicPr>
          <p:cNvPr id="5" name="Picture 2" descr="Eesti maaelu arengukava 2014–2020 logo Euroopa Liidu embleemiga (horisontaalne versioon)">
            <a:extLst>
              <a:ext uri="{FF2B5EF4-FFF2-40B4-BE49-F238E27FC236}">
                <a16:creationId xmlns:a16="http://schemas.microsoft.com/office/drawing/2014/main" id="{CC4F73BE-6B1D-4911-BADF-F89AC5CF4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44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6" y="251917"/>
            <a:ext cx="7920000" cy="1080000"/>
          </a:xfrm>
        </p:spPr>
        <p:txBody>
          <a:bodyPr>
            <a:norm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Piimaühistute tüübid, liikmete arv ning keskmine müügitulu</a:t>
            </a:r>
            <a:endParaRPr lang="et-EE" sz="3600" b="1"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612342097"/>
              </p:ext>
            </p:extLst>
          </p:nvPr>
        </p:nvGraphicFramePr>
        <p:xfrm>
          <a:off x="251297" y="1331917"/>
          <a:ext cx="8496944" cy="511268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Eesti maaelu arengukava 2014–2020 logo Euroopa Liidu embleemiga (horisontaalne versioon)">
            <a:extLst>
              <a:ext uri="{FF2B5EF4-FFF2-40B4-BE49-F238E27FC236}">
                <a16:creationId xmlns:a16="http://schemas.microsoft.com/office/drawing/2014/main" id="{8E37BA94-F28A-446E-9DA4-B06FADEA3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137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28" y="467941"/>
            <a:ext cx="8605808" cy="879191"/>
          </a:xfrm>
        </p:spPr>
        <p:txBody>
          <a:bodyPr>
            <a:no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Piima kogutoodang, lehmade arv ja lehmade keskmine produktiivsus </a:t>
            </a:r>
          </a:p>
        </p:txBody>
      </p:sp>
      <p:pic>
        <p:nvPicPr>
          <p:cNvPr id="4" name="Content Placeholder 3"/>
          <p:cNvPicPr>
            <a:picLocks noGrp="1" noChangeAspect="1"/>
          </p:cNvPicPr>
          <p:nvPr>
            <p:ph idx="1"/>
          </p:nvPr>
        </p:nvPicPr>
        <p:blipFill>
          <a:blip r:embed="rId3"/>
          <a:stretch>
            <a:fillRect/>
          </a:stretch>
        </p:blipFill>
        <p:spPr>
          <a:xfrm>
            <a:off x="323305" y="1476054"/>
            <a:ext cx="8504531" cy="4608512"/>
          </a:xfrm>
          <a:prstGeom prst="rect">
            <a:avLst/>
          </a:prstGeom>
        </p:spPr>
      </p:pic>
      <p:sp>
        <p:nvSpPr>
          <p:cNvPr id="5" name="TextBox 4"/>
          <p:cNvSpPr txBox="1"/>
          <p:nvPr/>
        </p:nvSpPr>
        <p:spPr>
          <a:xfrm>
            <a:off x="323305" y="6300589"/>
            <a:ext cx="1368152" cy="307777"/>
          </a:xfrm>
          <a:prstGeom prst="rect">
            <a:avLst/>
          </a:prstGeom>
          <a:noFill/>
        </p:spPr>
        <p:txBody>
          <a:bodyPr wrap="square" rtlCol="0">
            <a:spAutoFit/>
          </a:bodyPr>
          <a:lstStyle/>
          <a:p>
            <a:pPr defTabSz="675010" fontAlgn="auto" hangingPunct="1">
              <a:lnSpc>
                <a:spcPct val="100000"/>
              </a:lnSpc>
              <a:spcBef>
                <a:spcPts val="0"/>
              </a:spcBef>
              <a:spcAft>
                <a:spcPts val="0"/>
              </a:spcAft>
              <a:buClrTx/>
              <a:buSzTx/>
            </a:pPr>
            <a:r>
              <a:rPr lang="et-EE" sz="1400" dirty="0">
                <a:solidFill>
                  <a:prstClr val="black"/>
                </a:solidFill>
                <a:ea typeface="Roboto Condensed" panose="02000000000000000000" pitchFamily="2" charset="0"/>
                <a:cs typeface="Roboto Condensed" panose="02000000000000000000" pitchFamily="2" charset="0"/>
              </a:rPr>
              <a:t>Allikas: SA</a:t>
            </a:r>
          </a:p>
        </p:txBody>
      </p:sp>
      <p:pic>
        <p:nvPicPr>
          <p:cNvPr id="6" name="Picture 2" descr="Eesti maaelu arengukava 2014–2020 logo Euroopa Liidu embleemiga (horisontaalne versioon)">
            <a:extLst>
              <a:ext uri="{FF2B5EF4-FFF2-40B4-BE49-F238E27FC236}">
                <a16:creationId xmlns:a16="http://schemas.microsoft.com/office/drawing/2014/main" id="{97B30C1F-97AC-414B-B826-2A918BC5B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57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023" y="395933"/>
            <a:ext cx="8703500" cy="1082414"/>
          </a:xfrm>
        </p:spPr>
        <p:txBody>
          <a:bodyPr>
            <a:noAutofit/>
          </a:bodyPr>
          <a:lstStyle/>
          <a:p>
            <a:pPr algn="ctr"/>
            <a:r>
              <a:rPr lang="et-EE" sz="3600" b="1" dirty="0">
                <a:solidFill>
                  <a:srgbClr val="00B0F0"/>
                </a:solidFill>
                <a:latin typeface="Roboto Condensed" panose="02000000000000000000" pitchFamily="2" charset="0"/>
                <a:ea typeface="Roboto Condensed" panose="02000000000000000000" pitchFamily="2" charset="0"/>
                <a:cs typeface="Roboto Condensed" panose="02000000000000000000" pitchFamily="2" charset="0"/>
              </a:rPr>
              <a:t>Keskmine piimatoodang lehma kohta ning piima rasva- ja valgusisaldus </a:t>
            </a:r>
          </a:p>
        </p:txBody>
      </p:sp>
      <p:pic>
        <p:nvPicPr>
          <p:cNvPr id="4" name="Content Placeholder 3"/>
          <p:cNvPicPr>
            <a:picLocks noGrp="1" noChangeAspect="1"/>
          </p:cNvPicPr>
          <p:nvPr>
            <p:ph idx="1"/>
          </p:nvPr>
        </p:nvPicPr>
        <p:blipFill>
          <a:blip r:embed="rId3"/>
          <a:stretch>
            <a:fillRect/>
          </a:stretch>
        </p:blipFill>
        <p:spPr>
          <a:xfrm>
            <a:off x="323305" y="1768379"/>
            <a:ext cx="8424936" cy="4244177"/>
          </a:xfrm>
          <a:prstGeom prst="rect">
            <a:avLst/>
          </a:prstGeom>
        </p:spPr>
      </p:pic>
      <p:sp>
        <p:nvSpPr>
          <p:cNvPr id="5" name="TextBox 4"/>
          <p:cNvSpPr txBox="1"/>
          <p:nvPr/>
        </p:nvSpPr>
        <p:spPr>
          <a:xfrm>
            <a:off x="195385" y="6228581"/>
            <a:ext cx="2792216" cy="307777"/>
          </a:xfrm>
          <a:prstGeom prst="rect">
            <a:avLst/>
          </a:prstGeom>
          <a:noFill/>
        </p:spPr>
        <p:txBody>
          <a:bodyPr wrap="square" rtlCol="0">
            <a:spAutoFit/>
          </a:bodyPr>
          <a:lstStyle/>
          <a:p>
            <a:pPr defTabSz="675010" fontAlgn="auto" hangingPunct="1">
              <a:lnSpc>
                <a:spcPct val="100000"/>
              </a:lnSpc>
              <a:spcBef>
                <a:spcPts val="0"/>
              </a:spcBef>
              <a:spcAft>
                <a:spcPts val="0"/>
              </a:spcAft>
              <a:buClrTx/>
              <a:buSzTx/>
            </a:pPr>
            <a:r>
              <a:rPr lang="et-EE" sz="1400" dirty="0">
                <a:solidFill>
                  <a:prstClr val="black"/>
                </a:solidFill>
                <a:ea typeface="Roboto Condensed" panose="02000000000000000000" pitchFamily="2" charset="0"/>
                <a:cs typeface="Roboto Condensed" panose="02000000000000000000" pitchFamily="2" charset="0"/>
              </a:rPr>
              <a:t>Allikas: SA; </a:t>
            </a:r>
            <a:r>
              <a:rPr lang="et-EE" sz="1400" dirty="0" err="1">
                <a:solidFill>
                  <a:prstClr val="black"/>
                </a:solidFill>
                <a:ea typeface="Roboto Condensed" panose="02000000000000000000" pitchFamily="2" charset="0"/>
                <a:cs typeface="Roboto Condensed" panose="02000000000000000000" pitchFamily="2" charset="0"/>
              </a:rPr>
              <a:t>Eurostat</a:t>
            </a:r>
            <a:r>
              <a:rPr lang="et-EE" sz="1400" dirty="0">
                <a:solidFill>
                  <a:prstClr val="black"/>
                </a:solidFill>
                <a:ea typeface="Roboto Condensed" panose="02000000000000000000" pitchFamily="2" charset="0"/>
                <a:cs typeface="Roboto Condensed" panose="02000000000000000000" pitchFamily="2" charset="0"/>
              </a:rPr>
              <a:t>; DG </a:t>
            </a:r>
            <a:r>
              <a:rPr lang="et-EE" sz="1400" dirty="0" err="1">
                <a:solidFill>
                  <a:prstClr val="black"/>
                </a:solidFill>
                <a:ea typeface="Roboto Condensed" panose="02000000000000000000" pitchFamily="2" charset="0"/>
                <a:cs typeface="Roboto Condensed" panose="02000000000000000000" pitchFamily="2" charset="0"/>
              </a:rPr>
              <a:t>Agri</a:t>
            </a:r>
            <a:r>
              <a:rPr lang="et-EE" sz="1400" dirty="0">
                <a:solidFill>
                  <a:prstClr val="black"/>
                </a:solidFill>
                <a:ea typeface="Roboto Condensed" panose="02000000000000000000" pitchFamily="2" charset="0"/>
                <a:cs typeface="Roboto Condensed" panose="02000000000000000000" pitchFamily="2" charset="0"/>
              </a:rPr>
              <a:t>; AHDB</a:t>
            </a:r>
          </a:p>
        </p:txBody>
      </p:sp>
      <p:pic>
        <p:nvPicPr>
          <p:cNvPr id="6" name="Picture 2" descr="Eesti maaelu arengukava 2014–2020 logo Euroopa Liidu embleemiga (horisontaalne versioon)">
            <a:extLst>
              <a:ext uri="{FF2B5EF4-FFF2-40B4-BE49-F238E27FC236}">
                <a16:creationId xmlns:a16="http://schemas.microsoft.com/office/drawing/2014/main" id="{8B643E3A-572B-4A1F-B5BC-8CB13B82D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65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97" y="539949"/>
            <a:ext cx="8568952" cy="790673"/>
          </a:xfrm>
        </p:spPr>
        <p:txBody>
          <a:bodyPr>
            <a:noAutofit/>
          </a:bodyPr>
          <a:lstStyle/>
          <a:p>
            <a:pPr algn="ctr"/>
            <a:r>
              <a:rPr lang="et-EE" sz="3600" b="1" dirty="0">
                <a:solidFill>
                  <a:srgbClr val="00B0F0"/>
                </a:solidFill>
                <a:latin typeface="Roboto Condensed"/>
                <a:ea typeface="Microsoft YaHei"/>
              </a:rPr>
              <a:t>Muutus Eestis töödeldava toorpiima koguses </a:t>
            </a:r>
            <a:br>
              <a:rPr lang="et-EE" sz="3600" b="1" dirty="0">
                <a:solidFill>
                  <a:srgbClr val="00B0F0"/>
                </a:solidFill>
                <a:latin typeface="Roboto Condensed"/>
                <a:ea typeface="Microsoft YaHei"/>
              </a:rPr>
            </a:br>
            <a:r>
              <a:rPr lang="et-EE" sz="3600" b="1" dirty="0">
                <a:solidFill>
                  <a:srgbClr val="00B0F0"/>
                </a:solidFill>
                <a:latin typeface="Roboto Condensed"/>
                <a:ea typeface="Microsoft YaHei"/>
              </a:rPr>
              <a:t>2018 võrreldes 2017</a:t>
            </a:r>
            <a:endParaRPr lang="et-EE" sz="4800" dirty="0"/>
          </a:p>
        </p:txBody>
      </p:sp>
      <p:sp>
        <p:nvSpPr>
          <p:cNvPr id="5" name="TextBox 4"/>
          <p:cNvSpPr txBox="1"/>
          <p:nvPr/>
        </p:nvSpPr>
        <p:spPr>
          <a:xfrm>
            <a:off x="218046" y="6228581"/>
            <a:ext cx="5102667" cy="307777"/>
          </a:xfrm>
          <a:prstGeom prst="rect">
            <a:avLst/>
          </a:prstGeom>
          <a:noFill/>
        </p:spPr>
        <p:txBody>
          <a:bodyPr wrap="square" rtlCol="0">
            <a:spAutoFit/>
          </a:bodyPr>
          <a:lstStyle/>
          <a:p>
            <a:pPr defTabSz="331646" fontAlgn="auto" hangingPunct="1">
              <a:lnSpc>
                <a:spcPct val="100000"/>
              </a:lnSpc>
              <a:spcBef>
                <a:spcPts val="0"/>
              </a:spcBef>
              <a:spcAft>
                <a:spcPts val="0"/>
              </a:spcAft>
              <a:buClrTx/>
              <a:buSzTx/>
              <a:defRPr/>
            </a:pPr>
            <a:r>
              <a:rPr lang="et-EE" sz="1400" dirty="0">
                <a:solidFill>
                  <a:prstClr val="black"/>
                </a:solidFill>
                <a:ea typeface="Roboto Condensed" panose="02000000000000000000" pitchFamily="2" charset="0"/>
                <a:cs typeface="Roboto Condensed" panose="02000000000000000000" pitchFamily="2" charset="0"/>
              </a:rPr>
              <a:t>Allikas: SA</a:t>
            </a:r>
          </a:p>
        </p:txBody>
      </p:sp>
      <p:pic>
        <p:nvPicPr>
          <p:cNvPr id="7" name="Content Placeholder 6"/>
          <p:cNvPicPr>
            <a:picLocks noGrp="1" noChangeAspect="1"/>
          </p:cNvPicPr>
          <p:nvPr>
            <p:ph idx="1"/>
          </p:nvPr>
        </p:nvPicPr>
        <p:blipFill>
          <a:blip r:embed="rId3"/>
          <a:stretch>
            <a:fillRect/>
          </a:stretch>
        </p:blipFill>
        <p:spPr>
          <a:xfrm>
            <a:off x="216290" y="1620069"/>
            <a:ext cx="8387935" cy="4608512"/>
          </a:xfrm>
          <a:prstGeom prst="rect">
            <a:avLst/>
          </a:prstGeom>
        </p:spPr>
      </p:pic>
      <p:pic>
        <p:nvPicPr>
          <p:cNvPr id="6" name="Picture 2" descr="Eesti maaelu arengukava 2014–2020 logo Euroopa Liidu embleemiga (horisontaalne versioon)">
            <a:extLst>
              <a:ext uri="{FF2B5EF4-FFF2-40B4-BE49-F238E27FC236}">
                <a16:creationId xmlns:a16="http://schemas.microsoft.com/office/drawing/2014/main" id="{99291519-B584-4B05-A89A-3373DF7DE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977" y="6033377"/>
            <a:ext cx="1442274" cy="68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872342"/>
      </p:ext>
    </p:extLst>
  </p:cSld>
  <p:clrMapOvr>
    <a:masterClrMapping/>
  </p:clrMapOvr>
</p:sld>
</file>

<file path=ppt/theme/theme1.xml><?xml version="1.0" encoding="utf-8"?>
<a:theme xmlns:a="http://schemas.openxmlformats.org/drawingml/2006/main" name="eestikeel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Information shapes.potx" id="{38170E17-1685-4088-BB41-E9E9824042B2}" vid="{D5C743DD-FB98-4380-B703-85AE874022B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aeluministeeriu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aidipohi-maaeluministeerium-2015-es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Event_Timeline_16-9" id="{1C0E1854-7130-D149-9E7D-9E6FE4282EAD}" vid="{D454DE67-CBB5-A549-AD15-5728A6E9B9C3}"/>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46D117F1D773747A640133FF5FC5840" ma:contentTypeVersion="0" ma:contentTypeDescription="Loo uus dokument" ma:contentTypeScope="" ma:versionID="073930e02fc40fcbddb4f49d0544f824">
  <xsd:schema xmlns:xsd="http://www.w3.org/2001/XMLSchema" xmlns:xs="http://www.w3.org/2001/XMLSchema" xmlns:p="http://schemas.microsoft.com/office/2006/metadata/properties" targetNamespace="http://schemas.microsoft.com/office/2006/metadata/properties" ma:root="true" ma:fieldsID="75284b4047f4cf5347f2f816b293bb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E335DC-BCCB-4E08-8145-0733B06474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60FECE9-E2F9-4C8E-A1B1-E61D2599C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3B2FBD8-4791-47CF-8E43-5868B3DAF7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eestikeelne</Template>
  <TotalTime>0</TotalTime>
  <Words>1402</Words>
  <Application>Microsoft Office PowerPoint</Application>
  <PresentationFormat>Kohandatud</PresentationFormat>
  <Paragraphs>244</Paragraphs>
  <Slides>30</Slides>
  <Notes>28</Notes>
  <HiddenSlides>0</HiddenSlides>
  <MMClips>0</MMClips>
  <ScaleCrop>false</ScaleCrop>
  <HeadingPairs>
    <vt:vector size="6" baseType="variant">
      <vt:variant>
        <vt:lpstr>Kasutatud fondid</vt:lpstr>
      </vt:variant>
      <vt:variant>
        <vt:i4>7</vt:i4>
      </vt:variant>
      <vt:variant>
        <vt:lpstr>Kujundus</vt:lpstr>
      </vt:variant>
      <vt:variant>
        <vt:i4>8</vt:i4>
      </vt:variant>
      <vt:variant>
        <vt:lpstr>Slaidipealkirjad</vt:lpstr>
      </vt:variant>
      <vt:variant>
        <vt:i4>30</vt:i4>
      </vt:variant>
    </vt:vector>
  </HeadingPairs>
  <TitlesOfParts>
    <vt:vector size="45" baseType="lpstr">
      <vt:lpstr>Arial</vt:lpstr>
      <vt:lpstr>Calibri</vt:lpstr>
      <vt:lpstr>Calibri Light</vt:lpstr>
      <vt:lpstr>Corbel</vt:lpstr>
      <vt:lpstr>Roboto Condensed</vt:lpstr>
      <vt:lpstr>Times New Roman</vt:lpstr>
      <vt:lpstr>Wingdings</vt:lpstr>
      <vt:lpstr>eestikeelne</vt:lpstr>
      <vt:lpstr>Office Theme</vt:lpstr>
      <vt:lpstr>1_EY regular presentation 2015 v1</vt:lpstr>
      <vt:lpstr>2_Office Theme</vt:lpstr>
      <vt:lpstr>1_Office Theme</vt:lpstr>
      <vt:lpstr>Maaeluministeerium</vt:lpstr>
      <vt:lpstr>slaidipohi-maaeluministeerium-2015-est</vt:lpstr>
      <vt:lpstr>3_Office Theme</vt:lpstr>
      <vt:lpstr>Jätkusuutliku toidutarneahela suunas</vt:lpstr>
      <vt:lpstr>Piim põllumajanduse majandusharu kogutoodangu väärtuses (2018)</vt:lpstr>
      <vt:lpstr>Põllumajanduslikud majapidamised</vt:lpstr>
      <vt:lpstr>Piimalehmade ja karjade arv ning keskmine piima kokkuostuhind</vt:lpstr>
      <vt:lpstr>Piima töötlemine: ettevõtete ja töötajate arv ning kogutoodangu väärtus </vt:lpstr>
      <vt:lpstr>Piimaühistute tüübid, liikmete arv ning keskmine müügitulu</vt:lpstr>
      <vt:lpstr>Piima kogutoodang, lehmade arv ja lehmade keskmine produktiivsus </vt:lpstr>
      <vt:lpstr>Keskmine piimatoodang lehma kohta ning piima rasva- ja valgusisaldus </vt:lpstr>
      <vt:lpstr>Muutus Eestis töödeldava toorpiima koguses  2018 võrreldes 2017</vt:lpstr>
      <vt:lpstr>Toorpiima eksport 2018 ja teoreetiline tulu selle töötlemisest</vt:lpstr>
      <vt:lpstr>Hinnamarginaalide jagunemine: juust Edam (€/kg)</vt:lpstr>
      <vt:lpstr>Piimasektori osakaal toidusektori ekspordikäibes</vt:lpstr>
      <vt:lpstr>Piima ja piimatoodete ekspordi sihtriikide arv 2014-2018</vt:lpstr>
      <vt:lpstr>Piima ja piimatoodete ekspordi sihtriigid</vt:lpstr>
      <vt:lpstr>PowerPointi esitlus</vt:lpstr>
      <vt:lpstr>Homne tarbija maailmas</vt:lpstr>
      <vt:lpstr>Euroopa Liidu homne tarbija</vt:lpstr>
      <vt:lpstr>OECD-FAO Outlook 2019-2028 EL28, piima ja piimatoodete toodangu maht 2018 ja 2028</vt:lpstr>
      <vt:lpstr>OECD-FAO Outlook 2019-2028,  EL28 piimatoodete ekspordimahud</vt:lpstr>
      <vt:lpstr>OECD-FAO Outlook 2019-2028, piimatoodete turg </vt:lpstr>
      <vt:lpstr>Piima tarne, piimalehmad ja keskmine produktiivsus EL-s kuni 2018 ning prognoos kuni 2030 </vt:lpstr>
      <vt:lpstr>Põhiliste piimatoodete prognoositavad hinnaarengud EL-s ja maailmas 2018-2030 </vt:lpstr>
      <vt:lpstr>Põhiliste piimatoodete prognoositavad tootmisarengud EL-s 2018-2030 </vt:lpstr>
      <vt:lpstr>Piima- ja piimatootesektori tootjaorganisatsiooni tunnustamine</vt:lpstr>
      <vt:lpstr>Kokkulepped piimasektoris</vt:lpstr>
      <vt:lpstr>Ebaausad kauplemistavad</vt:lpstr>
      <vt:lpstr>Keelatud kaubandustavad</vt:lpstr>
      <vt:lpstr>PowerPointi esitlus</vt:lpstr>
      <vt:lpstr>PowerPointi esitlus</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slaidipõhi; presentatsioonipõhi; slaidid; presentatsioonid; slaid; mall; template</cp:keywords>
  <cp:lastModifiedBy/>
  <cp:revision>1</cp:revision>
  <dcterms:created xsi:type="dcterms:W3CDTF">2016-10-19T11:06:51Z</dcterms:created>
  <dcterms:modified xsi:type="dcterms:W3CDTF">2019-10-04T06:07:28Z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0x010100146D117F1D773747A640133FF5FC5840</vt:lpwstr>
  </property>
</Properties>
</file>