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3" r:id="rId5"/>
    <p:sldId id="262" r:id="rId6"/>
    <p:sldId id="264" r:id="rId7"/>
    <p:sldId id="273" r:id="rId8"/>
    <p:sldId id="265" r:id="rId9"/>
    <p:sldId id="258" r:id="rId10"/>
    <p:sldId id="269" r:id="rId11"/>
    <p:sldId id="267" r:id="rId12"/>
    <p:sldId id="260" r:id="rId13"/>
    <p:sldId id="261" r:id="rId14"/>
    <p:sldId id="268" r:id="rId15"/>
    <p:sldId id="274" r:id="rId16"/>
    <p:sldId id="271" r:id="rId17"/>
    <p:sldId id="270" r:id="rId18"/>
    <p:sldId id="272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FF2C6-936B-485A-BD2D-1FFE5E0DAC8F}" v="20" dt="2019-10-08T05:58:44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36" autoAdjust="0"/>
  </p:normalViewPr>
  <p:slideViewPr>
    <p:cSldViewPr snapToGrid="0">
      <p:cViewPr varScale="1">
        <p:scale>
          <a:sx n="97" d="100"/>
          <a:sy n="9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eken Viks" userId="5197f4b4-7523-4ee5-81f8-cf3e349bfe72" providerId="ADAL" clId="{149FF2C6-936B-485A-BD2D-1FFE5E0DAC8F}"/>
    <pc:docChg chg="modSld">
      <pc:chgData name="Eneken Viks" userId="5197f4b4-7523-4ee5-81f8-cf3e349bfe72" providerId="ADAL" clId="{149FF2C6-936B-485A-BD2D-1FFE5E0DAC8F}" dt="2019-10-08T05:58:44.782" v="19"/>
      <pc:docMkLst>
        <pc:docMk/>
      </pc:docMkLst>
      <pc:sldChg chg="addSp modSp">
        <pc:chgData name="Eneken Viks" userId="5197f4b4-7523-4ee5-81f8-cf3e349bfe72" providerId="ADAL" clId="{149FF2C6-936B-485A-BD2D-1FFE5E0DAC8F}" dt="2019-10-08T05:58:15.290" v="1" actId="1076"/>
        <pc:sldMkLst>
          <pc:docMk/>
          <pc:sldMk cId="3924955582" sldId="256"/>
        </pc:sldMkLst>
        <pc:picChg chg="add mod">
          <ac:chgData name="Eneken Viks" userId="5197f4b4-7523-4ee5-81f8-cf3e349bfe72" providerId="ADAL" clId="{149FF2C6-936B-485A-BD2D-1FFE5E0DAC8F}" dt="2019-10-08T05:58:15.290" v="1" actId="1076"/>
          <ac:picMkLst>
            <pc:docMk/>
            <pc:sldMk cId="3924955582" sldId="256"/>
            <ac:picMk id="4" creationId="{02FAB1DB-4024-4A4F-918D-0F2E1E52DADA}"/>
          </ac:picMkLst>
        </pc:picChg>
      </pc:sldChg>
      <pc:sldChg chg="addSp">
        <pc:chgData name="Eneken Viks" userId="5197f4b4-7523-4ee5-81f8-cf3e349bfe72" providerId="ADAL" clId="{149FF2C6-936B-485A-BD2D-1FFE5E0DAC8F}" dt="2019-10-08T05:58:17.870" v="3"/>
        <pc:sldMkLst>
          <pc:docMk/>
          <pc:sldMk cId="2565230431" sldId="257"/>
        </pc:sldMkLst>
        <pc:picChg chg="add">
          <ac:chgData name="Eneken Viks" userId="5197f4b4-7523-4ee5-81f8-cf3e349bfe72" providerId="ADAL" clId="{149FF2C6-936B-485A-BD2D-1FFE5E0DAC8F}" dt="2019-10-08T05:58:17.870" v="3"/>
          <ac:picMkLst>
            <pc:docMk/>
            <pc:sldMk cId="2565230431" sldId="257"/>
            <ac:picMk id="4" creationId="{9AE6C4AF-E9F7-4C9E-A1F4-367A29F85663}"/>
          </ac:picMkLst>
        </pc:picChg>
      </pc:sldChg>
      <pc:sldChg chg="addSp">
        <pc:chgData name="Eneken Viks" userId="5197f4b4-7523-4ee5-81f8-cf3e349bfe72" providerId="ADAL" clId="{149FF2C6-936B-485A-BD2D-1FFE5E0DAC8F}" dt="2019-10-08T05:58:29.417" v="9"/>
        <pc:sldMkLst>
          <pc:docMk/>
          <pc:sldMk cId="2855595570" sldId="258"/>
        </pc:sldMkLst>
        <pc:picChg chg="add">
          <ac:chgData name="Eneken Viks" userId="5197f4b4-7523-4ee5-81f8-cf3e349bfe72" providerId="ADAL" clId="{149FF2C6-936B-485A-BD2D-1FFE5E0DAC8F}" dt="2019-10-08T05:58:29.417" v="9"/>
          <ac:picMkLst>
            <pc:docMk/>
            <pc:sldMk cId="2855595570" sldId="258"/>
            <ac:picMk id="5" creationId="{D86541B6-76BD-4238-88DB-C485D688BC13}"/>
          </ac:picMkLst>
        </pc:picChg>
      </pc:sldChg>
      <pc:sldChg chg="addSp">
        <pc:chgData name="Eneken Viks" userId="5197f4b4-7523-4ee5-81f8-cf3e349bfe72" providerId="ADAL" clId="{149FF2C6-936B-485A-BD2D-1FFE5E0DAC8F}" dt="2019-10-08T05:58:17.150" v="2"/>
        <pc:sldMkLst>
          <pc:docMk/>
          <pc:sldMk cId="679383805" sldId="259"/>
        </pc:sldMkLst>
        <pc:picChg chg="add">
          <ac:chgData name="Eneken Viks" userId="5197f4b4-7523-4ee5-81f8-cf3e349bfe72" providerId="ADAL" clId="{149FF2C6-936B-485A-BD2D-1FFE5E0DAC8F}" dt="2019-10-08T05:58:17.150" v="2"/>
          <ac:picMkLst>
            <pc:docMk/>
            <pc:sldMk cId="679383805" sldId="259"/>
            <ac:picMk id="4" creationId="{4CDCC335-E744-4C08-B0C4-23A3CA5440B0}"/>
          </ac:picMkLst>
        </pc:picChg>
      </pc:sldChg>
      <pc:sldChg chg="addSp">
        <pc:chgData name="Eneken Viks" userId="5197f4b4-7523-4ee5-81f8-cf3e349bfe72" providerId="ADAL" clId="{149FF2C6-936B-485A-BD2D-1FFE5E0DAC8F}" dt="2019-10-08T05:58:34.178" v="12"/>
        <pc:sldMkLst>
          <pc:docMk/>
          <pc:sldMk cId="794588987" sldId="260"/>
        </pc:sldMkLst>
        <pc:picChg chg="add">
          <ac:chgData name="Eneken Viks" userId="5197f4b4-7523-4ee5-81f8-cf3e349bfe72" providerId="ADAL" clId="{149FF2C6-936B-485A-BD2D-1FFE5E0DAC8F}" dt="2019-10-08T05:58:34.178" v="12"/>
          <ac:picMkLst>
            <pc:docMk/>
            <pc:sldMk cId="794588987" sldId="260"/>
            <ac:picMk id="4" creationId="{DF9C57C8-E192-4A26-909A-FE46A0B50FC7}"/>
          </ac:picMkLst>
        </pc:picChg>
      </pc:sldChg>
      <pc:sldChg chg="addSp">
        <pc:chgData name="Eneken Viks" userId="5197f4b4-7523-4ee5-81f8-cf3e349bfe72" providerId="ADAL" clId="{149FF2C6-936B-485A-BD2D-1FFE5E0DAC8F}" dt="2019-10-08T05:58:35.207" v="13"/>
        <pc:sldMkLst>
          <pc:docMk/>
          <pc:sldMk cId="4172328578" sldId="261"/>
        </pc:sldMkLst>
        <pc:picChg chg="add">
          <ac:chgData name="Eneken Viks" userId="5197f4b4-7523-4ee5-81f8-cf3e349bfe72" providerId="ADAL" clId="{149FF2C6-936B-485A-BD2D-1FFE5E0DAC8F}" dt="2019-10-08T05:58:35.207" v="13"/>
          <ac:picMkLst>
            <pc:docMk/>
            <pc:sldMk cId="4172328578" sldId="261"/>
            <ac:picMk id="4" creationId="{FF50C578-E25D-4AF1-9275-66858EC4180F}"/>
          </ac:picMkLst>
        </pc:picChg>
      </pc:sldChg>
      <pc:sldChg chg="addSp">
        <pc:chgData name="Eneken Viks" userId="5197f4b4-7523-4ee5-81f8-cf3e349bfe72" providerId="ADAL" clId="{149FF2C6-936B-485A-BD2D-1FFE5E0DAC8F}" dt="2019-10-08T05:58:20.711" v="5"/>
        <pc:sldMkLst>
          <pc:docMk/>
          <pc:sldMk cId="764112657" sldId="262"/>
        </pc:sldMkLst>
        <pc:picChg chg="add">
          <ac:chgData name="Eneken Viks" userId="5197f4b4-7523-4ee5-81f8-cf3e349bfe72" providerId="ADAL" clId="{149FF2C6-936B-485A-BD2D-1FFE5E0DAC8F}" dt="2019-10-08T05:58:20.711" v="5"/>
          <ac:picMkLst>
            <pc:docMk/>
            <pc:sldMk cId="764112657" sldId="262"/>
            <ac:picMk id="4" creationId="{C7ED7ECA-AF7B-42B5-ADC9-4C72BE637B18}"/>
          </ac:picMkLst>
        </pc:picChg>
      </pc:sldChg>
      <pc:sldChg chg="addSp">
        <pc:chgData name="Eneken Viks" userId="5197f4b4-7523-4ee5-81f8-cf3e349bfe72" providerId="ADAL" clId="{149FF2C6-936B-485A-BD2D-1FFE5E0DAC8F}" dt="2019-10-08T05:58:19.486" v="4"/>
        <pc:sldMkLst>
          <pc:docMk/>
          <pc:sldMk cId="3774269381" sldId="263"/>
        </pc:sldMkLst>
        <pc:picChg chg="add">
          <ac:chgData name="Eneken Viks" userId="5197f4b4-7523-4ee5-81f8-cf3e349bfe72" providerId="ADAL" clId="{149FF2C6-936B-485A-BD2D-1FFE5E0DAC8F}" dt="2019-10-08T05:58:19.486" v="4"/>
          <ac:picMkLst>
            <pc:docMk/>
            <pc:sldMk cId="3774269381" sldId="263"/>
            <ac:picMk id="4" creationId="{FE29C6DD-9F8F-4BDE-8BAC-3BC87483C7C4}"/>
          </ac:picMkLst>
        </pc:picChg>
      </pc:sldChg>
      <pc:sldChg chg="addSp">
        <pc:chgData name="Eneken Viks" userId="5197f4b4-7523-4ee5-81f8-cf3e349bfe72" providerId="ADAL" clId="{149FF2C6-936B-485A-BD2D-1FFE5E0DAC8F}" dt="2019-10-08T05:58:21.777" v="6"/>
        <pc:sldMkLst>
          <pc:docMk/>
          <pc:sldMk cId="546594668" sldId="264"/>
        </pc:sldMkLst>
        <pc:picChg chg="add">
          <ac:chgData name="Eneken Viks" userId="5197f4b4-7523-4ee5-81f8-cf3e349bfe72" providerId="ADAL" clId="{149FF2C6-936B-485A-BD2D-1FFE5E0DAC8F}" dt="2019-10-08T05:58:21.777" v="6"/>
          <ac:picMkLst>
            <pc:docMk/>
            <pc:sldMk cId="546594668" sldId="264"/>
            <ac:picMk id="4" creationId="{57E4F9F3-7F6D-42C1-865D-44A99D57F779}"/>
          </ac:picMkLst>
        </pc:picChg>
      </pc:sldChg>
      <pc:sldChg chg="addSp">
        <pc:chgData name="Eneken Viks" userId="5197f4b4-7523-4ee5-81f8-cf3e349bfe72" providerId="ADAL" clId="{149FF2C6-936B-485A-BD2D-1FFE5E0DAC8F}" dt="2019-10-08T05:58:25.832" v="8"/>
        <pc:sldMkLst>
          <pc:docMk/>
          <pc:sldMk cId="1562997262" sldId="265"/>
        </pc:sldMkLst>
        <pc:picChg chg="add">
          <ac:chgData name="Eneken Viks" userId="5197f4b4-7523-4ee5-81f8-cf3e349bfe72" providerId="ADAL" clId="{149FF2C6-936B-485A-BD2D-1FFE5E0DAC8F}" dt="2019-10-08T05:58:25.832" v="8"/>
          <ac:picMkLst>
            <pc:docMk/>
            <pc:sldMk cId="1562997262" sldId="265"/>
            <ac:picMk id="4" creationId="{134B65D4-0ACA-4239-BF6C-E93270FBE04B}"/>
          </ac:picMkLst>
        </pc:picChg>
      </pc:sldChg>
      <pc:sldChg chg="addSp">
        <pc:chgData name="Eneken Viks" userId="5197f4b4-7523-4ee5-81f8-cf3e349bfe72" providerId="ADAL" clId="{149FF2C6-936B-485A-BD2D-1FFE5E0DAC8F}" dt="2019-10-08T05:58:44.782" v="19"/>
        <pc:sldMkLst>
          <pc:docMk/>
          <pc:sldMk cId="2308860955" sldId="266"/>
        </pc:sldMkLst>
        <pc:picChg chg="add">
          <ac:chgData name="Eneken Viks" userId="5197f4b4-7523-4ee5-81f8-cf3e349bfe72" providerId="ADAL" clId="{149FF2C6-936B-485A-BD2D-1FFE5E0DAC8F}" dt="2019-10-08T05:58:44.782" v="19"/>
          <ac:picMkLst>
            <pc:docMk/>
            <pc:sldMk cId="2308860955" sldId="266"/>
            <ac:picMk id="4" creationId="{46AA1498-94BC-4A7F-8EF0-732C131A3EB7}"/>
          </ac:picMkLst>
        </pc:picChg>
      </pc:sldChg>
      <pc:sldChg chg="addSp">
        <pc:chgData name="Eneken Viks" userId="5197f4b4-7523-4ee5-81f8-cf3e349bfe72" providerId="ADAL" clId="{149FF2C6-936B-485A-BD2D-1FFE5E0DAC8F}" dt="2019-10-08T05:58:32.569" v="11"/>
        <pc:sldMkLst>
          <pc:docMk/>
          <pc:sldMk cId="2997995266" sldId="267"/>
        </pc:sldMkLst>
        <pc:picChg chg="add">
          <ac:chgData name="Eneken Viks" userId="5197f4b4-7523-4ee5-81f8-cf3e349bfe72" providerId="ADAL" clId="{149FF2C6-936B-485A-BD2D-1FFE5E0DAC8F}" dt="2019-10-08T05:58:32.569" v="11"/>
          <ac:picMkLst>
            <pc:docMk/>
            <pc:sldMk cId="2997995266" sldId="267"/>
            <ac:picMk id="4" creationId="{2794E02A-EEF1-4AAD-8BDC-F3137ACC5073}"/>
          </ac:picMkLst>
        </pc:picChg>
      </pc:sldChg>
      <pc:sldChg chg="addSp">
        <pc:chgData name="Eneken Viks" userId="5197f4b4-7523-4ee5-81f8-cf3e349bfe72" providerId="ADAL" clId="{149FF2C6-936B-485A-BD2D-1FFE5E0DAC8F}" dt="2019-10-08T05:58:36.294" v="14"/>
        <pc:sldMkLst>
          <pc:docMk/>
          <pc:sldMk cId="537064041" sldId="268"/>
        </pc:sldMkLst>
        <pc:picChg chg="add">
          <ac:chgData name="Eneken Viks" userId="5197f4b4-7523-4ee5-81f8-cf3e349bfe72" providerId="ADAL" clId="{149FF2C6-936B-485A-BD2D-1FFE5E0DAC8F}" dt="2019-10-08T05:58:36.294" v="14"/>
          <ac:picMkLst>
            <pc:docMk/>
            <pc:sldMk cId="537064041" sldId="268"/>
            <ac:picMk id="4" creationId="{579602B7-CFF0-4620-8952-2BFB15A6E649}"/>
          </ac:picMkLst>
        </pc:picChg>
      </pc:sldChg>
      <pc:sldChg chg="addSp">
        <pc:chgData name="Eneken Viks" userId="5197f4b4-7523-4ee5-81f8-cf3e349bfe72" providerId="ADAL" clId="{149FF2C6-936B-485A-BD2D-1FFE5E0DAC8F}" dt="2019-10-08T05:58:31.006" v="10"/>
        <pc:sldMkLst>
          <pc:docMk/>
          <pc:sldMk cId="3907660784" sldId="269"/>
        </pc:sldMkLst>
        <pc:picChg chg="add">
          <ac:chgData name="Eneken Viks" userId="5197f4b4-7523-4ee5-81f8-cf3e349bfe72" providerId="ADAL" clId="{149FF2C6-936B-485A-BD2D-1FFE5E0DAC8F}" dt="2019-10-08T05:58:31.006" v="10"/>
          <ac:picMkLst>
            <pc:docMk/>
            <pc:sldMk cId="3907660784" sldId="269"/>
            <ac:picMk id="4" creationId="{2A8AB2E2-9DD2-4588-A06C-15F7631B6515}"/>
          </ac:picMkLst>
        </pc:picChg>
      </pc:sldChg>
      <pc:sldChg chg="addSp">
        <pc:chgData name="Eneken Viks" userId="5197f4b4-7523-4ee5-81f8-cf3e349bfe72" providerId="ADAL" clId="{149FF2C6-936B-485A-BD2D-1FFE5E0DAC8F}" dt="2019-10-08T05:58:41.183" v="17"/>
        <pc:sldMkLst>
          <pc:docMk/>
          <pc:sldMk cId="633268834" sldId="270"/>
        </pc:sldMkLst>
        <pc:picChg chg="add">
          <ac:chgData name="Eneken Viks" userId="5197f4b4-7523-4ee5-81f8-cf3e349bfe72" providerId="ADAL" clId="{149FF2C6-936B-485A-BD2D-1FFE5E0DAC8F}" dt="2019-10-08T05:58:41.183" v="17"/>
          <ac:picMkLst>
            <pc:docMk/>
            <pc:sldMk cId="633268834" sldId="270"/>
            <ac:picMk id="5" creationId="{EEF0B8B4-5B49-414B-A538-36AC7DAE72C0}"/>
          </ac:picMkLst>
        </pc:picChg>
      </pc:sldChg>
      <pc:sldChg chg="addSp">
        <pc:chgData name="Eneken Viks" userId="5197f4b4-7523-4ee5-81f8-cf3e349bfe72" providerId="ADAL" clId="{149FF2C6-936B-485A-BD2D-1FFE5E0DAC8F}" dt="2019-10-08T05:58:39.710" v="16"/>
        <pc:sldMkLst>
          <pc:docMk/>
          <pc:sldMk cId="1250586540" sldId="271"/>
        </pc:sldMkLst>
        <pc:picChg chg="add">
          <ac:chgData name="Eneken Viks" userId="5197f4b4-7523-4ee5-81f8-cf3e349bfe72" providerId="ADAL" clId="{149FF2C6-936B-485A-BD2D-1FFE5E0DAC8F}" dt="2019-10-08T05:58:39.710" v="16"/>
          <ac:picMkLst>
            <pc:docMk/>
            <pc:sldMk cId="1250586540" sldId="271"/>
            <ac:picMk id="5" creationId="{DAD3E251-46DA-435D-AEE8-68BEFA2E594E}"/>
          </ac:picMkLst>
        </pc:picChg>
      </pc:sldChg>
      <pc:sldChg chg="addSp">
        <pc:chgData name="Eneken Viks" userId="5197f4b4-7523-4ee5-81f8-cf3e349bfe72" providerId="ADAL" clId="{149FF2C6-936B-485A-BD2D-1FFE5E0DAC8F}" dt="2019-10-08T05:58:42.764" v="18"/>
        <pc:sldMkLst>
          <pc:docMk/>
          <pc:sldMk cId="2592857078" sldId="272"/>
        </pc:sldMkLst>
        <pc:picChg chg="add">
          <ac:chgData name="Eneken Viks" userId="5197f4b4-7523-4ee5-81f8-cf3e349bfe72" providerId="ADAL" clId="{149FF2C6-936B-485A-BD2D-1FFE5E0DAC8F}" dt="2019-10-08T05:58:42.764" v="18"/>
          <ac:picMkLst>
            <pc:docMk/>
            <pc:sldMk cId="2592857078" sldId="272"/>
            <ac:picMk id="5" creationId="{022FD8C4-C001-45C8-9EF6-5369DCA3CBB2}"/>
          </ac:picMkLst>
        </pc:picChg>
      </pc:sldChg>
      <pc:sldChg chg="addSp">
        <pc:chgData name="Eneken Viks" userId="5197f4b4-7523-4ee5-81f8-cf3e349bfe72" providerId="ADAL" clId="{149FF2C6-936B-485A-BD2D-1FFE5E0DAC8F}" dt="2019-10-08T05:58:24.769" v="7"/>
        <pc:sldMkLst>
          <pc:docMk/>
          <pc:sldMk cId="3626146257" sldId="273"/>
        </pc:sldMkLst>
        <pc:picChg chg="add">
          <ac:chgData name="Eneken Viks" userId="5197f4b4-7523-4ee5-81f8-cf3e349bfe72" providerId="ADAL" clId="{149FF2C6-936B-485A-BD2D-1FFE5E0DAC8F}" dt="2019-10-08T05:58:24.769" v="7"/>
          <ac:picMkLst>
            <pc:docMk/>
            <pc:sldMk cId="3626146257" sldId="273"/>
            <ac:picMk id="5" creationId="{5BCC00E7-A01C-4447-B1DA-E272AB7922AB}"/>
          </ac:picMkLst>
        </pc:picChg>
      </pc:sldChg>
      <pc:sldChg chg="addSp">
        <pc:chgData name="Eneken Viks" userId="5197f4b4-7523-4ee5-81f8-cf3e349bfe72" providerId="ADAL" clId="{149FF2C6-936B-485A-BD2D-1FFE5E0DAC8F}" dt="2019-10-08T05:58:38.002" v="15"/>
        <pc:sldMkLst>
          <pc:docMk/>
          <pc:sldMk cId="3015776927" sldId="274"/>
        </pc:sldMkLst>
        <pc:picChg chg="add">
          <ac:chgData name="Eneken Viks" userId="5197f4b4-7523-4ee5-81f8-cf3e349bfe72" providerId="ADAL" clId="{149FF2C6-936B-485A-BD2D-1FFE5E0DAC8F}" dt="2019-10-08T05:58:38.002" v="15"/>
          <ac:picMkLst>
            <pc:docMk/>
            <pc:sldMk cId="3015776927" sldId="274"/>
            <ac:picMk id="5" creationId="{E72666E0-38D4-4991-95A8-4F13A8F9C9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6349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630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14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776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159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03580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1388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212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2974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872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6829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333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2466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357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263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7549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5A92C-2A97-46EA-A4CB-A17BE195A4A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A14B5C-DD04-4A13-8A32-D4F060FF7BA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8012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b="1" dirty="0"/>
              <a:t>Talumeiereide Liit – senised kogemused ja õppetunnid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Väikekäitlejate konverents</a:t>
            </a:r>
          </a:p>
          <a:p>
            <a:r>
              <a:rPr lang="et-EE" dirty="0"/>
              <a:t>Rakvere</a:t>
            </a:r>
          </a:p>
          <a:p>
            <a:r>
              <a:rPr lang="et-EE" dirty="0"/>
              <a:t>Tiit Niilo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FAB1DB-4024-4A4F-918D-0F2E1E52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95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07D9-7533-4776-B621-0744316E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Veel liikmeid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43318-4267-4916-97B1-3F306316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err="1"/>
              <a:t>Riido</a:t>
            </a:r>
            <a:r>
              <a:rPr lang="et-EE" dirty="0"/>
              <a:t> talu FIE Jaan </a:t>
            </a:r>
            <a:r>
              <a:rPr lang="et-EE" dirty="0" err="1"/>
              <a:t>Kiider</a:t>
            </a:r>
            <a:r>
              <a:rPr lang="et-EE" dirty="0"/>
              <a:t> </a:t>
            </a:r>
          </a:p>
          <a:p>
            <a:r>
              <a:rPr lang="et-EE" dirty="0" err="1"/>
              <a:t>Simmo-Paavli</a:t>
            </a:r>
            <a:r>
              <a:rPr lang="et-EE" dirty="0"/>
              <a:t> talu FIE </a:t>
            </a:r>
          </a:p>
          <a:p>
            <a:r>
              <a:rPr lang="et-EE" dirty="0"/>
              <a:t>OÜ </a:t>
            </a:r>
            <a:r>
              <a:rPr lang="et-EE" dirty="0" err="1"/>
              <a:t>Saru</a:t>
            </a:r>
            <a:r>
              <a:rPr lang="et-EE" dirty="0"/>
              <a:t> Farm</a:t>
            </a:r>
          </a:p>
          <a:p>
            <a:r>
              <a:rPr lang="et-EE" dirty="0"/>
              <a:t>Hõbeda</a:t>
            </a:r>
          </a:p>
          <a:p>
            <a:r>
              <a:rPr lang="et-EE" dirty="0" err="1"/>
              <a:t>Kolotsi</a:t>
            </a:r>
            <a:endParaRPr lang="et-EE" dirty="0"/>
          </a:p>
          <a:p>
            <a:r>
              <a:rPr lang="et-EE" dirty="0" err="1"/>
              <a:t>Arkna</a:t>
            </a:r>
            <a:endParaRPr lang="et-EE" dirty="0"/>
          </a:p>
          <a:p>
            <a:r>
              <a:rPr lang="et-EE" dirty="0" err="1"/>
              <a:t>Viinamärdi</a:t>
            </a:r>
            <a:endParaRPr lang="et-EE" dirty="0"/>
          </a:p>
          <a:p>
            <a:r>
              <a:rPr lang="et-EE" dirty="0"/>
              <a:t>Männiku</a:t>
            </a:r>
          </a:p>
          <a:p>
            <a:r>
              <a:rPr lang="et-EE" dirty="0"/>
              <a:t>Nõmmiku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A8AB2E2-9DD2-4588-A06C-15F7631B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66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HOMME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Talumeiereisid lisandub, põhitoodanguks juust – nagu maailmas</a:t>
            </a:r>
          </a:p>
          <a:p>
            <a:r>
              <a:rPr lang="et-EE" dirty="0"/>
              <a:t>Juustunimistu pikeneb – praegu 200 erinevat</a:t>
            </a:r>
          </a:p>
          <a:p>
            <a:r>
              <a:rPr lang="et-EE" dirty="0"/>
              <a:t>Vajalik jätkata ühist juustuturundust:</a:t>
            </a:r>
          </a:p>
          <a:p>
            <a:pPr lvl="1"/>
            <a:r>
              <a:rPr lang="et-EE" dirty="0"/>
              <a:t>kliendi harimine</a:t>
            </a:r>
          </a:p>
          <a:p>
            <a:pPr lvl="1"/>
            <a:r>
              <a:rPr lang="et-EE" dirty="0"/>
              <a:t>Juustu-veiniõhtud talumeiereides</a:t>
            </a:r>
          </a:p>
          <a:p>
            <a:pPr lvl="1"/>
            <a:r>
              <a:rPr lang="et-EE" dirty="0"/>
              <a:t>Edeneb koostöö toitlustajatega</a:t>
            </a:r>
          </a:p>
          <a:p>
            <a:r>
              <a:rPr lang="et-EE" dirty="0"/>
              <a:t>Parimad jõuavad eksportturule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794E02A-EEF1-4AAD-8BDC-F3137ACC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9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Tähtsaid numbreid –meenutada koos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2004 – esimesed tootearendustööd koos teadlastega</a:t>
            </a:r>
          </a:p>
          <a:p>
            <a:r>
              <a:rPr lang="et-EE" dirty="0"/>
              <a:t>2005...2007 – projektiabiga palgalised abistajad</a:t>
            </a:r>
          </a:p>
          <a:p>
            <a:r>
              <a:rPr lang="et-EE" dirty="0"/>
              <a:t>2008 – Nopri mädarõikavõie „Eesti parim piimatoode “</a:t>
            </a:r>
          </a:p>
          <a:p>
            <a:r>
              <a:rPr lang="et-EE" dirty="0"/>
              <a:t>2012 – hakkab saabuma talumeeste „juustu-usk“</a:t>
            </a:r>
          </a:p>
          <a:p>
            <a:r>
              <a:rPr lang="et-EE" dirty="0"/>
              <a:t>2013 - Turule tuleb Andri-Peedo kitsepiim</a:t>
            </a:r>
          </a:p>
          <a:p>
            <a:r>
              <a:rPr lang="et-EE" dirty="0"/>
              <a:t>2013 – kõrge piima hind – pole suurt töötlemishuvi</a:t>
            </a:r>
          </a:p>
          <a:p>
            <a:r>
              <a:rPr lang="et-EE" dirty="0"/>
              <a:t>2014 – vajadus rohkem töödelda – embargo Venesse</a:t>
            </a:r>
          </a:p>
          <a:p>
            <a:r>
              <a:rPr lang="et-EE" dirty="0"/>
              <a:t>2014 – Nopri toorpiimaga poodides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F9C57C8-E192-4A26-909A-FE46A0B5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8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Tähtsaid numbreid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2014 – Nopri hakkab tootma kitsejuustu</a:t>
            </a:r>
          </a:p>
          <a:p>
            <a:r>
              <a:rPr lang="et-EE" dirty="0"/>
              <a:t>2015 – toorpiimasõda – EMÜ ässitaja rollis</a:t>
            </a:r>
          </a:p>
          <a:p>
            <a:r>
              <a:rPr lang="et-EE" dirty="0"/>
              <a:t>2015 – Nopri, Metsavenna ja Konju 2-aastane tootearendusleping</a:t>
            </a:r>
          </a:p>
          <a:p>
            <a:r>
              <a:rPr lang="et-EE" dirty="0"/>
              <a:t>2016 – turule tuleb Metsavenna toorpiim</a:t>
            </a:r>
          </a:p>
          <a:p>
            <a:r>
              <a:rPr lang="et-EE" dirty="0"/>
              <a:t>2016 märts – Metsavenna talus Talumeieride juustuõhtu</a:t>
            </a:r>
          </a:p>
          <a:p>
            <a:r>
              <a:rPr lang="et-EE" dirty="0"/>
              <a:t>2016 – Andre talu kaks juustu saavad Berliini juustuhindamisel 2 ja 3 </a:t>
            </a:r>
          </a:p>
          <a:p>
            <a:pPr marL="0" indent="0">
              <a:buNone/>
            </a:pPr>
            <a:r>
              <a:rPr lang="et-EE" dirty="0"/>
              <a:t>Kuldmärki</a:t>
            </a:r>
          </a:p>
          <a:p>
            <a:r>
              <a:rPr lang="et-EE" dirty="0"/>
              <a:t>2015 alates – </a:t>
            </a:r>
            <a:r>
              <a:rPr lang="et-EE" dirty="0" err="1"/>
              <a:t>ühisturunduslikud</a:t>
            </a:r>
            <a:r>
              <a:rPr lang="et-EE" dirty="0"/>
              <a:t> projektid</a:t>
            </a:r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F50C578-E25D-4AF1-9275-66858EC4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328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KOKKUVÕTTEKS TALUMEIEREIDEST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Rikkalikum toidulaud</a:t>
            </a:r>
          </a:p>
          <a:p>
            <a:r>
              <a:rPr lang="et-EE" dirty="0"/>
              <a:t>Külas rohkem lisaväärtust ja töökohti</a:t>
            </a:r>
          </a:p>
          <a:p>
            <a:r>
              <a:rPr lang="et-EE" dirty="0"/>
              <a:t>Külas rohkem vaatamisväärsusi, külastuskohti</a:t>
            </a:r>
          </a:p>
          <a:p>
            <a:r>
              <a:rPr lang="et-EE" dirty="0"/>
              <a:t>Talude piimatöötlemisvõime ulatub hea juustuni</a:t>
            </a:r>
          </a:p>
          <a:p>
            <a:r>
              <a:rPr lang="et-EE" dirty="0"/>
              <a:t>Oodakem põnevusi, aidakem positiivsetele arengutele kaasa!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579602B7-CFF0-4620-8952-2BFB15A6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6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77A4-2A65-4383-8911-0174F748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28C0A5-1D9B-40A6-B749-A2FC2AAF4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201715" cy="6422174"/>
          </a:xfrm>
          <a:prstGeom prst="rect">
            <a:avLst/>
          </a:prstGeom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E72666E0-38D4-4991-95A8-4F13A8F9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77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E76E-A295-434E-9E0E-4ADA1DF3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Uus generatsioon talumeiereid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53758C-4F3E-4D2B-B759-9992E4965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358" y="2160588"/>
            <a:ext cx="5821322" cy="3881437"/>
          </a:xfrm>
          <a:prstGeom prst="rect">
            <a:avLst/>
          </a:prstGeom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AD3E251-46DA-435D-AEE8-68BEFA2E5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58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50A0-014E-4379-85F3-83D048CE1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Agroturism.ee – uus teema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064D70-FCA5-4729-A631-89E212C6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204" y="2160588"/>
            <a:ext cx="7377629" cy="3881437"/>
          </a:xfrm>
          <a:prstGeom prst="rect">
            <a:avLst/>
          </a:prstGeom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EEF0B8B4-5B49-414B-A538-36AC7DAE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26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21B1-39A1-4F34-AF7E-781AAEA2A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Kitsetalude võidukäik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91ECDD-683D-4F59-A062-C5D09319B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845" y="1690688"/>
            <a:ext cx="7255115" cy="4971003"/>
          </a:xfrm>
          <a:prstGeom prst="rect">
            <a:avLst/>
          </a:prstGeom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2FD8C4-C001-45C8-9EF6-5369DCA3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857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KOOS VAADATA ühiseid pilte </a:t>
            </a:r>
            <a:r>
              <a:rPr lang="et-EE" b="1" dirty="0" err="1"/>
              <a:t>Drive’s</a:t>
            </a:r>
            <a:endParaRPr lang="et-E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Juustukoolitus Rootsis 2008</a:t>
            </a:r>
          </a:p>
          <a:p>
            <a:r>
              <a:rPr lang="et-EE" dirty="0"/>
              <a:t>Prantsusmaal 2010, 2011, 2016</a:t>
            </a:r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6AA1498-94BC-4A7F-8EF0-732C131A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86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>
          <a:xfrm>
            <a:off x="659091" y="383978"/>
            <a:ext cx="10515600" cy="1325563"/>
          </a:xfrm>
        </p:spPr>
        <p:txBody>
          <a:bodyPr/>
          <a:lstStyle/>
          <a:p>
            <a:r>
              <a:rPr lang="et-EE" b="1" dirty="0"/>
              <a:t>Põhikirjaline tegevus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et-EE" sz="2800" dirty="0"/>
              <a:t>Kaasa aidata maaelu arengule.</a:t>
            </a:r>
          </a:p>
          <a:p>
            <a:pPr lvl="1"/>
            <a:r>
              <a:rPr lang="et-EE" sz="2800" dirty="0"/>
              <a:t>Liikmete majanduslike, kultuuriliste, erialaliste ning õiguslike huvide esindamine ja kaitsmine kõigis instantsides.</a:t>
            </a:r>
          </a:p>
          <a:p>
            <a:pPr lvl="1"/>
            <a:r>
              <a:rPr lang="et-EE" sz="2800" dirty="0"/>
              <a:t>Liikmete tegevuse koordineerimine ja informatsiooni vahetus.</a:t>
            </a:r>
          </a:p>
          <a:p>
            <a:pPr lvl="1"/>
            <a:r>
              <a:rPr lang="et-EE" sz="2800" dirty="0"/>
              <a:t>Liikmete täiendkoolituse ja konsultatsiooni korraldamine.</a:t>
            </a:r>
          </a:p>
          <a:p>
            <a:pPr lvl="1"/>
            <a:r>
              <a:rPr lang="et-EE" sz="2800" dirty="0"/>
              <a:t>Põllumajandussaaduste tootmise, ümbertöötlemise ja turustamise arendamine.</a:t>
            </a:r>
          </a:p>
          <a:p>
            <a:pPr lvl="1"/>
            <a:r>
              <a:rPr lang="et-EE" sz="2800" dirty="0"/>
              <a:t>Naturaalsete ja tervislike piimatoodete tootmise propageerimine.</a:t>
            </a:r>
          </a:p>
          <a:p>
            <a:pPr lvl="1"/>
            <a:r>
              <a:rPr lang="et-EE" sz="2800" dirty="0"/>
              <a:t>Koostöö arendamine teiste organisatsioonide ja üksikisikutega.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CDCC335-E744-4C08-B0C4-23A3CA54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83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EILE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MTÜ tegutseb aastast 1999  - Eesti Piimakäitlemistalude Liit</a:t>
            </a:r>
          </a:p>
          <a:p>
            <a:r>
              <a:rPr lang="et-EE" dirty="0"/>
              <a:t>Suurim liikmete 42</a:t>
            </a:r>
          </a:p>
          <a:p>
            <a:r>
              <a:rPr lang="et-EE" dirty="0"/>
              <a:t>Väikseim liikmete arv 9</a:t>
            </a:r>
          </a:p>
          <a:p>
            <a:r>
              <a:rPr lang="et-EE" dirty="0"/>
              <a:t>Esmatoodeteks lihtsad tooted -  jogurt, kohupiim</a:t>
            </a:r>
          </a:p>
          <a:p>
            <a:r>
              <a:rPr lang="et-EE" dirty="0"/>
              <a:t>Turundusviisiks otseturundus laatadel, oma kaubaringidel</a:t>
            </a:r>
          </a:p>
          <a:p>
            <a:r>
              <a:rPr lang="et-EE" dirty="0"/>
              <a:t>Iga kättesaadud kroon kulutati kohe ehituseks</a:t>
            </a:r>
          </a:p>
          <a:p>
            <a:r>
              <a:rPr lang="et-EE" dirty="0"/>
              <a:t>Hirmuäratav Euroopa Liit ja selle nõuded olid paistmas</a:t>
            </a:r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9AE6C4AF-E9F7-4C9E-A1F4-367A29F8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3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EILE VEEL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Esimesed talumeiereid poodides 2000...2002</a:t>
            </a:r>
          </a:p>
          <a:p>
            <a:pPr lvl="1"/>
            <a:r>
              <a:rPr lang="et-EE" dirty="0"/>
              <a:t>Saidafarm</a:t>
            </a:r>
          </a:p>
          <a:p>
            <a:pPr lvl="1"/>
            <a:r>
              <a:rPr lang="et-EE" dirty="0"/>
              <a:t>Pajumäe</a:t>
            </a:r>
          </a:p>
          <a:p>
            <a:pPr lvl="1"/>
            <a:r>
              <a:rPr lang="et-EE" dirty="0"/>
              <a:t>Esko</a:t>
            </a:r>
          </a:p>
          <a:p>
            <a:pPr lvl="1"/>
            <a:r>
              <a:rPr lang="et-EE" dirty="0"/>
              <a:t>Nopri</a:t>
            </a:r>
          </a:p>
          <a:p>
            <a:r>
              <a:rPr lang="et-EE" dirty="0"/>
              <a:t>Euroopa Liidu nõuetega koos saabusid eurotoetused</a:t>
            </a:r>
          </a:p>
          <a:p>
            <a:r>
              <a:rPr lang="et-EE" dirty="0"/>
              <a:t>Kõrvuti turul müüsid ametlikud ja „mustad“</a:t>
            </a:r>
          </a:p>
          <a:p>
            <a:r>
              <a:rPr lang="et-EE" dirty="0"/>
              <a:t>Tegevuse lõpetasid 2 tunnustatud Hiiumaa meiereid:</a:t>
            </a:r>
          </a:p>
          <a:p>
            <a:pPr lvl="1"/>
            <a:r>
              <a:rPr lang="et-EE" dirty="0"/>
              <a:t>Anno talu</a:t>
            </a:r>
          </a:p>
          <a:p>
            <a:pPr lvl="1"/>
            <a:r>
              <a:rPr lang="et-EE" dirty="0"/>
              <a:t>Ranna talu</a:t>
            </a:r>
          </a:p>
          <a:p>
            <a:r>
              <a:rPr lang="et-EE" dirty="0"/>
              <a:t>Osa talusid teevad töötlemiseks eraldi ettevõtte: 3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E29C6DD-9F8F-4BDE-8BAC-3BC87483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26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TÄNA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5721"/>
            <a:ext cx="10515600" cy="4831242"/>
          </a:xfrm>
        </p:spPr>
        <p:txBody>
          <a:bodyPr/>
          <a:lstStyle/>
          <a:p>
            <a:r>
              <a:rPr lang="et-EE" dirty="0"/>
              <a:t>Liikmeid 24, nendest:</a:t>
            </a:r>
          </a:p>
          <a:p>
            <a:pPr lvl="1"/>
            <a:r>
              <a:rPr lang="et-EE" dirty="0"/>
              <a:t>tunnustatuid 21</a:t>
            </a:r>
          </a:p>
          <a:p>
            <a:pPr lvl="1"/>
            <a:r>
              <a:rPr lang="et-EE" dirty="0"/>
              <a:t>Vaatlejaid 3</a:t>
            </a:r>
          </a:p>
          <a:p>
            <a:r>
              <a:rPr lang="et-EE" dirty="0"/>
              <a:t>Lehmapiimaga</a:t>
            </a:r>
          </a:p>
          <a:p>
            <a:pPr lvl="1"/>
            <a:r>
              <a:rPr lang="et-EE" dirty="0"/>
              <a:t>Mahepiim 7</a:t>
            </a:r>
          </a:p>
          <a:p>
            <a:pPr lvl="1"/>
            <a:r>
              <a:rPr lang="et-EE" dirty="0"/>
              <a:t>Tavapiim 5</a:t>
            </a:r>
          </a:p>
          <a:p>
            <a:r>
              <a:rPr lang="et-EE" dirty="0"/>
              <a:t>Kitsepiimaga</a:t>
            </a:r>
          </a:p>
          <a:p>
            <a:pPr lvl="1"/>
            <a:r>
              <a:rPr lang="et-EE" dirty="0"/>
              <a:t>Mahepiim 2</a:t>
            </a:r>
          </a:p>
          <a:p>
            <a:pPr lvl="1"/>
            <a:r>
              <a:rPr lang="et-EE" dirty="0"/>
              <a:t>Tavapiim 6</a:t>
            </a:r>
          </a:p>
          <a:p>
            <a:r>
              <a:rPr lang="et-EE" dirty="0"/>
              <a:t>Lambapiimaga</a:t>
            </a:r>
          </a:p>
          <a:p>
            <a:pPr lvl="1"/>
            <a:r>
              <a:rPr lang="et-EE" dirty="0"/>
              <a:t>Tavapiimaga 2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C7ED7ECA-AF7B-42B5-ADC9-4C72BE637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11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IKKA VEEL TÄNA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2014 piimakriisiga lisandub töötlejaid ja huvilisi</a:t>
            </a:r>
          </a:p>
          <a:p>
            <a:r>
              <a:rPr lang="et-EE" dirty="0"/>
              <a:t>Turul on kitsas – kõik tahavad müüa Eestis</a:t>
            </a:r>
          </a:p>
          <a:p>
            <a:r>
              <a:rPr lang="et-EE" dirty="0"/>
              <a:t>Talumeiereid harivad ennast ja ostjaid „juustuteemal“</a:t>
            </a:r>
          </a:p>
          <a:p>
            <a:r>
              <a:rPr lang="et-EE" dirty="0"/>
              <a:t>Juustukuningate edulugu julgustab juustu arendama</a:t>
            </a:r>
          </a:p>
          <a:p>
            <a:r>
              <a:rPr lang="et-EE" dirty="0"/>
              <a:t>Tootearendus- ja turunduskoolitused kümne viimase aasta jooksul</a:t>
            </a:r>
          </a:p>
          <a:p>
            <a:pPr lvl="1"/>
            <a:r>
              <a:rPr lang="et-EE" dirty="0"/>
              <a:t>3 Rootsi</a:t>
            </a:r>
          </a:p>
          <a:p>
            <a:pPr lvl="1"/>
            <a:r>
              <a:rPr lang="et-EE" dirty="0"/>
              <a:t>3 Prantsusmaa</a:t>
            </a:r>
          </a:p>
          <a:p>
            <a:pPr lvl="1"/>
            <a:r>
              <a:rPr lang="et-EE" dirty="0"/>
              <a:t>Sveits</a:t>
            </a:r>
          </a:p>
          <a:p>
            <a:pPr lvl="1"/>
            <a:r>
              <a:rPr lang="et-EE" dirty="0"/>
              <a:t>Saksamaa</a:t>
            </a:r>
          </a:p>
          <a:p>
            <a:pPr lvl="1"/>
            <a:r>
              <a:rPr lang="et-EE" dirty="0"/>
              <a:t>Holland</a:t>
            </a:r>
          </a:p>
          <a:p>
            <a:endParaRPr lang="et-EE" dirty="0"/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57E4F9F3-7F6D-42C1-865D-44A99D57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59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8CC0-A5BB-471E-8479-173C0028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Juustuhullus Metsavennas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9B6DD2-CDA1-49FB-B706-D2F979511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  <a:prstGeom prst="rect">
            <a:avLst/>
          </a:prstGeom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5BCC00E7-A01C-4447-B1DA-E272AB79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4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JUST PRAEGU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Tootmises 50 erinevat sorti juustu, poelettidel ca 30</a:t>
            </a:r>
          </a:p>
          <a:p>
            <a:r>
              <a:rPr lang="et-EE" dirty="0"/>
              <a:t>Välisreisidel külastatud vähemalt 70 erinevat talumeiereid</a:t>
            </a:r>
          </a:p>
          <a:p>
            <a:r>
              <a:rPr lang="et-EE" dirty="0"/>
              <a:t>Tooted toorpiimast kõvajuustuni</a:t>
            </a:r>
          </a:p>
          <a:p>
            <a:r>
              <a:rPr lang="et-EE" dirty="0"/>
              <a:t>Põhiklientuur – teadlikud tarbijad, tervisenõudlejad, lastega pered</a:t>
            </a:r>
          </a:p>
          <a:p>
            <a:r>
              <a:rPr lang="et-EE" dirty="0"/>
              <a:t>Liikmetest „euroinvesteeringud“ tehtud ca pooltel</a:t>
            </a:r>
          </a:p>
          <a:p>
            <a:r>
              <a:rPr lang="et-EE" dirty="0"/>
              <a:t>Lõppemas MAK töötleva tööstuse meede – taotlejaid vähe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134B65D4-0ACA-4239-BF6C-E93270FB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99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Liikmed 01.10.2019 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Saidafarm AS</a:t>
            </a:r>
          </a:p>
          <a:p>
            <a:r>
              <a:rPr lang="et-EE" dirty="0"/>
              <a:t>Pajumäe talu OÜ</a:t>
            </a:r>
          </a:p>
          <a:p>
            <a:r>
              <a:rPr lang="et-EE" dirty="0"/>
              <a:t>Esko  talu OÜ    </a:t>
            </a:r>
          </a:p>
          <a:p>
            <a:r>
              <a:rPr lang="et-EE" dirty="0" err="1"/>
              <a:t>Nopri</a:t>
            </a:r>
            <a:r>
              <a:rPr lang="et-EE" dirty="0"/>
              <a:t> Talumeierei OÜ</a:t>
            </a:r>
          </a:p>
          <a:p>
            <a:r>
              <a:rPr lang="et-EE" dirty="0" err="1"/>
              <a:t>Tubri</a:t>
            </a:r>
            <a:r>
              <a:rPr lang="et-EE" dirty="0"/>
              <a:t>    Kitsekasvatustalu  </a:t>
            </a:r>
          </a:p>
          <a:p>
            <a:r>
              <a:rPr lang="et-EE" dirty="0"/>
              <a:t>Allan </a:t>
            </a:r>
            <a:r>
              <a:rPr lang="et-EE" dirty="0" err="1"/>
              <a:t>Ilisson</a:t>
            </a:r>
            <a:r>
              <a:rPr lang="et-EE" dirty="0"/>
              <a:t> </a:t>
            </a:r>
            <a:r>
              <a:rPr lang="et-EE" dirty="0" err="1"/>
              <a:t>Upruse</a:t>
            </a:r>
            <a:r>
              <a:rPr lang="et-EE" dirty="0"/>
              <a:t> talu  </a:t>
            </a:r>
          </a:p>
          <a:p>
            <a:r>
              <a:rPr lang="et-EE" dirty="0" err="1"/>
              <a:t>Luke</a:t>
            </a:r>
            <a:r>
              <a:rPr lang="et-EE" dirty="0"/>
              <a:t> </a:t>
            </a:r>
            <a:r>
              <a:rPr lang="et-EE" dirty="0" err="1"/>
              <a:t>Farmimeirei</a:t>
            </a:r>
            <a:r>
              <a:rPr lang="et-EE" dirty="0"/>
              <a:t> OÜ</a:t>
            </a:r>
          </a:p>
          <a:p>
            <a:r>
              <a:rPr lang="et-EE" dirty="0"/>
              <a:t>OÜ Lõunapiim   </a:t>
            </a:r>
          </a:p>
          <a:p>
            <a:r>
              <a:rPr lang="et-EE" dirty="0"/>
              <a:t>OÜ </a:t>
            </a:r>
            <a:r>
              <a:rPr lang="et-EE" dirty="0" err="1"/>
              <a:t>Mätiku</a:t>
            </a:r>
            <a:r>
              <a:rPr lang="et-EE" dirty="0"/>
              <a:t> talumeierei </a:t>
            </a:r>
          </a:p>
          <a:p>
            <a:endParaRPr lang="et-EE" dirty="0"/>
          </a:p>
        </p:txBody>
      </p:sp>
      <p:sp>
        <p:nvSpPr>
          <p:cNvPr id="8" name="Sisu kohatäide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t-EE" dirty="0"/>
              <a:t>FIE Tiivi </a:t>
            </a:r>
            <a:r>
              <a:rPr lang="et-EE" dirty="0" err="1"/>
              <a:t>Liibert</a:t>
            </a:r>
            <a:r>
              <a:rPr lang="et-EE" dirty="0"/>
              <a:t> </a:t>
            </a:r>
          </a:p>
          <a:p>
            <a:r>
              <a:rPr lang="et-EE" dirty="0"/>
              <a:t>FIE Eve </a:t>
            </a:r>
            <a:r>
              <a:rPr lang="et-EE" dirty="0" err="1"/>
              <a:t>Demitsheva</a:t>
            </a:r>
            <a:r>
              <a:rPr lang="et-EE" dirty="0"/>
              <a:t> Sepa talu</a:t>
            </a:r>
          </a:p>
          <a:p>
            <a:r>
              <a:rPr lang="et-EE" dirty="0"/>
              <a:t>OÜ Kalamatsi Meierei </a:t>
            </a:r>
          </a:p>
          <a:p>
            <a:r>
              <a:rPr lang="et-EE" dirty="0"/>
              <a:t>Capital OÜ – Konju mõisa talu</a:t>
            </a:r>
          </a:p>
          <a:p>
            <a:r>
              <a:rPr lang="et-EE" dirty="0"/>
              <a:t>OÜ Sepa mahetalu</a:t>
            </a:r>
          </a:p>
          <a:p>
            <a:r>
              <a:rPr lang="et-EE" dirty="0"/>
              <a:t>OÜ </a:t>
            </a:r>
            <a:r>
              <a:rPr lang="et-EE" dirty="0" err="1"/>
              <a:t>Üvasi</a:t>
            </a:r>
            <a:r>
              <a:rPr lang="et-EE" dirty="0"/>
              <a:t> talu </a:t>
            </a:r>
          </a:p>
          <a:p>
            <a:r>
              <a:rPr lang="et-EE" dirty="0"/>
              <a:t>OÜ </a:t>
            </a:r>
            <a:r>
              <a:rPr lang="et-EE" dirty="0" err="1"/>
              <a:t>Andri-Peedo</a:t>
            </a:r>
            <a:r>
              <a:rPr lang="et-EE" dirty="0"/>
              <a:t> kitsetalu </a:t>
            </a:r>
          </a:p>
          <a:p>
            <a:r>
              <a:rPr lang="et-EE" dirty="0"/>
              <a:t>OÜ Heavili </a:t>
            </a:r>
          </a:p>
          <a:p>
            <a:endParaRPr lang="et-EE" dirty="0"/>
          </a:p>
        </p:txBody>
      </p:sp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86541B6-76BD-4238-88DB-C485D688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08" y="5810554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59557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469</TotalTime>
  <Words>544</Words>
  <Application>Microsoft Office PowerPoint</Application>
  <PresentationFormat>Laiekraan</PresentationFormat>
  <Paragraphs>131</Paragraphs>
  <Slides>19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Talumeiereide Liit – senised kogemused ja õppetunnid</vt:lpstr>
      <vt:lpstr>Põhikirjaline tegevus</vt:lpstr>
      <vt:lpstr>EILE</vt:lpstr>
      <vt:lpstr>EILE VEEL</vt:lpstr>
      <vt:lpstr>TÄNA</vt:lpstr>
      <vt:lpstr>IKKA VEEL TÄNA</vt:lpstr>
      <vt:lpstr>Juustuhullus Metsavennas</vt:lpstr>
      <vt:lpstr>JUST PRAEGU</vt:lpstr>
      <vt:lpstr>Liikmed 01.10.2019 </vt:lpstr>
      <vt:lpstr>Veel liikmeid</vt:lpstr>
      <vt:lpstr>HOMME</vt:lpstr>
      <vt:lpstr>Tähtsaid numbreid –meenutada koos</vt:lpstr>
      <vt:lpstr>Tähtsaid numbreid</vt:lpstr>
      <vt:lpstr>KOKKUVÕTTEKS TALUMEIEREIDEST</vt:lpstr>
      <vt:lpstr>PowerPointi esitlus</vt:lpstr>
      <vt:lpstr>Uus generatsioon talumeiereid</vt:lpstr>
      <vt:lpstr>Agroturism.ee – uus teema</vt:lpstr>
      <vt:lpstr>Kitsetalude võidukäik</vt:lpstr>
      <vt:lpstr>KOOS VAADATA ühiseid pilte Drive’s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Talumeiereide Liit</dc:title>
  <dc:creator>kasutaja23</dc:creator>
  <cp:lastModifiedBy>Eneken Viks</cp:lastModifiedBy>
  <cp:revision>26</cp:revision>
  <dcterms:created xsi:type="dcterms:W3CDTF">2016-06-02T21:22:22Z</dcterms:created>
  <dcterms:modified xsi:type="dcterms:W3CDTF">2019-10-08T05:58:49Z</dcterms:modified>
</cp:coreProperties>
</file>