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2.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3.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4.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5.xml" ContentType="application/vnd.openxmlformats-officedocument.them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55" r:id="rId5"/>
    <p:sldMasterId id="2147483767" r:id="rId6"/>
    <p:sldMasterId id="2147483779" r:id="rId7"/>
    <p:sldMasterId id="2147483827" r:id="rId8"/>
  </p:sldMasterIdLst>
  <p:sldIdLst>
    <p:sldId id="378" r:id="rId9"/>
    <p:sldId id="289" r:id="rId10"/>
    <p:sldId id="283" r:id="rId11"/>
    <p:sldId id="681" r:id="rId12"/>
    <p:sldId id="671" r:id="rId13"/>
    <p:sldId id="672" r:id="rId14"/>
    <p:sldId id="679" r:id="rId15"/>
    <p:sldId id="673" r:id="rId16"/>
    <p:sldId id="680" r:id="rId17"/>
    <p:sldId id="676" r:id="rId18"/>
    <p:sldId id="384" r:id="rId19"/>
    <p:sldId id="263" r:id="rId20"/>
    <p:sldId id="258" r:id="rId21"/>
    <p:sldId id="259" r:id="rId22"/>
    <p:sldId id="260" r:id="rId23"/>
    <p:sldId id="261" r:id="rId24"/>
    <p:sldId id="267" r:id="rId25"/>
    <p:sldId id="268" r:id="rId26"/>
    <p:sldId id="328" r:id="rId27"/>
  </p:sldIdLst>
  <p:sldSz cx="12192000" cy="6858000"/>
  <p:notesSz cx="6858000" cy="9144000"/>
  <p:defaultTextStyle>
    <a:defPPr>
      <a:defRPr lang="et-E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C43F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10A6CC5-2A73-4E4A-A6EB-EB5229989DF3}" v="1" dt="2021-06-01T05:23:22.00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p:cViewPr varScale="1">
        <p:scale>
          <a:sx n="114" d="100"/>
          <a:sy n="114" d="100"/>
        </p:scale>
        <p:origin x="41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 Type="http://schemas.openxmlformats.org/officeDocument/2006/relationships/customXml" Target="../customXml/item3.xml"/><Relationship Id="rId21" Type="http://schemas.openxmlformats.org/officeDocument/2006/relationships/slide" Target="slides/slide13.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24" Type="http://schemas.openxmlformats.org/officeDocument/2006/relationships/slide" Target="slides/slide16.xml"/><Relationship Id="rId32"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presProps" Target="presProps.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_Image">
    <p:spTree>
      <p:nvGrpSpPr>
        <p:cNvPr id="1" name=""/>
        <p:cNvGrpSpPr/>
        <p:nvPr/>
      </p:nvGrpSpPr>
      <p:grpSpPr>
        <a:xfrm>
          <a:off x="0" y="0"/>
          <a:ext cx="0" cy="0"/>
          <a:chOff x="0" y="0"/>
          <a:chExt cx="0" cy="0"/>
        </a:xfrm>
      </p:grpSpPr>
      <p:sp>
        <p:nvSpPr>
          <p:cNvPr id="4" name="Picture Placeholder 3"/>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7559676" cy="1617674"/>
          </a:xfrm>
        </p:spPr>
        <p:txBody>
          <a:bodyPr/>
          <a:lstStyle>
            <a:lvl1pPr>
              <a:lnSpc>
                <a:spcPct val="90000"/>
              </a:lnSpc>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8" name="Text Placeholder 7"/>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625266277"/>
      </p:ext>
    </p:extLst>
  </p:cSld>
  <p:clrMapOvr>
    <a:masterClrMapping/>
  </p:clrMapOvr>
  <p:transition spd="slow">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_Boulder_White_3">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Picture Placeholder 74">
            <a:extLst>
              <a:ext uri="{FF2B5EF4-FFF2-40B4-BE49-F238E27FC236}">
                <a16:creationId xmlns:a16="http://schemas.microsoft.com/office/drawing/2014/main" id="{DC7BEA8D-7CE6-4EE6-AC4C-CF7E9749379D}"/>
              </a:ext>
            </a:extLst>
          </p:cNvPr>
          <p:cNvSpPr>
            <a:spLocks noGrp="1"/>
          </p:cNvSpPr>
          <p:nvPr>
            <p:ph type="pic" sz="quarter" idx="10" hasCustomPrompt="1"/>
          </p:nvPr>
        </p:nvSpPr>
        <p:spPr>
          <a:xfrm>
            <a:off x="4762464" y="1628775"/>
            <a:ext cx="6774657" cy="4606277"/>
          </a:xfrm>
          <a:custGeom>
            <a:avLst/>
            <a:gdLst>
              <a:gd name="connsiteX0" fmla="*/ 3614631 w 8224014"/>
              <a:gd name="connsiteY0" fmla="*/ 0 h 5591735"/>
              <a:gd name="connsiteX1" fmla="*/ 5598498 w 8224014"/>
              <a:gd name="connsiteY1" fmla="*/ 0 h 5591735"/>
              <a:gd name="connsiteX2" fmla="*/ 5715308 w 8224014"/>
              <a:gd name="connsiteY2" fmla="*/ 3620 h 5591735"/>
              <a:gd name="connsiteX3" fmla="*/ 7234371 w 8224014"/>
              <a:gd name="connsiteY3" fmla="*/ 878448 h 5591735"/>
              <a:gd name="connsiteX4" fmla="*/ 7892519 w 8224014"/>
              <a:gd name="connsiteY4" fmla="*/ 1865547 h 5591735"/>
              <a:gd name="connsiteX5" fmla="*/ 8015651 w 8224014"/>
              <a:gd name="connsiteY5" fmla="*/ 3842845 h 5591735"/>
              <a:gd name="connsiteX6" fmla="*/ 7686700 w 8224014"/>
              <a:gd name="connsiteY6" fmla="*/ 4500829 h 5591735"/>
              <a:gd name="connsiteX7" fmla="*/ 5921501 w 8224014"/>
              <a:gd name="connsiteY7" fmla="*/ 5591735 h 5591735"/>
              <a:gd name="connsiteX8" fmla="*/ 2632066 w 8224014"/>
              <a:gd name="connsiteY8" fmla="*/ 5591735 h 5591735"/>
              <a:gd name="connsiteX9" fmla="*/ 989673 w 8224014"/>
              <a:gd name="connsiteY9" fmla="*/ 4713009 h 5591735"/>
              <a:gd name="connsiteX10" fmla="*/ 331770 w 8224014"/>
              <a:gd name="connsiteY10" fmla="*/ 3726317 h 5591735"/>
              <a:gd name="connsiteX11" fmla="*/ 141038 w 8224014"/>
              <a:gd name="connsiteY11" fmla="*/ 3363735 h 5591735"/>
              <a:gd name="connsiteX12" fmla="*/ 5609 w 8224014"/>
              <a:gd name="connsiteY12" fmla="*/ 2785901 h 5591735"/>
              <a:gd name="connsiteX13" fmla="*/ 0 w 8224014"/>
              <a:gd name="connsiteY13" fmla="*/ 2595225 h 5591735"/>
              <a:gd name="connsiteX14" fmla="*/ 0 w 8224014"/>
              <a:gd name="connsiteY14" fmla="*/ 2591929 h 5591735"/>
              <a:gd name="connsiteX15" fmla="*/ 13067 w 8224014"/>
              <a:gd name="connsiteY15" fmla="*/ 2401893 h 5591735"/>
              <a:gd name="connsiteX16" fmla="*/ 1240994 w 8224014"/>
              <a:gd name="connsiteY16" fmla="*/ 798860 h 5591735"/>
              <a:gd name="connsiteX17" fmla="*/ 2885752 w 8224014"/>
              <a:gd name="connsiteY17" fmla="*/ 141038 h 5591735"/>
              <a:gd name="connsiteX18" fmla="*/ 3431078 w 8224014"/>
              <a:gd name="connsiteY18" fmla="*/ 8759 h 559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24014" h="5591735">
                <a:moveTo>
                  <a:pt x="3614631" y="0"/>
                </a:moveTo>
                <a:lnTo>
                  <a:pt x="5598498" y="0"/>
                </a:lnTo>
                <a:lnTo>
                  <a:pt x="5715308" y="3620"/>
                </a:lnTo>
                <a:cubicBezTo>
                  <a:pt x="6328084" y="41760"/>
                  <a:pt x="6891179" y="363728"/>
                  <a:pt x="7234371" y="878448"/>
                </a:cubicBezTo>
                <a:lnTo>
                  <a:pt x="7892519" y="1865547"/>
                </a:lnTo>
                <a:cubicBezTo>
                  <a:pt x="8285402" y="2454800"/>
                  <a:pt x="8332393" y="3209402"/>
                  <a:pt x="8015651" y="3842845"/>
                </a:cubicBezTo>
                <a:lnTo>
                  <a:pt x="7686700" y="4500829"/>
                </a:lnTo>
                <a:cubicBezTo>
                  <a:pt x="7352413" y="5169447"/>
                  <a:pt x="6669028" y="5591784"/>
                  <a:pt x="5921501" y="5591735"/>
                </a:cubicBezTo>
                <a:lnTo>
                  <a:pt x="2632066" y="5591735"/>
                </a:lnTo>
                <a:cubicBezTo>
                  <a:pt x="1972108" y="5591887"/>
                  <a:pt x="1355759" y="5262123"/>
                  <a:pt x="989673" y="4713009"/>
                </a:cubicBezTo>
                <a:lnTo>
                  <a:pt x="331770" y="3726317"/>
                </a:lnTo>
                <a:cubicBezTo>
                  <a:pt x="255785" y="3612401"/>
                  <a:pt x="191863" y="3490885"/>
                  <a:pt x="141038" y="3363735"/>
                </a:cubicBezTo>
                <a:cubicBezTo>
                  <a:pt x="65190" y="3173982"/>
                  <a:pt x="20876" y="2979437"/>
                  <a:pt x="5609" y="2785901"/>
                </a:cubicBezTo>
                <a:lnTo>
                  <a:pt x="0" y="2595225"/>
                </a:lnTo>
                <a:lnTo>
                  <a:pt x="0" y="2591929"/>
                </a:lnTo>
                <a:lnTo>
                  <a:pt x="13067" y="2401893"/>
                </a:lnTo>
                <a:cubicBezTo>
                  <a:pt x="95041" y="1706649"/>
                  <a:pt x="545234" y="1076972"/>
                  <a:pt x="1240994" y="798860"/>
                </a:cubicBezTo>
                <a:lnTo>
                  <a:pt x="2885752" y="141038"/>
                </a:lnTo>
                <a:cubicBezTo>
                  <a:pt x="3060596" y="71075"/>
                  <a:pt x="3244249" y="26620"/>
                  <a:pt x="3431078" y="8759"/>
                </a:cubicBezTo>
                <a:close/>
              </a:path>
            </a:pathLst>
          </a:custGeom>
          <a:solidFill>
            <a:schemeClr val="bg2"/>
          </a:solidFill>
        </p:spPr>
        <p:txBody>
          <a:bodyPr wrap="square" anchor="ctr" anchorCtr="0">
            <a:noAutofit/>
          </a:bodyPr>
          <a:lstStyle>
            <a:lvl1pPr marL="0" indent="0" algn="ctr">
              <a:buNone/>
              <a:defRPr/>
            </a:lvl1pPr>
          </a:lstStyle>
          <a:p>
            <a:r>
              <a:rPr lang="en-US" dirty="0"/>
              <a:t>Click to add image</a:t>
            </a:r>
          </a:p>
        </p:txBody>
      </p:sp>
      <p:sp>
        <p:nvSpPr>
          <p:cNvPr id="3" name="Graphic 2">
            <a:extLst>
              <a:ext uri="{FF2B5EF4-FFF2-40B4-BE49-F238E27FC236}">
                <a16:creationId xmlns:a16="http://schemas.microsoft.com/office/drawing/2014/main" id="{96063B1D-F1F2-4930-8BB2-E363818DACCC}"/>
              </a:ext>
            </a:extLst>
          </p:cNvPr>
          <p:cNvSpPr/>
          <p:nvPr userDrawn="1"/>
        </p:nvSpPr>
        <p:spPr>
          <a:xfrm>
            <a:off x="9042400" y="842330"/>
            <a:ext cx="2009764" cy="1450034"/>
          </a:xfrm>
          <a:custGeom>
            <a:avLst/>
            <a:gdLst>
              <a:gd name="connsiteX0" fmla="*/ 4301681 w 5127300"/>
              <a:gd name="connsiteY0" fmla="*/ 406432 h 3699319"/>
              <a:gd name="connsiteX1" fmla="*/ 3803999 w 5127300"/>
              <a:gd name="connsiteY1" fmla="*/ 157639 h 3699319"/>
              <a:gd name="connsiteX2" fmla="*/ 3136297 w 5127300"/>
              <a:gd name="connsiteY2" fmla="*/ 0 h 3699319"/>
              <a:gd name="connsiteX3" fmla="*/ 1990725 w 5127300"/>
              <a:gd name="connsiteY3" fmla="*/ 0 h 3699319"/>
              <a:gd name="connsiteX4" fmla="*/ 934974 w 5127300"/>
              <a:gd name="connsiteY4" fmla="*/ 437293 h 3699319"/>
              <a:gd name="connsiteX5" fmla="*/ 437293 w 5127300"/>
              <a:gd name="connsiteY5" fmla="*/ 935069 h 3699319"/>
              <a:gd name="connsiteX6" fmla="*/ 0 w 5127300"/>
              <a:gd name="connsiteY6" fmla="*/ 1990725 h 3699319"/>
              <a:gd name="connsiteX7" fmla="*/ 0 w 5127300"/>
              <a:gd name="connsiteY7" fmla="*/ 2206276 h 3699319"/>
              <a:gd name="connsiteX8" fmla="*/ 1493044 w 5127300"/>
              <a:gd name="connsiteY8" fmla="*/ 3699320 h 3699319"/>
              <a:gd name="connsiteX9" fmla="*/ 3483959 w 5127300"/>
              <a:gd name="connsiteY9" fmla="*/ 3699320 h 3699319"/>
              <a:gd name="connsiteX10" fmla="*/ 4900422 w 5127300"/>
              <a:gd name="connsiteY10" fmla="*/ 2678335 h 3699319"/>
              <a:gd name="connsiteX11" fmla="*/ 5050441 w 5127300"/>
              <a:gd name="connsiteY11" fmla="*/ 2213991 h 3699319"/>
              <a:gd name="connsiteX12" fmla="*/ 4301681 w 5127300"/>
              <a:gd name="connsiteY12" fmla="*/ 406432 h 369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7300" h="3699319">
                <a:moveTo>
                  <a:pt x="4301681" y="406432"/>
                </a:moveTo>
                <a:lnTo>
                  <a:pt x="3803999" y="157639"/>
                </a:lnTo>
                <a:cubicBezTo>
                  <a:pt x="3596735" y="53912"/>
                  <a:pt x="3368135" y="0"/>
                  <a:pt x="3136297" y="0"/>
                </a:cubicBezTo>
                <a:lnTo>
                  <a:pt x="1990725" y="0"/>
                </a:lnTo>
                <a:cubicBezTo>
                  <a:pt x="1594771" y="0"/>
                  <a:pt x="1215009" y="157258"/>
                  <a:pt x="934974" y="437293"/>
                </a:cubicBezTo>
                <a:lnTo>
                  <a:pt x="437293" y="935069"/>
                </a:lnTo>
                <a:cubicBezTo>
                  <a:pt x="157353" y="1215009"/>
                  <a:pt x="0" y="1594771"/>
                  <a:pt x="0" y="1990725"/>
                </a:cubicBezTo>
                <a:lnTo>
                  <a:pt x="0" y="2206276"/>
                </a:lnTo>
                <a:cubicBezTo>
                  <a:pt x="0" y="3030855"/>
                  <a:pt x="668465" y="3699320"/>
                  <a:pt x="1493044" y="3699320"/>
                </a:cubicBezTo>
                <a:lnTo>
                  <a:pt x="3483959" y="3699320"/>
                </a:lnTo>
                <a:cubicBezTo>
                  <a:pt x="4126611" y="3699320"/>
                  <a:pt x="4697159" y="3288030"/>
                  <a:pt x="4900422" y="2678335"/>
                </a:cubicBezTo>
                <a:lnTo>
                  <a:pt x="5050441" y="2213991"/>
                </a:lnTo>
                <a:cubicBezTo>
                  <a:pt x="5285423" y="1509141"/>
                  <a:pt x="4966335" y="738759"/>
                  <a:pt x="4301681" y="406432"/>
                </a:cubicBezTo>
                <a:close/>
              </a:path>
            </a:pathLst>
          </a:custGeom>
          <a:solidFill>
            <a:schemeClr val="tx2">
              <a:alpha val="30000"/>
            </a:schemeClr>
          </a:solidFill>
          <a:ln w="9525" cap="flat">
            <a:noFill/>
            <a:prstDash val="solid"/>
            <a:miter/>
          </a:ln>
        </p:spPr>
        <p:txBody>
          <a:bodyPr rtlCol="0" anchor="ctr"/>
          <a:lstStyle/>
          <a:p>
            <a:endParaRPr lang="en-US"/>
          </a:p>
        </p:txBody>
      </p:sp>
      <p:sp>
        <p:nvSpPr>
          <p:cNvPr id="4" name="Graphic 8">
            <a:extLst>
              <a:ext uri="{FF2B5EF4-FFF2-40B4-BE49-F238E27FC236}">
                <a16:creationId xmlns:a16="http://schemas.microsoft.com/office/drawing/2014/main" id="{84D4B8DB-1F5E-480D-AE40-1D5D06C5173D}"/>
              </a:ext>
            </a:extLst>
          </p:cNvPr>
          <p:cNvSpPr/>
          <p:nvPr userDrawn="1"/>
        </p:nvSpPr>
        <p:spPr>
          <a:xfrm>
            <a:off x="3998505" y="4806547"/>
            <a:ext cx="2066503" cy="1430741"/>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accent2"/>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4096764988"/>
      </p:ext>
    </p:extLst>
  </p:cSld>
  <p:clrMapOvr>
    <a:masterClrMapping/>
  </p:clrMapOvr>
  <p:transition spd="slow">
    <p:push dir="u"/>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Content_White_Full">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46704" cy="974638"/>
          </a:xfrm>
        </p:spPr>
        <p:txBody>
          <a:bodyPr/>
          <a:lstStyle>
            <a:lvl1pPr>
              <a:defRPr>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rgbClr val="0000F0"/>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7" name="Group 26">
            <a:extLst>
              <a:ext uri="{FF2B5EF4-FFF2-40B4-BE49-F238E27FC236}">
                <a16:creationId xmlns:a16="http://schemas.microsoft.com/office/drawing/2014/main" id="{CC498788-53D6-4F21-93E3-0607CFF247AD}"/>
              </a:ext>
            </a:extLst>
          </p:cNvPr>
          <p:cNvGrpSpPr>
            <a:grpSpLocks noChangeAspect="1"/>
          </p:cNvGrpSpPr>
          <p:nvPr userDrawn="1"/>
        </p:nvGrpSpPr>
        <p:grpSpPr bwMode="auto">
          <a:xfrm>
            <a:off x="7913089" y="6466809"/>
            <a:ext cx="4015386" cy="154800"/>
            <a:chOff x="1" y="2013"/>
            <a:chExt cx="7678" cy="296"/>
          </a:xfrm>
        </p:grpSpPr>
        <p:sp>
          <p:nvSpPr>
            <p:cNvPr id="28" name="Freeform 5">
              <a:extLst>
                <a:ext uri="{FF2B5EF4-FFF2-40B4-BE49-F238E27FC236}">
                  <a16:creationId xmlns:a16="http://schemas.microsoft.com/office/drawing/2014/main" id="{5D7D05C7-5BAA-4C4A-8F17-0439FD4EFBAE}"/>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a:extLst>
                <a:ext uri="{FF2B5EF4-FFF2-40B4-BE49-F238E27FC236}">
                  <a16:creationId xmlns:a16="http://schemas.microsoft.com/office/drawing/2014/main" id="{B9DCEF79-6700-4939-BAC0-49229C263E73}"/>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a:extLst>
                <a:ext uri="{FF2B5EF4-FFF2-40B4-BE49-F238E27FC236}">
                  <a16:creationId xmlns:a16="http://schemas.microsoft.com/office/drawing/2014/main" id="{91FDCD57-7A74-4B3D-8B43-7845AF69565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a:extLst>
                <a:ext uri="{FF2B5EF4-FFF2-40B4-BE49-F238E27FC236}">
                  <a16:creationId xmlns:a16="http://schemas.microsoft.com/office/drawing/2014/main" id="{19C005DA-3881-4C21-96F1-1402262152C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
              <a:extLst>
                <a:ext uri="{FF2B5EF4-FFF2-40B4-BE49-F238E27FC236}">
                  <a16:creationId xmlns:a16="http://schemas.microsoft.com/office/drawing/2014/main" id="{02F83CE0-BF02-402D-BAD1-9179E65D5B61}"/>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
              <a:extLst>
                <a:ext uri="{FF2B5EF4-FFF2-40B4-BE49-F238E27FC236}">
                  <a16:creationId xmlns:a16="http://schemas.microsoft.com/office/drawing/2014/main" id="{899D65AA-4B6B-4E7D-B482-18523C12155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
              <a:extLst>
                <a:ext uri="{FF2B5EF4-FFF2-40B4-BE49-F238E27FC236}">
                  <a16:creationId xmlns:a16="http://schemas.microsoft.com/office/drawing/2014/main" id="{003B6F46-ED94-4229-A5E8-12E890116F8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12">
              <a:extLst>
                <a:ext uri="{FF2B5EF4-FFF2-40B4-BE49-F238E27FC236}">
                  <a16:creationId xmlns:a16="http://schemas.microsoft.com/office/drawing/2014/main" id="{48D2DA7F-B422-4A16-B986-F2429454C3C5}"/>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
              <a:extLst>
                <a:ext uri="{FF2B5EF4-FFF2-40B4-BE49-F238E27FC236}">
                  <a16:creationId xmlns:a16="http://schemas.microsoft.com/office/drawing/2014/main" id="{9AA7AA87-B254-454F-86B2-1268C71E4CF2}"/>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4">
              <a:extLst>
                <a:ext uri="{FF2B5EF4-FFF2-40B4-BE49-F238E27FC236}">
                  <a16:creationId xmlns:a16="http://schemas.microsoft.com/office/drawing/2014/main" id="{5B1EBC75-02F1-4E8D-9109-25CAEEDC21BC}"/>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
              <a:extLst>
                <a:ext uri="{FF2B5EF4-FFF2-40B4-BE49-F238E27FC236}">
                  <a16:creationId xmlns:a16="http://schemas.microsoft.com/office/drawing/2014/main" id="{99B904A3-BECE-4CE0-86F2-05C4150A9CD2}"/>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6">
              <a:extLst>
                <a:ext uri="{FF2B5EF4-FFF2-40B4-BE49-F238E27FC236}">
                  <a16:creationId xmlns:a16="http://schemas.microsoft.com/office/drawing/2014/main" id="{E3D8287F-92CC-4D16-AF58-152BCFBCEBF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
              <a:extLst>
                <a:ext uri="{FF2B5EF4-FFF2-40B4-BE49-F238E27FC236}">
                  <a16:creationId xmlns:a16="http://schemas.microsoft.com/office/drawing/2014/main" id="{7B54EF6A-A6FF-48E8-82CD-F0A1C9F1BB0B}"/>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
              <a:extLst>
                <a:ext uri="{FF2B5EF4-FFF2-40B4-BE49-F238E27FC236}">
                  <a16:creationId xmlns:a16="http://schemas.microsoft.com/office/drawing/2014/main" id="{39D0B281-912E-4651-9301-DB0296383E28}"/>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
              <a:extLst>
                <a:ext uri="{FF2B5EF4-FFF2-40B4-BE49-F238E27FC236}">
                  <a16:creationId xmlns:a16="http://schemas.microsoft.com/office/drawing/2014/main" id="{04467054-EAE5-4071-8BA5-1DEE3B2106E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
              <a:extLst>
                <a:ext uri="{FF2B5EF4-FFF2-40B4-BE49-F238E27FC236}">
                  <a16:creationId xmlns:a16="http://schemas.microsoft.com/office/drawing/2014/main" id="{559BA419-70F7-47E7-B67A-BC49110D533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
              <a:extLst>
                <a:ext uri="{FF2B5EF4-FFF2-40B4-BE49-F238E27FC236}">
                  <a16:creationId xmlns:a16="http://schemas.microsoft.com/office/drawing/2014/main" id="{F6DABD66-67A6-4161-8DD8-2B2178E00BD0}"/>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2">
              <a:extLst>
                <a:ext uri="{FF2B5EF4-FFF2-40B4-BE49-F238E27FC236}">
                  <a16:creationId xmlns:a16="http://schemas.microsoft.com/office/drawing/2014/main" id="{78458295-1309-4E38-B8D9-8140DC258261}"/>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3">
              <a:extLst>
                <a:ext uri="{FF2B5EF4-FFF2-40B4-BE49-F238E27FC236}">
                  <a16:creationId xmlns:a16="http://schemas.microsoft.com/office/drawing/2014/main" id="{0C8429AC-88C5-47D5-9B2F-87AA334BE5FB}"/>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a:extLst>
                <a:ext uri="{FF2B5EF4-FFF2-40B4-BE49-F238E27FC236}">
                  <a16:creationId xmlns:a16="http://schemas.microsoft.com/office/drawing/2014/main" id="{8111896B-A787-4EB1-B40C-4EFE264DFB1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
              <a:extLst>
                <a:ext uri="{FF2B5EF4-FFF2-40B4-BE49-F238E27FC236}">
                  <a16:creationId xmlns:a16="http://schemas.microsoft.com/office/drawing/2014/main" id="{D44A4B42-689F-4160-9332-BB9E3BD140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6">
              <a:extLst>
                <a:ext uri="{FF2B5EF4-FFF2-40B4-BE49-F238E27FC236}">
                  <a16:creationId xmlns:a16="http://schemas.microsoft.com/office/drawing/2014/main" id="{6067BACD-2CE9-43D4-8173-A26189FF4F17}"/>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
              <a:extLst>
                <a:ext uri="{FF2B5EF4-FFF2-40B4-BE49-F238E27FC236}">
                  <a16:creationId xmlns:a16="http://schemas.microsoft.com/office/drawing/2014/main" id="{5318E9C0-DB55-4120-B90F-91418E1730AC}"/>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8">
              <a:extLst>
                <a:ext uri="{FF2B5EF4-FFF2-40B4-BE49-F238E27FC236}">
                  <a16:creationId xmlns:a16="http://schemas.microsoft.com/office/drawing/2014/main" id="{92D84005-D53D-484F-81C7-9426069C2BF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9">
              <a:extLst>
                <a:ext uri="{FF2B5EF4-FFF2-40B4-BE49-F238E27FC236}">
                  <a16:creationId xmlns:a16="http://schemas.microsoft.com/office/drawing/2014/main" id="{40166A99-1F21-435E-B6BF-40CEE3B4DB49}"/>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
              <a:extLst>
                <a:ext uri="{FF2B5EF4-FFF2-40B4-BE49-F238E27FC236}">
                  <a16:creationId xmlns:a16="http://schemas.microsoft.com/office/drawing/2014/main" id="{85DFA70F-F381-4232-8FDC-82D97930322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1">
              <a:extLst>
                <a:ext uri="{FF2B5EF4-FFF2-40B4-BE49-F238E27FC236}">
                  <a16:creationId xmlns:a16="http://schemas.microsoft.com/office/drawing/2014/main" id="{CCAA1067-8C56-4502-ABC5-4BDCEA36361E}"/>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
              <a:extLst>
                <a:ext uri="{FF2B5EF4-FFF2-40B4-BE49-F238E27FC236}">
                  <a16:creationId xmlns:a16="http://schemas.microsoft.com/office/drawing/2014/main" id="{338CFC0B-2A84-4537-BE5F-2836EA3298F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3">
              <a:extLst>
                <a:ext uri="{FF2B5EF4-FFF2-40B4-BE49-F238E27FC236}">
                  <a16:creationId xmlns:a16="http://schemas.microsoft.com/office/drawing/2014/main" id="{7F003F7D-52C5-4BA8-A688-50510C769DB9}"/>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4">
              <a:extLst>
                <a:ext uri="{FF2B5EF4-FFF2-40B4-BE49-F238E27FC236}">
                  <a16:creationId xmlns:a16="http://schemas.microsoft.com/office/drawing/2014/main" id="{CB84C983-20B8-4E82-9107-2EB9DD5C337D}"/>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5">
              <a:extLst>
                <a:ext uri="{FF2B5EF4-FFF2-40B4-BE49-F238E27FC236}">
                  <a16:creationId xmlns:a16="http://schemas.microsoft.com/office/drawing/2014/main" id="{29B5361F-D26E-430A-B4C6-6F20B97235E7}"/>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6">
              <a:extLst>
                <a:ext uri="{FF2B5EF4-FFF2-40B4-BE49-F238E27FC236}">
                  <a16:creationId xmlns:a16="http://schemas.microsoft.com/office/drawing/2014/main" id="{B16F0936-E3E7-4D14-A649-51B67996BB96}"/>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7">
              <a:extLst>
                <a:ext uri="{FF2B5EF4-FFF2-40B4-BE49-F238E27FC236}">
                  <a16:creationId xmlns:a16="http://schemas.microsoft.com/office/drawing/2014/main" id="{322EDC45-B306-487B-90BD-8BD3B43F12BB}"/>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
              <a:extLst>
                <a:ext uri="{FF2B5EF4-FFF2-40B4-BE49-F238E27FC236}">
                  <a16:creationId xmlns:a16="http://schemas.microsoft.com/office/drawing/2014/main" id="{6F33BA6B-6819-4AE8-8B98-13A1934519C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9">
              <a:extLst>
                <a:ext uri="{FF2B5EF4-FFF2-40B4-BE49-F238E27FC236}">
                  <a16:creationId xmlns:a16="http://schemas.microsoft.com/office/drawing/2014/main" id="{E363FF43-3F0E-4231-8B55-6F7553BCABDC}"/>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0">
              <a:extLst>
                <a:ext uri="{FF2B5EF4-FFF2-40B4-BE49-F238E27FC236}">
                  <a16:creationId xmlns:a16="http://schemas.microsoft.com/office/drawing/2014/main" id="{FBFE63B0-E890-4C32-9A94-6FFA322BBBDE}"/>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1">
              <a:extLst>
                <a:ext uri="{FF2B5EF4-FFF2-40B4-BE49-F238E27FC236}">
                  <a16:creationId xmlns:a16="http://schemas.microsoft.com/office/drawing/2014/main" id="{AD92D46D-6D1E-474B-9C41-6B326828853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2">
              <a:extLst>
                <a:ext uri="{FF2B5EF4-FFF2-40B4-BE49-F238E27FC236}">
                  <a16:creationId xmlns:a16="http://schemas.microsoft.com/office/drawing/2014/main" id="{4CA073C1-5A49-45F2-B859-3ED8633FA36B}"/>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3">
              <a:extLst>
                <a:ext uri="{FF2B5EF4-FFF2-40B4-BE49-F238E27FC236}">
                  <a16:creationId xmlns:a16="http://schemas.microsoft.com/office/drawing/2014/main" id="{5B961A72-F469-4310-81AB-F0C43D6A7EF2}"/>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4">
              <a:extLst>
                <a:ext uri="{FF2B5EF4-FFF2-40B4-BE49-F238E27FC236}">
                  <a16:creationId xmlns:a16="http://schemas.microsoft.com/office/drawing/2014/main" id="{C5A3CCBF-50AA-41D2-9EDD-162563D9028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5">
              <a:extLst>
                <a:ext uri="{FF2B5EF4-FFF2-40B4-BE49-F238E27FC236}">
                  <a16:creationId xmlns:a16="http://schemas.microsoft.com/office/drawing/2014/main" id="{2B119E8A-84F0-4267-A894-AA1FF964D44F}"/>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6">
              <a:extLst>
                <a:ext uri="{FF2B5EF4-FFF2-40B4-BE49-F238E27FC236}">
                  <a16:creationId xmlns:a16="http://schemas.microsoft.com/office/drawing/2014/main" id="{46A5D8F8-14D6-42EA-B0E5-1F912BCEB4EE}"/>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7">
              <a:extLst>
                <a:ext uri="{FF2B5EF4-FFF2-40B4-BE49-F238E27FC236}">
                  <a16:creationId xmlns:a16="http://schemas.microsoft.com/office/drawing/2014/main" id="{A3E51E7A-48A9-4E80-B201-F302E1782B0C}"/>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8">
              <a:extLst>
                <a:ext uri="{FF2B5EF4-FFF2-40B4-BE49-F238E27FC236}">
                  <a16:creationId xmlns:a16="http://schemas.microsoft.com/office/drawing/2014/main" id="{F688A0C7-0D60-4BAF-B56B-A2702044D585}"/>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9">
              <a:extLst>
                <a:ext uri="{FF2B5EF4-FFF2-40B4-BE49-F238E27FC236}">
                  <a16:creationId xmlns:a16="http://schemas.microsoft.com/office/drawing/2014/main" id="{86D7C4A1-5439-433D-800E-DFB43B92F98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0">
              <a:extLst>
                <a:ext uri="{FF2B5EF4-FFF2-40B4-BE49-F238E27FC236}">
                  <a16:creationId xmlns:a16="http://schemas.microsoft.com/office/drawing/2014/main" id="{FC550EB2-3C03-4FF9-BF31-967AA1A4F588}"/>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
              <a:extLst>
                <a:ext uri="{FF2B5EF4-FFF2-40B4-BE49-F238E27FC236}">
                  <a16:creationId xmlns:a16="http://schemas.microsoft.com/office/drawing/2014/main" id="{693B45FF-324D-4CB4-9686-055FD0F9E92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2">
              <a:extLst>
                <a:ext uri="{FF2B5EF4-FFF2-40B4-BE49-F238E27FC236}">
                  <a16:creationId xmlns:a16="http://schemas.microsoft.com/office/drawing/2014/main" id="{EE9DA151-2DF4-456A-BAD8-481A14CD2577}"/>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3">
              <a:extLst>
                <a:ext uri="{FF2B5EF4-FFF2-40B4-BE49-F238E27FC236}">
                  <a16:creationId xmlns:a16="http://schemas.microsoft.com/office/drawing/2014/main" id="{BB360B22-CDCA-4088-B4FF-C0DBBA92991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32564296"/>
      </p:ext>
    </p:extLst>
  </p:cSld>
  <p:clrMapOvr>
    <a:masterClrMapping/>
  </p:clrMapOvr>
  <p:transition spd="slow">
    <p:push dir="u"/>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ontent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228F3BC6-7972-4BAC-96A0-2B73A31A2424}"/>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51A6A5FF-653C-46DB-8F94-0A243D849B0D}"/>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4E87F3C9-2AE8-419C-A2D5-D3AF3446339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9F96D739-1857-4389-8DEC-D8619A7AE78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6D00334-4FAD-415B-8878-10AF90C4A9B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8F8E5137-A1A5-4048-9D94-6665C1BB4B96}"/>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81FA2180-7131-4875-8123-B1865EC964F8}"/>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669A1C7F-E994-43ED-BF7E-8A09ABF8DF6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BEEF163A-239B-4EB5-9DF8-023A666BADF7}"/>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CCC1F7A7-B0FB-44A3-BD50-1447C19B9733}"/>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A896CBC9-ABCA-4119-9B57-B8BF4B5543BE}"/>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4677AA08-05FD-49EB-ACD2-D667BA321B60}"/>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1D08156B-568E-4793-B7B8-AFF454FBCDCB}"/>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AA868916-32CD-4562-89B7-C3DDE4178A9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9FD59890-A978-4A24-AFDC-4BE4623D3064}"/>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95B098A9-5E16-42DD-89E4-C3D5EA2ED81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AACE7BEB-3A82-4D29-A531-AE81E4337F51}"/>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34A2DAEA-8C58-4CE0-89AD-D16404C8586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82247F93-97C3-46A6-9285-1BFAF9F2917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13987450-EEB0-404D-9152-506178FA4F23}"/>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21F11BDF-409E-4FB5-9195-4932BBBEA0E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28D81511-6C1E-480A-A1A4-28EEF4DE62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F15C4581-71F7-443E-985B-E99A41C9C40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33671415-7806-4F63-970F-B825E2A13C09}"/>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45379B6B-0D57-49F7-8DFB-DD8C13191F8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480A0775-9510-47A7-B7C8-4371467501E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1CFEFAB2-3610-42D8-8987-D3EDF16BEB8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6135FE14-5F3B-4489-B4D0-55991F05ED6F}"/>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F52A0A69-25EF-4F2E-AB6A-4907B30A3DDA}"/>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091E5BF5-CE0F-4722-8260-4487606D068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20521F9D-C9BB-4EDD-8503-9570055597A2}"/>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71075A5B-FB39-4ACA-ADB5-A8308DC3C137}"/>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BB3F22DC-12EE-4F0D-A810-8C1E115DB473}"/>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8DA50BD-C142-4B87-A27E-9527D238503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575954A4-F3EE-4CE3-B61E-EB7A53DFFBB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517B777-1AB9-46C2-BB77-6E0C1FA171F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2B09ED84-664E-4A5F-A319-7EABBA39C1C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EED6D8F8-3DF1-40DC-9C88-F56267FEA96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52610F8-F0AE-439B-BC6C-028F68BC81C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F77B9338-82E8-4C1F-9DDA-BC6C8FD244A1}"/>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044F7675-69F2-45DA-87CA-4ED4A4DBB5F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2972E8AB-D2A5-4F7F-9358-04B2FDC668B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7D0A64A-C917-46B5-B929-2DCB04C3C7F5}"/>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E202E4D2-100B-4285-97D4-DA313AD6863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212F46AC-F6A6-4093-9829-C7F78D013616}"/>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C47C22E7-A674-45EC-B504-7F9AB47757F8}"/>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68FC1A71-AA5C-491D-A037-F65390485F7A}"/>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2AED598B-37DA-4A41-920C-D4F11E11102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B0DC14E8-50D7-44C0-B6F5-A634BF09A43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7E3FFCC7-F3CD-44A9-B013-6601BF4C99F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7302172"/>
      </p:ext>
    </p:extLst>
  </p:cSld>
  <p:clrMapOvr>
    <a:masterClrMapping/>
  </p:clrMapOvr>
  <p:transition spd="slow">
    <p:push dir="u"/>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ent_White_2 Col_Full">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46704" cy="974638"/>
          </a:xfrm>
        </p:spPr>
        <p:txBody>
          <a:bodyPr/>
          <a:lstStyle>
            <a:lvl1pPr>
              <a:defRPr>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40"/>
            <a:ext cx="9446704" cy="643036"/>
          </a:xfrm>
        </p:spPr>
        <p:txBody>
          <a:bodyPr bIns="0" anchor="t" anchorCtr="0"/>
          <a:lstStyle>
            <a:lvl1pPr marL="0" indent="0">
              <a:spcBef>
                <a:spcPts val="200"/>
              </a:spcBef>
              <a:buNone/>
              <a:defRPr sz="2200">
                <a:solidFill>
                  <a:srgbClr val="0000F0"/>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1" cy="2808288"/>
          </a:xfrm>
        </p:spPr>
        <p:txBody>
          <a:bodyPr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A63D88C4-906E-4B4F-A69E-2484CAB3B6BE}"/>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5E8A4EEF-BB65-4DB3-AD10-4EC96E30650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A8531948-327F-4E41-BFDF-377539BEB60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E9C878FE-47F0-4EFC-966A-282860EA8AAF}"/>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5553502C-FE45-4AE6-AAE0-4A61BC9D53EF}"/>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8B409FC8-6F54-4D66-8CF4-6C7DA0521FF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36F1C24E-DF52-4DCD-9E2D-37B1BD2B7797}"/>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45233BC7-5FA6-4FB9-BCF6-F6EDA285404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4F542FB4-516E-4E2D-99C7-E270BBA4CECE}"/>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59BB146B-25E8-4546-88FB-5D421AA84D78}"/>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E7CEFBE8-2731-461A-A3C6-8827B8CF3425}"/>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7203B177-104B-402D-803A-CA2E595913B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841C77B1-0106-4856-BB2F-4DD67AF4F05B}"/>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71B913E9-567E-429A-8AD2-858A2986918D}"/>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64CE5009-652E-4D03-A462-63267B8A0D1C}"/>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C5C94B5E-AC50-4E95-A441-BEBE163A51F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213F584B-93B5-4E71-91CC-7C0E7AC6AB6A}"/>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47BF4A0F-59D0-4E73-A0A2-FCF0FC9BC78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EE0DBA3D-784A-46DC-B02B-4D0CC40EBE72}"/>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A26DEFC4-1265-4A7A-AE48-F5580FFB770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AF73C6D2-3493-451E-80DF-AADFA260E1D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69DE742A-FCC9-4FF4-AE47-341D4F9C6EE5}"/>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E8A57AF1-626B-4B47-9419-B913149662E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5607C581-F561-4ABF-A7A9-898C295BF820}"/>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00656946-222A-4312-9B42-2B7E078C05E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8886C059-5370-4FCB-965F-5605DCF11D3D}"/>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D5655C93-3ED3-4510-9B5F-1FD29B09B2B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B73AB30E-0DD3-4C4C-961B-F8903B03F68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CDEEF09D-112F-4980-ABCC-7F7C1127FCF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326184B2-ADE0-4A28-84B3-5AF37E4B1C90}"/>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40132694-7B65-49EB-8A2A-639ED4AE5FC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2E656734-01F9-43EA-8D6A-698FCC4D2305}"/>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3DA3B2B8-0550-4335-AF4C-DB28FBD01C2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9A298463-38E2-48D4-BBF3-F8D14F56D32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CAF399CE-8313-43F3-A8FE-7AADAE8D64F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2E0D08BE-8239-491C-965F-38514E035C49}"/>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DA57631B-B770-4D1A-8205-FC76AC08BE7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C8122214-4522-4615-9939-B12685042694}"/>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882CD48D-5B07-4E88-886F-FDBAB92D96D3}"/>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CD9E3460-0EE5-4E87-886D-3B9AFC4B07EC}"/>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F7CC9AD2-A2F7-43E3-9951-C1082FDBDAF3}"/>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09152C7B-D37B-470F-B7F1-76A2DB74964B}"/>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231C71C5-225A-4FEE-92CD-F46152AA1C3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A918B800-8A88-4CFD-8DB1-8A0443EB8B8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6B5DF315-DB6C-4DAB-A5C8-A49E9880675C}"/>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F5E77963-49C2-49D5-9EFC-EDD163C12D1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7E7A8B93-58B1-457F-8A07-31AA21D85100}"/>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B41CA989-63FB-49B3-9F16-2FC88ADCFC1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79F9A40A-ABFA-4AE8-99D6-CD9862FAB087}"/>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F2D243A2-4AB5-48D7-B625-7D7D5A50A7B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4366900"/>
      </p:ext>
    </p:extLst>
  </p:cSld>
  <p:clrMapOvr>
    <a:masterClrMapping/>
  </p:clrMapOvr>
  <p:transition spd="slow">
    <p:push dir="u"/>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ontent_White_2 Col">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2" cy="2808288"/>
          </a:xfrm>
        </p:spPr>
        <p:txBody>
          <a:bodyPr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6" name="Group 25">
            <a:extLst>
              <a:ext uri="{FF2B5EF4-FFF2-40B4-BE49-F238E27FC236}">
                <a16:creationId xmlns:a16="http://schemas.microsoft.com/office/drawing/2014/main" id="{3F78BCD3-7F42-4476-BD55-804C1E9319BF}"/>
              </a:ext>
            </a:extLst>
          </p:cNvPr>
          <p:cNvGrpSpPr>
            <a:grpSpLocks noChangeAspect="1"/>
          </p:cNvGrpSpPr>
          <p:nvPr userDrawn="1"/>
        </p:nvGrpSpPr>
        <p:grpSpPr bwMode="auto">
          <a:xfrm>
            <a:off x="7913089" y="6466809"/>
            <a:ext cx="4015386" cy="154800"/>
            <a:chOff x="1" y="2013"/>
            <a:chExt cx="7678" cy="296"/>
          </a:xfrm>
        </p:grpSpPr>
        <p:sp>
          <p:nvSpPr>
            <p:cNvPr id="27" name="Freeform 5">
              <a:extLst>
                <a:ext uri="{FF2B5EF4-FFF2-40B4-BE49-F238E27FC236}">
                  <a16:creationId xmlns:a16="http://schemas.microsoft.com/office/drawing/2014/main" id="{77D03432-3F91-4368-A95D-9A9BB460013A}"/>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185752AF-E02B-4BB2-9530-D77E7C99AF61}"/>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08C7D098-8098-45BA-ABDA-EAA294281963}"/>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A9A34C16-322D-4751-A90B-1317869EA8F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8F209985-DDA6-4A67-BE2C-6B83B4DDF6C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0">
              <a:extLst>
                <a:ext uri="{FF2B5EF4-FFF2-40B4-BE49-F238E27FC236}">
                  <a16:creationId xmlns:a16="http://schemas.microsoft.com/office/drawing/2014/main" id="{F4C4EE54-CC70-41A1-A728-2468908B92C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7892DA39-8687-49A5-9F34-94580AC3047D}"/>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2">
              <a:extLst>
                <a:ext uri="{FF2B5EF4-FFF2-40B4-BE49-F238E27FC236}">
                  <a16:creationId xmlns:a16="http://schemas.microsoft.com/office/drawing/2014/main" id="{E34B1E3E-12F9-49B4-8E97-0FCDB6AE1013}"/>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D8511149-7937-4434-9DBE-AFA69103E932}"/>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C15FDF54-F047-4F92-92C4-2EF52F13CCD4}"/>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
              <a:extLst>
                <a:ext uri="{FF2B5EF4-FFF2-40B4-BE49-F238E27FC236}">
                  <a16:creationId xmlns:a16="http://schemas.microsoft.com/office/drawing/2014/main" id="{29FA28C4-72C5-4FC7-A1FF-0DADB59CCB1A}"/>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6">
              <a:extLst>
                <a:ext uri="{FF2B5EF4-FFF2-40B4-BE49-F238E27FC236}">
                  <a16:creationId xmlns:a16="http://schemas.microsoft.com/office/drawing/2014/main" id="{61A4829B-C8A6-46FE-B74E-95E7C068871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
              <a:extLst>
                <a:ext uri="{FF2B5EF4-FFF2-40B4-BE49-F238E27FC236}">
                  <a16:creationId xmlns:a16="http://schemas.microsoft.com/office/drawing/2014/main" id="{8908B48A-99C1-4F78-A231-2E41A4B05A70}"/>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a:extLst>
                <a:ext uri="{FF2B5EF4-FFF2-40B4-BE49-F238E27FC236}">
                  <a16:creationId xmlns:a16="http://schemas.microsoft.com/office/drawing/2014/main" id="{6E5B721F-CD17-4BB4-8EE6-B1316AACA38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a:extLst>
                <a:ext uri="{FF2B5EF4-FFF2-40B4-BE49-F238E27FC236}">
                  <a16:creationId xmlns:a16="http://schemas.microsoft.com/office/drawing/2014/main" id="{407D27D1-E79B-477F-BD0A-7DCCAB9C3BCB}"/>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526A61FC-05E4-4EDC-B415-5A0558E2C9A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90B00EDA-1E8A-4665-BD13-6FAF2254287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08DFC0FB-098E-446D-974E-45060194601B}"/>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324F2C3C-4040-4EE0-8B29-2ABA13DB9997}"/>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
              <a:extLst>
                <a:ext uri="{FF2B5EF4-FFF2-40B4-BE49-F238E27FC236}">
                  <a16:creationId xmlns:a16="http://schemas.microsoft.com/office/drawing/2014/main" id="{65ACD397-CD89-4D03-B54D-3EA45A1F239C}"/>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
              <a:extLst>
                <a:ext uri="{FF2B5EF4-FFF2-40B4-BE49-F238E27FC236}">
                  <a16:creationId xmlns:a16="http://schemas.microsoft.com/office/drawing/2014/main" id="{EB4EBF17-8664-4F65-BD38-D077E2BC6F4C}"/>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6">
              <a:extLst>
                <a:ext uri="{FF2B5EF4-FFF2-40B4-BE49-F238E27FC236}">
                  <a16:creationId xmlns:a16="http://schemas.microsoft.com/office/drawing/2014/main" id="{A58E3C39-4D79-40BE-A4CD-15A0D8C4AED8}"/>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7">
              <a:extLst>
                <a:ext uri="{FF2B5EF4-FFF2-40B4-BE49-F238E27FC236}">
                  <a16:creationId xmlns:a16="http://schemas.microsoft.com/office/drawing/2014/main" id="{5B14CF7E-8119-441B-83BE-3177A9782659}"/>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
              <a:extLst>
                <a:ext uri="{FF2B5EF4-FFF2-40B4-BE49-F238E27FC236}">
                  <a16:creationId xmlns:a16="http://schemas.microsoft.com/office/drawing/2014/main" id="{B88473CC-4F14-4E0C-82D8-8DA9A6D4E3C1}"/>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9">
              <a:extLst>
                <a:ext uri="{FF2B5EF4-FFF2-40B4-BE49-F238E27FC236}">
                  <a16:creationId xmlns:a16="http://schemas.microsoft.com/office/drawing/2014/main" id="{1F754938-A3A5-46D3-8335-A3C37462397D}"/>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
              <a:extLst>
                <a:ext uri="{FF2B5EF4-FFF2-40B4-BE49-F238E27FC236}">
                  <a16:creationId xmlns:a16="http://schemas.microsoft.com/office/drawing/2014/main" id="{B1C06CDE-CC6D-49F7-AFFF-A8FFB4226B7A}"/>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1">
              <a:extLst>
                <a:ext uri="{FF2B5EF4-FFF2-40B4-BE49-F238E27FC236}">
                  <a16:creationId xmlns:a16="http://schemas.microsoft.com/office/drawing/2014/main" id="{480F2FAE-2B8D-455E-A794-08F785B39B88}"/>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2">
              <a:extLst>
                <a:ext uri="{FF2B5EF4-FFF2-40B4-BE49-F238E27FC236}">
                  <a16:creationId xmlns:a16="http://schemas.microsoft.com/office/drawing/2014/main" id="{77A8379C-E40F-4F71-941C-F99CB2E6A06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a:extLst>
                <a:ext uri="{FF2B5EF4-FFF2-40B4-BE49-F238E27FC236}">
                  <a16:creationId xmlns:a16="http://schemas.microsoft.com/office/drawing/2014/main" id="{13F557D6-3B94-4AD0-9A01-2ECD9CBA9FF9}"/>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a:extLst>
                <a:ext uri="{FF2B5EF4-FFF2-40B4-BE49-F238E27FC236}">
                  <a16:creationId xmlns:a16="http://schemas.microsoft.com/office/drawing/2014/main" id="{68ED9586-F777-4F54-87A1-F068BD277169}"/>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5">
              <a:extLst>
                <a:ext uri="{FF2B5EF4-FFF2-40B4-BE49-F238E27FC236}">
                  <a16:creationId xmlns:a16="http://schemas.microsoft.com/office/drawing/2014/main" id="{29CC3842-D3E4-4E67-BE05-BE421A01B144}"/>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6">
              <a:extLst>
                <a:ext uri="{FF2B5EF4-FFF2-40B4-BE49-F238E27FC236}">
                  <a16:creationId xmlns:a16="http://schemas.microsoft.com/office/drawing/2014/main" id="{64966A95-836B-4985-A888-0410CC4201B8}"/>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a:extLst>
                <a:ext uri="{FF2B5EF4-FFF2-40B4-BE49-F238E27FC236}">
                  <a16:creationId xmlns:a16="http://schemas.microsoft.com/office/drawing/2014/main" id="{F1CD3EDE-4DBF-4793-9FFB-0643B57257A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
              <a:extLst>
                <a:ext uri="{FF2B5EF4-FFF2-40B4-BE49-F238E27FC236}">
                  <a16:creationId xmlns:a16="http://schemas.microsoft.com/office/drawing/2014/main" id="{EE27373E-D29B-4D02-B8A8-B0E4CD81E6A8}"/>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9">
              <a:extLst>
                <a:ext uri="{FF2B5EF4-FFF2-40B4-BE49-F238E27FC236}">
                  <a16:creationId xmlns:a16="http://schemas.microsoft.com/office/drawing/2014/main" id="{81226751-BD57-466E-A134-97F2BBAD47B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0">
              <a:extLst>
                <a:ext uri="{FF2B5EF4-FFF2-40B4-BE49-F238E27FC236}">
                  <a16:creationId xmlns:a16="http://schemas.microsoft.com/office/drawing/2014/main" id="{12D9C499-0027-4286-B215-AA7869E0C5D2}"/>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1">
              <a:extLst>
                <a:ext uri="{FF2B5EF4-FFF2-40B4-BE49-F238E27FC236}">
                  <a16:creationId xmlns:a16="http://schemas.microsoft.com/office/drawing/2014/main" id="{2C6D3E5D-BB61-4449-9955-5978FDA6AA2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2">
              <a:extLst>
                <a:ext uri="{FF2B5EF4-FFF2-40B4-BE49-F238E27FC236}">
                  <a16:creationId xmlns:a16="http://schemas.microsoft.com/office/drawing/2014/main" id="{AA57C470-F057-4C4A-B8DF-FB81E0EAA173}"/>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
              <a:extLst>
                <a:ext uri="{FF2B5EF4-FFF2-40B4-BE49-F238E27FC236}">
                  <a16:creationId xmlns:a16="http://schemas.microsoft.com/office/drawing/2014/main" id="{09ABB466-920D-4E0F-8622-616AE9E422D0}"/>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4">
              <a:extLst>
                <a:ext uri="{FF2B5EF4-FFF2-40B4-BE49-F238E27FC236}">
                  <a16:creationId xmlns:a16="http://schemas.microsoft.com/office/drawing/2014/main" id="{2ECF797B-704A-4697-9647-B4F7A29F1E87}"/>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5">
              <a:extLst>
                <a:ext uri="{FF2B5EF4-FFF2-40B4-BE49-F238E27FC236}">
                  <a16:creationId xmlns:a16="http://schemas.microsoft.com/office/drawing/2014/main" id="{3CE1D6C6-6604-4CBA-8724-CE4907B6508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6">
              <a:extLst>
                <a:ext uri="{FF2B5EF4-FFF2-40B4-BE49-F238E27FC236}">
                  <a16:creationId xmlns:a16="http://schemas.microsoft.com/office/drawing/2014/main" id="{1F2A3A5F-B3E2-429B-80E8-D28CF9D723A5}"/>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7">
              <a:extLst>
                <a:ext uri="{FF2B5EF4-FFF2-40B4-BE49-F238E27FC236}">
                  <a16:creationId xmlns:a16="http://schemas.microsoft.com/office/drawing/2014/main" id="{CC0672F2-C4AD-44A9-9D6A-ED5DDA631BF5}"/>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8">
              <a:extLst>
                <a:ext uri="{FF2B5EF4-FFF2-40B4-BE49-F238E27FC236}">
                  <a16:creationId xmlns:a16="http://schemas.microsoft.com/office/drawing/2014/main" id="{1E65A862-9EEE-4714-B630-386C36F5A672}"/>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9">
              <a:extLst>
                <a:ext uri="{FF2B5EF4-FFF2-40B4-BE49-F238E27FC236}">
                  <a16:creationId xmlns:a16="http://schemas.microsoft.com/office/drawing/2014/main" id="{DD426156-A4DF-47EC-A533-C97F223EB72C}"/>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0">
              <a:extLst>
                <a:ext uri="{FF2B5EF4-FFF2-40B4-BE49-F238E27FC236}">
                  <a16:creationId xmlns:a16="http://schemas.microsoft.com/office/drawing/2014/main" id="{A493CD49-F7E9-4A51-9E26-6492003174AC}"/>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
              <a:extLst>
                <a:ext uri="{FF2B5EF4-FFF2-40B4-BE49-F238E27FC236}">
                  <a16:creationId xmlns:a16="http://schemas.microsoft.com/office/drawing/2014/main" id="{2EA12585-B243-4296-9096-03342596FF38}"/>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2">
              <a:extLst>
                <a:ext uri="{FF2B5EF4-FFF2-40B4-BE49-F238E27FC236}">
                  <a16:creationId xmlns:a16="http://schemas.microsoft.com/office/drawing/2014/main" id="{F2EC081D-DECD-4D98-A96B-73B93716B57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3">
              <a:extLst>
                <a:ext uri="{FF2B5EF4-FFF2-40B4-BE49-F238E27FC236}">
                  <a16:creationId xmlns:a16="http://schemas.microsoft.com/office/drawing/2014/main" id="{AC6739E7-C0FE-4E7F-AD6A-9F0C30780334}"/>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72292495"/>
      </p:ext>
    </p:extLst>
  </p:cSld>
  <p:clrMapOvr>
    <a:masterClrMapping/>
  </p:clrMapOvr>
  <p:transition spd="slow">
    <p:push dir="u"/>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ontent_Blue_Full_Image">
    <p:bg>
      <p:bgPr>
        <a:solidFill>
          <a:schemeClr val="accent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0" y="0"/>
            <a:ext cx="12192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9446704"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8" name="Text Placeholder 7">
            <a:extLst>
              <a:ext uri="{FF2B5EF4-FFF2-40B4-BE49-F238E27FC236}">
                <a16:creationId xmlns:a16="http://schemas.microsoft.com/office/drawing/2014/main" id="{2DD21069-81C2-4532-ABDF-0DBD9B72F607}"/>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9" name="Group 28">
            <a:extLst>
              <a:ext uri="{FF2B5EF4-FFF2-40B4-BE49-F238E27FC236}">
                <a16:creationId xmlns:a16="http://schemas.microsoft.com/office/drawing/2014/main" id="{ED9DF617-637E-42C9-BCAC-E217E7E0DEEA}"/>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6A1D72CB-BA6E-4DA1-A37B-4E4FD27DC87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9999E910-2716-44C2-ADCE-E2FDAAE6D77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EB55F66E-5CAE-4F5E-A085-DB8EBBA3A5ED}"/>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67EF9F25-7CA9-4A08-9B24-FD877CF02405}"/>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6C2B127D-2721-46D8-B5CF-3D6587950DAC}"/>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F17BF410-4C59-4BEB-A4DB-70F794DA034E}"/>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1ACDAB9F-807A-4EA3-8489-02487244A53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A4B70681-654E-49D2-A23C-E24391BFB90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2B22815B-A995-4ADB-A879-BDE78F80B5C8}"/>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28B56670-43AE-43EE-8E51-913FA2CDA342}"/>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036EE2D6-E993-416D-A7DC-5F008308003C}"/>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2FE3E6AA-B628-4BFB-A201-29F4C6FCC99C}"/>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BB6815FE-7FB8-4333-8EE9-76927672CC00}"/>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B6701EAD-E532-482B-8E46-A4F004C68E3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FC01C5A7-A090-41DE-8CC0-BF210EC7D80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4702E324-93E8-41E6-85F2-241314673B2E}"/>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F4DB5CCD-1290-4991-A7E6-932DAF96172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284E0C00-DBBA-4B1E-BF9B-7B5CB6867F1E}"/>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3D572099-61EB-46D1-940E-5616362408B1}"/>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95EA1220-23B4-49CF-A240-1654858E8E3F}"/>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EC97D947-F48E-4025-A985-73F0A27213ED}"/>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FA9A122F-D57D-4265-B9AF-93FDE2704E3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79A89310-3A23-4D65-BB96-208A087F0E41}"/>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557325FB-F317-4336-99F8-781CBFF43229}"/>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EAF83803-F1B3-4D5B-AE5B-11E019EBC312}"/>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EBBFE745-D12F-4700-A30C-5926C85F669A}"/>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616CD020-2193-423F-886F-13810BF41164}"/>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6269F0D0-E606-4BF4-9B9D-D59DF22188F7}"/>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5982F316-6C3F-4A9D-BDA2-50E5BF90864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6B5AE4DA-6FF4-4853-88D2-AEFAA29B1ED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A61223F6-9FC3-494C-B4E9-2892ED1F48D5}"/>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79D3A4D8-6DB7-42DA-BE13-5DECA660706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7CC9EF2B-66A8-4CFE-853A-95029654C28B}"/>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498B6883-175E-4369-B112-E8C0C9257CC5}"/>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75D46792-8EB3-484F-AA11-BC60F399799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2963DFF0-0010-465E-94C1-EC1638FAD8B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84F9CBD6-75ED-420A-B99E-6E03A2FC9D6F}"/>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3E0DB5DF-A9B7-48DF-8287-7C0E2B944CC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4DF2938A-28C0-4BDA-8202-41CC4BD39EBB}"/>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D7922D85-35AD-4CE3-892E-ED276788EC0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17061737-0424-4BD8-AB0F-A14CBEC63D9D}"/>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CEAB2271-3EC1-45B3-A124-CA2A56E2A96B}"/>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7199F992-F3B9-4884-8765-7A512E5B200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7476DB26-904B-44F5-9E53-6215E32F5ED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A55D13FC-5DB6-4DA4-B091-A926C048465B}"/>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C386F952-79F8-45BC-8679-73189ACD26B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9E356820-4069-4477-8EB3-DC31502E077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DF772493-1E31-4BB3-807F-17DBF0265246}"/>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700914CE-42FA-41A9-A5EF-97898B2CC66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47660317"/>
      </p:ext>
    </p:extLst>
  </p:cSld>
  <p:clrMapOvr>
    <a:masterClrMapping/>
  </p:clrMapOvr>
  <p:transition spd="slow">
    <p:push dir="u"/>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ontent_Blue_Image">
    <p:bg>
      <p:bgPr>
        <a:solidFill>
          <a:schemeClr val="accent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0" y="0"/>
            <a:ext cx="12192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9495473"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6" name="Text Placeholder 7">
            <a:extLst>
              <a:ext uri="{FF2B5EF4-FFF2-40B4-BE49-F238E27FC236}">
                <a16:creationId xmlns:a16="http://schemas.microsoft.com/office/drawing/2014/main" id="{7D96BED0-FA01-4014-A0BF-3582DED2742D}"/>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8" name="Group 27">
            <a:extLst>
              <a:ext uri="{FF2B5EF4-FFF2-40B4-BE49-F238E27FC236}">
                <a16:creationId xmlns:a16="http://schemas.microsoft.com/office/drawing/2014/main" id="{43B4F50E-F3C9-40B6-967F-22FC64B73965}"/>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2D17E818-628F-40E6-BA22-75D39FE8EB5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0A63B148-1959-4F0D-B5D9-01FA27D2BB1E}"/>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E5131080-9003-4EC1-8F0E-CAC071AF185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7FB2F697-E04E-4CFD-B1BB-8826F652DB93}"/>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CBA62D93-FBC9-49C2-8EB4-3B7A8E33334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CBBC87EB-784A-4C8F-9CA2-0611A7205141}"/>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E12B79F3-2075-4436-9F79-92960980329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EE4DB8D0-0957-423C-B2F5-34DACF95229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6C048475-0036-4B72-9451-8670B00D1710}"/>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45F538BC-87ED-46A0-98F9-224EEB04F3B5}"/>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4569D902-524C-4370-AB1A-4AC7437EC70B}"/>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E1635365-FD8A-4054-8727-D0C30D954250}"/>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EF350750-28AC-41C6-9466-E2DE4E555FE9}"/>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E1BA9E1D-BC99-4D2C-BF79-235D437A052F}"/>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F5949291-AC5F-429E-9DF6-998DAE98E9B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17F4771C-5A4C-4520-980E-3A824D35479A}"/>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8ABC823D-3211-489A-AD27-6ACC09D20823}"/>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C70DA4F5-C510-492B-94B7-1D5D38A7D586}"/>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1E0667E1-952D-4612-AC0F-073A3F170B19}"/>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29B5F7B8-7A07-4BB5-AD6C-DF374A936B21}"/>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3522255D-4C45-4F11-922A-6076DE893FB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9746D98C-DB09-42C2-94D9-3853CF647543}"/>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FFF0D116-B19B-4697-88A6-E06822483A6D}"/>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BEE6A8FC-F78C-4759-B420-8EE6A5297D61}"/>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5F891553-ED89-4B9D-B217-B7F2600CC25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2CA66D52-D567-41BA-816D-D1303E802E6B}"/>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46554D17-EDF7-4296-A407-C1150964D294}"/>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56719BD5-5296-4BC6-8D55-8F28C77FBDFE}"/>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3475B5A5-419B-43FB-8EF8-6A47537C997B}"/>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F593BCED-1D35-451A-AD66-36B9D4BAAB7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CC2FE54D-8F5C-4423-9977-9126C04DE3E4}"/>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235E4603-7BD2-4A6A-BCE0-5FE7A409B5FA}"/>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6073281F-9577-4634-B9B6-456E1B3C007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1483E8BD-33A7-447A-A666-4144FFA41FF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791A5254-A17C-4231-A6B4-3906857B307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A3FEDE17-79D8-47BC-8E02-D7F5AC15533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F8125072-8BF5-4CA8-833B-8C5C920C3862}"/>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0B7844F9-BD89-4295-B165-F0426EC9735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C0D62485-6DC8-4D5C-BB21-8B3EE81B99BB}"/>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007D0438-8429-418F-9A65-99590977EEE1}"/>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313E05E2-BACD-4376-BD58-9CA0A6FE9282}"/>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8CD4AF67-68BA-4950-BFED-1BAFEC43A04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AE8F576D-4B26-4E8A-8579-4FABCC79D183}"/>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88C43512-FE16-42AD-8CDB-A9A775F38B75}"/>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FA0779C7-C993-407B-B653-C58480828C1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C644B235-88B7-402C-BB95-28074173A3C1}"/>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F3991C61-BFDD-4A5D-972B-0698FE26C97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16C2B0F9-6A68-48BF-9925-5FE9A26811D2}"/>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F8CE1EC7-84E1-4593-AFDF-66F1E39E8184}"/>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42922125"/>
      </p:ext>
    </p:extLst>
  </p:cSld>
  <p:clrMapOvr>
    <a:masterClrMapping/>
  </p:clrMapOvr>
  <p:transition spd="slow">
    <p:push dir="u"/>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ection_Header_Image">
    <p:spTree>
      <p:nvGrpSpPr>
        <p:cNvPr id="1" name=""/>
        <p:cNvGrpSpPr/>
        <p:nvPr/>
      </p:nvGrpSpPr>
      <p:grpSpPr>
        <a:xfrm>
          <a:off x="0" y="0"/>
          <a:ext cx="0" cy="0"/>
          <a:chOff x="0" y="0"/>
          <a:chExt cx="0" cy="0"/>
        </a:xfrm>
      </p:grpSpPr>
      <p:sp>
        <p:nvSpPr>
          <p:cNvPr id="4" name="Picture Placeholder 3"/>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8" name="Text Placeholder 7"/>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5" name="Freeform 5">
            <a:extLst>
              <a:ext uri="{FF2B5EF4-FFF2-40B4-BE49-F238E27FC236}">
                <a16:creationId xmlns:a16="http://schemas.microsoft.com/office/drawing/2014/main" id="{3E21A016-A1F5-4349-9146-0418D993E0E4}"/>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25595658"/>
      </p:ext>
    </p:extLst>
  </p:cSld>
  <p:clrMapOvr>
    <a:masterClrMapping/>
  </p:clrMapOvr>
  <p:transition spd="slow">
    <p:push dir="u"/>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Section_Header_Image">
    <p:spTree>
      <p:nvGrpSpPr>
        <p:cNvPr id="1" name=""/>
        <p:cNvGrpSpPr/>
        <p:nvPr/>
      </p:nvGrpSpPr>
      <p:grpSpPr>
        <a:xfrm>
          <a:off x="0" y="0"/>
          <a:ext cx="0" cy="0"/>
          <a:chOff x="0" y="0"/>
          <a:chExt cx="0" cy="0"/>
        </a:xfrm>
      </p:grpSpPr>
      <p:sp>
        <p:nvSpPr>
          <p:cNvPr id="4" name="Picture Placeholder 3"/>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hasCustomPrompt="1"/>
          </p:nvPr>
        </p:nvSpPr>
        <p:spPr>
          <a:xfrm>
            <a:off x="623887" y="658800"/>
            <a:ext cx="10944226" cy="5578487"/>
          </a:xfrm>
        </p:spPr>
        <p:txBody>
          <a:bodyPr anchor="ctr" anchorCtr="0"/>
          <a:lstStyle>
            <a:lvl1pPr algn="ctr">
              <a:defRPr sz="6000">
                <a:solidFill>
                  <a:schemeClr val="bg1"/>
                </a:solidFill>
              </a:defRPr>
            </a:lvl1pPr>
          </a:lstStyle>
          <a:p>
            <a:r>
              <a:rPr lang="en-US" dirty="0"/>
              <a:t>Click to</a:t>
            </a:r>
            <a:r>
              <a:rPr lang="et-EE" dirty="0"/>
              <a:t> </a:t>
            </a:r>
            <a:r>
              <a:rPr lang="et-EE" dirty="0" err="1"/>
              <a:t>edit</a:t>
            </a:r>
            <a:endParaRPr lang="en-GB" dirty="0"/>
          </a:p>
        </p:txBody>
      </p:sp>
      <p:sp>
        <p:nvSpPr>
          <p:cNvPr id="8" name="Text Placeholder 7"/>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5" name="Freeform 5">
            <a:extLst>
              <a:ext uri="{FF2B5EF4-FFF2-40B4-BE49-F238E27FC236}">
                <a16:creationId xmlns:a16="http://schemas.microsoft.com/office/drawing/2014/main" id="{9A0C37FB-B62A-4F88-A61F-58EE1F3E197C}"/>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96252256"/>
      </p:ext>
    </p:extLst>
  </p:cSld>
  <p:clrMapOvr>
    <a:masterClrMapping/>
  </p:clrMapOvr>
  <p:transition spd="slow">
    <p:push dir="u"/>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ection_Header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EA496C87-2B6D-4DF5-B6D6-819737B4A51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04318739"/>
      </p:ext>
    </p:extLst>
  </p:cSld>
  <p:clrMapOvr>
    <a:masterClrMapping/>
  </p:clrMapOvr>
  <p:transition spd="slow">
    <p:push dir="u"/>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ection_Header_Centre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3887" y="658800"/>
            <a:ext cx="10944226" cy="5578487"/>
          </a:xfrm>
        </p:spPr>
        <p:txBody>
          <a:bodyPr anchor="ctr" anchorCtr="0"/>
          <a:lstStyle>
            <a:lvl1pPr algn="ctr">
              <a:defRPr sz="6000">
                <a:solidFill>
                  <a:schemeClr val="bg1"/>
                </a:solidFill>
              </a:defRPr>
            </a:lvl1pPr>
          </a:lstStyle>
          <a:p>
            <a:r>
              <a:rPr lang="en-US" dirty="0"/>
              <a:t>Click to</a:t>
            </a:r>
            <a:r>
              <a:rPr lang="et-EE" dirty="0"/>
              <a:t> </a:t>
            </a:r>
            <a:r>
              <a:rPr lang="et-EE" dirty="0" err="1"/>
              <a:t>edit</a:t>
            </a:r>
            <a:endParaRPr lang="en-GB" dirty="0"/>
          </a:p>
        </p:txBody>
      </p:sp>
      <p:sp>
        <p:nvSpPr>
          <p:cNvPr id="3" name="Freeform 5">
            <a:extLst>
              <a:ext uri="{FF2B5EF4-FFF2-40B4-BE49-F238E27FC236}">
                <a16:creationId xmlns:a16="http://schemas.microsoft.com/office/drawing/2014/main" id="{BB5125D1-5AC2-4242-95DC-840792CEEE74}"/>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91192015"/>
      </p:ext>
    </p:extLst>
  </p:cSld>
  <p:clrMapOvr>
    <a:masterClrMapping/>
  </p:clrMapOvr>
  <p:transition spd="slow">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_Dark">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38" name="Freeform 5">
            <a:extLst>
              <a:ext uri="{FF2B5EF4-FFF2-40B4-BE49-F238E27FC236}">
                <a16:creationId xmlns:a16="http://schemas.microsoft.com/office/drawing/2014/main" id="{FD47A815-62B2-4B87-9313-8A2B500FE6B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41976478"/>
      </p:ext>
    </p:extLst>
  </p:cSld>
  <p:clrMapOvr>
    <a:masterClrMapping/>
  </p:clrMapOvr>
  <p:transition spd="slow">
    <p:push dir="u"/>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ection_Header_Beige">
    <p:bg>
      <p:bgPr>
        <a:solidFill>
          <a:srgbClr val="FCEDC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rgbClr val="0000F0"/>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C5D0892-6CFC-48B6-9B3B-FC86691AFEFB}"/>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76412926"/>
      </p:ext>
    </p:extLst>
  </p:cSld>
  <p:clrMapOvr>
    <a:masterClrMapping/>
  </p:clrMapOvr>
  <p:transition spd="slow">
    <p:push dir="u"/>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ection_Header_Centre_Beige">
    <p:bg>
      <p:bgPr>
        <a:solidFill>
          <a:srgbClr val="FCEDC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3887" y="658800"/>
            <a:ext cx="10944226" cy="5578487"/>
          </a:xfrm>
        </p:spPr>
        <p:txBody>
          <a:bodyPr anchor="ctr" anchorCtr="0"/>
          <a:lstStyle>
            <a:lvl1pPr algn="ctr">
              <a:defRPr sz="6000">
                <a:solidFill>
                  <a:srgbClr val="0000F0"/>
                </a:solidFill>
              </a:defRPr>
            </a:lvl1pPr>
          </a:lstStyle>
          <a:p>
            <a:r>
              <a:rPr lang="en-US" dirty="0"/>
              <a:t>Click to</a:t>
            </a:r>
            <a:r>
              <a:rPr lang="et-EE" dirty="0"/>
              <a:t> </a:t>
            </a:r>
            <a:r>
              <a:rPr lang="et-EE" dirty="0" err="1"/>
              <a:t>edit</a:t>
            </a:r>
            <a:endParaRPr lang="en-GB" dirty="0"/>
          </a:p>
        </p:txBody>
      </p:sp>
      <p:sp>
        <p:nvSpPr>
          <p:cNvPr id="3" name="Freeform 5">
            <a:extLst>
              <a:ext uri="{FF2B5EF4-FFF2-40B4-BE49-F238E27FC236}">
                <a16:creationId xmlns:a16="http://schemas.microsoft.com/office/drawing/2014/main" id="{58F67430-98A8-4D79-A022-D36ACE67906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0285033"/>
      </p:ext>
    </p:extLst>
  </p:cSld>
  <p:clrMapOvr>
    <a:masterClrMapping/>
  </p:clrMapOvr>
  <p:transition spd="slow">
    <p:push dir="u"/>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Quote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5448299"/>
            <a:ext cx="7559676" cy="788989"/>
          </a:xfrm>
        </p:spPr>
        <p:txBody>
          <a:bodyPr bIns="0"/>
          <a:lstStyle>
            <a:lvl1pPr marL="0" indent="0">
              <a:spcBef>
                <a:spcPts val="200"/>
              </a:spcBef>
              <a:buNone/>
              <a:defRPr sz="2200">
                <a:solidFill>
                  <a:schemeClr val="bg1"/>
                </a:solidFill>
              </a:defRPr>
            </a:lvl1pPr>
          </a:lstStyle>
          <a:p>
            <a:pPr lvl="0"/>
            <a:r>
              <a:rPr lang="en-GB" dirty="0"/>
              <a:t>Click to edit</a:t>
            </a:r>
          </a:p>
        </p:txBody>
      </p:sp>
      <p:grpSp>
        <p:nvGrpSpPr>
          <p:cNvPr id="25" name="Group 24">
            <a:extLst>
              <a:ext uri="{FF2B5EF4-FFF2-40B4-BE49-F238E27FC236}">
                <a16:creationId xmlns:a16="http://schemas.microsoft.com/office/drawing/2014/main" id="{ACC40FEF-BF9E-4C91-9ECC-6AFC884C02D1}"/>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CFCC29D9-2FF3-4C61-B7AC-35B0A05DB8C3}"/>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1E32A19A-FE4C-4AE2-9101-CBA8AB9C4FB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7AFEB617-027C-4549-B552-4861A6FF5A42}"/>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8A012BB2-3501-4574-B323-CB72432C363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E2C675-3176-41B1-A67B-3B9FBC06C5AA}"/>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4EAB540D-D3A8-4180-8274-E28FF3D5437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3A8533B5-AE28-4F32-AB9C-1FC028C16797}"/>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EC6FE67E-9018-4E01-B95D-CD8EA636A2D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3B7683DE-4DB8-4B9C-8D3B-9F7675B2C541}"/>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DF254FCF-6929-40CD-B7D2-1D1803A129D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88B754F5-8023-4CC9-B694-4EFCDFB0F2F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D422AA89-0436-4CFD-9C67-FAA9F49DE3F0}"/>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5AD5CB1E-EEF3-4C97-A904-46AFA49FE9E1}"/>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9654CCF-61AB-4201-8DC6-5E3F110D03A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924B7022-C24C-44D3-B97A-DE6E82D7C71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620D8875-6F7D-4D7E-8F36-E2DEFB8312FF}"/>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6CDB771-A3AD-4EC0-909F-578369897C09}"/>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FA48818F-D3E8-4DA4-89DE-8CF04828A0AD}"/>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380F214-C63C-4134-9D07-0C6CA10C983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4EB124D8-5ECF-4B8B-8508-1796E729CA4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74E43B5A-B222-4AF8-846E-992EB777D68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0007D6AD-231D-438E-83C9-932DB6A61CF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9AA3A80C-45F4-41EB-A306-7D21C8166F0E}"/>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B99FA6A9-4DE5-4CCF-997D-25500F89E6E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55C44E96-FB58-4DCF-B7F3-0BFB83F8B2EA}"/>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C02923DC-4B5F-475A-ABC3-A14213F70522}"/>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0CFA112D-60A8-457D-9735-C7FA48C4632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89CB629C-C7F6-465A-B1B0-117BEDB9140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E4F91E76-FA28-4289-8138-416B0F007766}"/>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CFA2A7E8-4C4D-4399-AC9D-50F8C7F7D5FB}"/>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12102115-E9EE-46B8-B205-88B38A86EFD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631A1A5A-ACAB-4F3B-9B04-562F32B2AB07}"/>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4978F41F-6CE6-43C0-ABFC-B4BA3981B7B9}"/>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FCD30762-A007-48BC-A43F-F25B486A1809}"/>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E17811B9-9A19-4A89-90BC-992D6983E4DC}"/>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EBAFC80F-C662-4D10-AD2A-62AC9F63D37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1C9987B-794D-48CC-B292-0CD9DAA95F6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D438B986-0EF7-489A-B580-60492713E547}"/>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786DF01D-0855-4859-A751-8D4392FFD312}"/>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6CADFB4-E1D4-4788-B18D-1C75D00F04B4}"/>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471FCECB-A1F8-4B72-AF9B-5D018C9297DD}"/>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955EDCA9-2EC8-4487-8DC5-70A38738F6F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B4092896-C57B-405B-AF84-35A19D0E762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A027BE67-7EB4-45CF-9614-B0860F361C3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53FBA402-9D6C-4DCB-8E10-34880F5E3F8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F14D4FBE-12A1-4E7D-AEA8-0C1313C1E1A0}"/>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6BF72BB-A7EF-4E77-A845-2064C701B80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6F7BA23E-9100-422E-9923-C9262B42046F}"/>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C5DE5CE8-C548-4F31-BDC6-9893FDE9FF7D}"/>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6771445"/>
      </p:ext>
    </p:extLst>
  </p:cSld>
  <p:clrMapOvr>
    <a:masterClrMapping/>
  </p:clrMapOvr>
  <p:transition spd="slow">
    <p:push dir="u"/>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Quote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5448299"/>
            <a:ext cx="7559676" cy="788989"/>
          </a:xfrm>
        </p:spPr>
        <p:txBody>
          <a:bodyPr bIns="0"/>
          <a:lstStyle>
            <a:lvl1pPr marL="0" indent="0">
              <a:spcBef>
                <a:spcPts val="200"/>
              </a:spcBef>
              <a:buNone/>
              <a:defRPr sz="2200">
                <a:solidFill>
                  <a:srgbClr val="0000F0"/>
                </a:solidFill>
              </a:defRPr>
            </a:lvl1pPr>
          </a:lstStyle>
          <a:p>
            <a:pPr lvl="0"/>
            <a:r>
              <a:rPr lang="en-GB" dirty="0"/>
              <a:t>Click to edit</a:t>
            </a:r>
          </a:p>
        </p:txBody>
      </p:sp>
      <p:grpSp>
        <p:nvGrpSpPr>
          <p:cNvPr id="25" name="Group 24">
            <a:extLst>
              <a:ext uri="{FF2B5EF4-FFF2-40B4-BE49-F238E27FC236}">
                <a16:creationId xmlns:a16="http://schemas.microsoft.com/office/drawing/2014/main" id="{DA6B8206-8DC3-4D86-9ADA-870ADEB4B26F}"/>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4A355E9-9DDB-430D-8A82-971E71FE576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125E026-4BBD-40CF-95EB-FBB24257B4AD}"/>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66694C62-F30F-4B03-9435-193FA16570DB}"/>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135B904E-C8B5-4DC0-8E6B-BED541A189F2}"/>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AAAC2F21-A207-4CF4-9631-A4E84578D7B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332AB7A5-63D8-48FB-A34B-BD864CE5C723}"/>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EEAEF2CE-F53D-472C-A46E-97BA770A278E}"/>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0E20052C-2871-4A78-8C03-2E021D5AFA18}"/>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8BF3E053-A040-4806-9E71-872288B3B17F}"/>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50D82515-8DD8-4CFB-B01A-56AC79AC7F8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916B143A-A758-4C71-9651-97BBE9F9B8FF}"/>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20F16574-71A5-4B4C-9930-4AFC413501A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964244BE-35E6-4B66-B6DF-C220FB3FEC88}"/>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9E24697-3E85-454F-A39A-CEF1EABC3E9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2976DDAE-3F1B-4ED5-A3F8-0C4DA7C94F3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8A0DA230-094A-4571-9C4B-8FC63CB431C0}"/>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D8F44AAA-C942-4A4A-8469-3D902D825E5A}"/>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66D7A014-DEE0-40B9-88F0-A7E4B014CB3A}"/>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519A2AA7-953C-4DF5-826D-B0F557038D1B}"/>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3A8EC1E4-9DAD-4273-A14D-0C180C27BCB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33EDA1C2-926A-4AFE-AAC3-0A8D23E30EF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4A973C36-9E9D-4AFC-858A-CC5FA6FBA9E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A09416C9-890E-4E6B-BD8A-1870FA86EE0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4C876F0-EDB9-4C6D-8A99-70F07FCD15A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01250BFF-2106-41BC-A743-9153B1D4E4B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33991414-18BE-4817-808B-C3BDAF4B486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869EAC2E-96F7-4EBC-91B9-3D47CDD8306E}"/>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1B3DC456-1950-4C84-8CB1-A99FF7CD4A02}"/>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E52F5F80-5DF2-4D3E-8BEA-2E6CECC3331D}"/>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59B8BF4C-FAA7-42C6-8259-1181ADCDF82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02D010DE-4DE7-4CBE-A4B4-F61FCA35F7A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7DDC0F83-D3E8-4385-BAB7-BA66F14F8378}"/>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179D3CA6-7075-4496-84A5-38650C3C9AC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395B37C2-779C-46CC-8F1B-6F1090B043E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15768AD-E51A-44C7-BA6F-3893ED11641E}"/>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B9705879-402A-4DA7-9FBF-A3A4A3D71915}"/>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108DD175-7002-44DD-8AAF-0D6762B5462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563710B-9A6E-4023-B86E-09BD86FAA03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7527AC93-7DCB-4CC0-87EA-246FA382E1BE}"/>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F7CCD314-0F6E-4A4A-BDE4-5491F256AF68}"/>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1EE0FB01-12D9-4C5D-871D-3B97560095D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0504DDF6-7458-4568-9136-AD2D2A55E9C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0A80EF61-AF26-400F-85D9-F3E9EA8832D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CF759915-BADB-4858-A4F2-922687C5B682}"/>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39225E9E-E13A-4642-8324-F6E739127A1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5CC9FC1A-E138-46BE-AE9E-3EFBE0A0078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6E37E736-60C6-4CDF-BEFC-E2CE5980FD03}"/>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8FF7F813-C75F-4D37-9FE5-DC2CC20C9C7A}"/>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D42A1E9-087A-4190-AC70-A16D05CA2629}"/>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53525478"/>
      </p:ext>
    </p:extLst>
  </p:cSld>
  <p:clrMapOvr>
    <a:masterClrMapping/>
  </p:clrMapOvr>
  <p:transition spd="slow">
    <p:push dir="u"/>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Quote_Gray">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chemeClr val="accent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5448299"/>
            <a:ext cx="7559676" cy="788989"/>
          </a:xfrm>
        </p:spPr>
        <p:txBody>
          <a:bodyPr bIns="0"/>
          <a:lstStyle>
            <a:lvl1pPr marL="0" indent="0">
              <a:spcBef>
                <a:spcPts val="200"/>
              </a:spcBef>
              <a:buNone/>
              <a:defRPr sz="2200">
                <a:solidFill>
                  <a:schemeClr val="accent1"/>
                </a:solidFill>
              </a:defRPr>
            </a:lvl1pPr>
          </a:lstStyle>
          <a:p>
            <a:pPr lvl="0"/>
            <a:r>
              <a:rPr lang="en-GB" dirty="0"/>
              <a:t>Click to edit</a:t>
            </a:r>
          </a:p>
        </p:txBody>
      </p:sp>
      <p:grpSp>
        <p:nvGrpSpPr>
          <p:cNvPr id="25" name="Group 24">
            <a:extLst>
              <a:ext uri="{FF2B5EF4-FFF2-40B4-BE49-F238E27FC236}">
                <a16:creationId xmlns:a16="http://schemas.microsoft.com/office/drawing/2014/main" id="{D11C03F6-00A9-43D5-A279-27525BCE9438}"/>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91CE8BEC-728F-4610-8BB6-7BE49C5E4B1A}"/>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F123FA0A-5CAE-4FB6-B8B7-796B156EDAC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663F4038-35A4-417F-B4B8-3B961EC30D0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26B5CA3B-EC34-46C9-A11F-AA1C512EA6D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776A399F-4DE0-424C-A322-0054B4D00C5E}"/>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061303F6-A65D-4400-B0D8-DD2BCA10593E}"/>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4A04853-D86B-451C-BF07-5D52C7DF37D4}"/>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67750864-AAA4-4BC1-9EC3-85705B0C0788}"/>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FF581455-39D6-4A7F-ADAF-7CB7FB4D9214}"/>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A2C54637-59B4-49B2-805C-A644D3DCE20B}"/>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99E064FE-C784-4C31-B1CE-8D6E20F2561B}"/>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012287FC-8491-402C-AC9B-F47B76C7DBD1}"/>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907426CC-12C1-4465-9D34-42DC60108BB6}"/>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564A62AF-8942-4FA8-9D33-7B2E8C204415}"/>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0E48DDA8-EA33-4206-8E13-6FF5A8E142BD}"/>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F22C613F-9F55-4F09-BAE6-2DBBD5C2C6E4}"/>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F6FE3C0C-434E-4B56-ADA1-316125735817}"/>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21F58EC6-1FDD-4DFF-A3FA-92594EEB3859}"/>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CEF7A8A9-C4C4-4010-A3BE-C32AEEBE343A}"/>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B32D0750-5567-4737-9E7B-0C304C2FA43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B6C90F3B-2A0F-4753-8E83-E4701D46DD9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4AA5B030-BE02-4D58-99DA-EF90F2FA5BF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5110E4C1-E872-43F7-924E-F70FDC6BB63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D96FC33D-2355-4DA5-B3B0-AE372CF57591}"/>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2D0633ED-CF89-41EF-838F-A551FA45D02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937CF9D9-CA19-4963-B2E4-E9953A4E9C6A}"/>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484D3A6-7762-4145-AB99-259128B3874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C847D883-738F-4E0A-B430-91885AC4069E}"/>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83D01023-9041-4540-95F3-F705D5AB0E7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2050DFD8-57AC-4433-9EF9-E2B7173901E3}"/>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FDA216F4-9A4B-46D2-8B3C-098326AEB057}"/>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6DEC28DE-6C1C-438E-8DBB-3AF6F41EBB5C}"/>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ED294065-7EBF-419B-A3ED-B6E428A6AF96}"/>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02A21D77-B594-46B1-BD33-2B9660286765}"/>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15D0D8A-3A07-43E8-B71B-7AA092079603}"/>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A3F3D32-5DFD-4846-8BBE-7C82C56524FA}"/>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C87567E9-5994-4782-BD7D-00F9280500DC}"/>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170B6D40-D967-4B34-BB19-CAB31190DC5E}"/>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0C5F1D83-10D9-4CFB-9F4F-011E9604732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EE2F9834-1C28-4B79-B977-C120F3203D2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5E734CEE-2D23-439E-82EC-AA014F67BC4C}"/>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244B23CE-D3F1-44B1-A1CF-3C0B17EBCA8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E0979AD5-EEB8-45BF-A087-68FBFD922318}"/>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A62903BD-9A6C-41D3-B729-5E1B158A6A58}"/>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5D4B14F1-789B-4E04-A7BD-8816F7630D42}"/>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DD8096E5-A876-483D-89C2-90285AB5DF17}"/>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220C2A96-E717-4DAE-8CFF-21E4EBAF44AB}"/>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CA4601D5-503A-4205-AB3A-FED7323C1D7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5CCFA98B-0A32-41B3-9FF5-5C86D202C4FA}"/>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6859919"/>
      </p:ext>
    </p:extLst>
  </p:cSld>
  <p:clrMapOvr>
    <a:masterClrMapping/>
  </p:clrMapOvr>
  <p:transition spd="slow">
    <p:push dir="u"/>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Quote_Beige">
    <p:bg>
      <p:bgPr>
        <a:solidFill>
          <a:srgbClr val="FCEDC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5448299"/>
            <a:ext cx="7559676" cy="788989"/>
          </a:xfrm>
        </p:spPr>
        <p:txBody>
          <a:bodyPr bIns="0"/>
          <a:lstStyle>
            <a:lvl1pPr marL="0" indent="0">
              <a:spcBef>
                <a:spcPts val="200"/>
              </a:spcBef>
              <a:buNone/>
              <a:defRPr sz="2200">
                <a:solidFill>
                  <a:srgbClr val="0000F0"/>
                </a:solidFill>
              </a:defRPr>
            </a:lvl1pPr>
          </a:lstStyle>
          <a:p>
            <a:pPr lvl="0"/>
            <a:r>
              <a:rPr lang="en-GB" dirty="0"/>
              <a:t>Click to edit</a:t>
            </a:r>
          </a:p>
        </p:txBody>
      </p:sp>
      <p:grpSp>
        <p:nvGrpSpPr>
          <p:cNvPr id="25" name="Group 24">
            <a:extLst>
              <a:ext uri="{FF2B5EF4-FFF2-40B4-BE49-F238E27FC236}">
                <a16:creationId xmlns:a16="http://schemas.microsoft.com/office/drawing/2014/main" id="{E47E52EB-5936-4826-8380-1619A20BA2A4}"/>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EC71789E-2185-4AC3-8A85-52BBE10128A8}"/>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BD22889-C715-487B-AE7E-3AFF8C6D836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1D89A0A9-08D0-42DD-A332-1EB1D908A229}"/>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49FD744-9E11-4E98-A1FB-7A536A787EC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9F513EFD-D94A-40D1-88CD-FDEFD83B4B0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92C5B1A7-DDF5-43ED-BF8A-ADA2017AD3A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BD62DEE6-0E46-4CA9-8552-CA690B19ADDC}"/>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9B567C92-E23B-427B-B932-076E3C36D3B0}"/>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2225C78F-9F32-47DB-A151-FCDBBCDFA9AF}"/>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08A5F9C4-59AA-4EF5-8DF8-49D2CBDCD197}"/>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3A14F443-D7B1-491B-8AD6-610396D6C95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6B71BC9E-36DD-4457-BD9B-171BFB1450D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75177353-00B2-4746-AD1E-2FD3CB70538E}"/>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FBBB1D97-7EA2-4A12-9F9E-CE1BE5F84C76}"/>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5A43D13C-52BA-44B6-AEE1-3CA81C8CAF67}"/>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6D6E59B2-7073-48C3-9DBF-B55D31AD81C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DE0AE8CA-7FCF-4B75-B2BE-76A04EE1699C}"/>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6966030F-75F3-43A4-A4C2-D7B5245F66D5}"/>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D0131ADF-9171-4C8D-B43E-A0869D6A2E94}"/>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8BD93828-AE18-4D68-9DDB-135182A95503}"/>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72A63D67-C82E-4CBB-AB8A-D36C9773364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F45F3F6C-EE86-4A60-87E0-FDC9532B3D79}"/>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EE152569-52FF-4283-934A-BAD9888BB25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68341E5B-42EF-49C5-8175-9E3EBBFB990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E1E2E313-9112-4AD1-B04E-84F18BCA56A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7BB1AC0F-DFF4-417A-B1EE-05F3F4677FD9}"/>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B3FC2293-4139-413A-AFD2-C72D8CD6979B}"/>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F3E96B89-A1C5-40BE-8452-D4CAD5B2F22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56635496-67A6-4442-AC86-BA2743781C61}"/>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3271BEFF-B66E-498D-9E36-83E11F78611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D461DDF2-9042-4A60-ADB1-BEA6CF52D55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30F4EA0F-B2F2-4654-A36E-86E0AC138F1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9590F643-7D80-43B3-8D07-638EA435289A}"/>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A22C7768-FB22-4719-AB7A-F25E5BD01D1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F9D3A007-4B1C-4C66-AA22-4D87D3917D38}"/>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FBA44603-6FD2-46CF-9A6F-D701D8CE479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E0F2DB8C-055A-4373-B450-7CE0AA86A6D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F256A1D-2B24-42C9-941B-C91ADF94C5E4}"/>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15989C5-5F46-4479-B193-0BB7D2C8F24C}"/>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3A3DA9C6-CD2E-455C-A397-BFEE46064E6E}"/>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606E141-6CD3-4BCA-A85C-61EDE949906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FBB0053-2684-4B3B-BAA0-8E1636BD921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AE1E62A9-6E7A-4416-BC70-6B1FABB3B9E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2702F10D-7C32-455E-ABAD-1DC888D3C61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C8F38CCF-328A-4FC0-8BC4-D061B102FA2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C5004C74-5F44-41EE-9D0B-D848C2572B6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3D814459-82CC-46C5-99D5-73261B39F505}"/>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91039616-88E9-4AA8-9F24-6FFBFB806664}"/>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B6C626BA-7E91-4BC1-BDEF-F18763E6EB0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97925762"/>
      </p:ext>
    </p:extLst>
  </p:cSld>
  <p:clrMapOvr>
    <a:masterClrMapping/>
  </p:clrMapOvr>
  <p:transition spd="slow">
    <p:push dir="u"/>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ntent_Blue_Full_Half-Image">
    <p:bg>
      <p:bgPr>
        <a:solidFill>
          <a:srgbClr val="0000F0"/>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5111750"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5111750"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8" y="3994150"/>
            <a:ext cx="5111750" cy="2243138"/>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8" name="Text Placeholder 7">
            <a:extLst>
              <a:ext uri="{FF2B5EF4-FFF2-40B4-BE49-F238E27FC236}">
                <a16:creationId xmlns:a16="http://schemas.microsoft.com/office/drawing/2014/main" id="{C222BE6A-BF46-417C-8758-C28B140D579B}"/>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9" name="Group 28">
            <a:extLst>
              <a:ext uri="{FF2B5EF4-FFF2-40B4-BE49-F238E27FC236}">
                <a16:creationId xmlns:a16="http://schemas.microsoft.com/office/drawing/2014/main" id="{327B4F34-EF64-4E30-AF79-32B1E356F7F3}"/>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90386AF5-C4E6-4063-8C41-65206C4F0585}"/>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D153234F-05FE-4253-B8C1-4B81002ACC7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89391D5F-01B7-45A8-8A14-8124DBB516B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60F33550-C436-4442-8035-74A385918FF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3392AEEE-0229-460D-9A76-AA511C8A85F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895A968B-83DF-4110-9024-3DCB8E6B8F0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C87C6946-5B4A-4169-9D1C-8EE06D74AE99}"/>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654B023B-8CB6-499B-A91D-4068C80E377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94CFCFB1-7108-4F47-AC56-D0AE40CD5597}"/>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7A71F197-7368-47A3-9323-097707B9E10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5EE1F2F9-A6A9-4399-9540-FC0D19E0B8CC}"/>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30331F9C-BE1E-41D8-9633-3B595B9F4B1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15149790-152A-4B8C-BCFD-A63E73DA32E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18AC3071-647B-469A-B4DE-A00E3997D48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5A66BD5A-C519-4A82-8445-0AF50196E43B}"/>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2D510DE7-E1D7-4C7F-B7E0-6C1B39E042FE}"/>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6664582F-9C21-41FC-B7A3-C989764F4C77}"/>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3BFF093D-5DB0-4A73-9F45-1ECF75FE34E8}"/>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14D3E3F8-B4FF-430A-A9E4-68AE639105D9}"/>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33B03642-8888-43DF-B254-1AE9CB7D50A1}"/>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9C9C9DFB-04C1-46D3-A05F-E2D084B65DAE}"/>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E159C915-E3FD-4A17-92A7-40258422E223}"/>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001F4316-9EB8-4F87-98D3-00104942C976}"/>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3AB781D2-F6B5-4AB9-86AA-01A7D6DA699E}"/>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84F5F55B-46A1-4DF0-BF6C-5105C92998E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3C69F63A-B939-4F6C-8BF7-B8E6EF33F0A6}"/>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A86E8B26-DFAE-4D88-A338-23B2AEBDBDF3}"/>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74E77DB5-595B-4132-832C-F48728346164}"/>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ABC5DDF1-82BD-4FC0-93A5-8A61561A367C}"/>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096867D0-3BDA-460A-859B-E903E541711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59413DFA-7A29-4988-A8BF-AA54C3BD572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D129DCAC-FF39-4D1F-BD9F-FFC24D8EA0E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1F1B8B6D-882B-4B9A-8245-9E4207D5B0D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1128BD3A-AB48-440F-AF32-2984E752E0E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4AE02B46-6B13-4A38-B27C-DE6CAB67FBDE}"/>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3524C161-7E39-45DE-BA81-B635CD924D5B}"/>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575D769C-1CA7-4A8C-98F7-701FB211F2D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4F79F58E-D13D-45FD-9665-3769823C4B2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DE1512AC-9844-419F-AA88-07C77AC18E1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36DADD86-70A5-432D-A4DF-BE4FE84B4B39}"/>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FACDA6F0-3395-4AF1-9210-2157D12C128A}"/>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0004DACC-C0EA-48BF-BDC8-6982EDF991B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610EC943-A812-41ED-825D-3A5889776A17}"/>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36765DBD-4E40-441F-A894-F6B252F84EFB}"/>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0D6F9D0E-815D-45B6-91C7-CA105D4E4A8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CE324ADB-5660-4C53-9FB2-66A9A8B23296}"/>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B0C4DB54-31CF-4924-845E-BF347BC75480}"/>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157B9D17-36DB-4811-83C5-FBC5B620E242}"/>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DF51A4F0-BEE9-4176-B5A0-A2745904ACCF}"/>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0083778"/>
      </p:ext>
    </p:extLst>
  </p:cSld>
  <p:clrMapOvr>
    <a:masterClrMapping/>
  </p:clrMapOvr>
  <p:transition spd="slow">
    <p:push dir="u"/>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Content_Blue_Half-Image">
    <p:bg>
      <p:bgPr>
        <a:solidFill>
          <a:srgbClr val="0000F0"/>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8" y="658801"/>
            <a:ext cx="5111750"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8" y="2276475"/>
            <a:ext cx="5111750" cy="3960813"/>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7" name="Text Placeholder 7">
            <a:extLst>
              <a:ext uri="{FF2B5EF4-FFF2-40B4-BE49-F238E27FC236}">
                <a16:creationId xmlns:a16="http://schemas.microsoft.com/office/drawing/2014/main" id="{646CE165-5786-4FD8-B859-19F1A06E8899}"/>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8" name="Group 27">
            <a:extLst>
              <a:ext uri="{FF2B5EF4-FFF2-40B4-BE49-F238E27FC236}">
                <a16:creationId xmlns:a16="http://schemas.microsoft.com/office/drawing/2014/main" id="{B9FEC451-8138-4CC3-B204-29546A94B1A3}"/>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BE1E83AD-42C2-44C6-B507-BA2AD790FFA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C2F036E1-1F95-459F-AF55-D2B19C3AB161}"/>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5264B4BB-EB66-42AC-8785-7C8B680AF621}"/>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006BBD97-7106-4C6D-8852-08931CCC3750}"/>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EBE14CB4-F463-40B8-9E4F-3838DA6C9B8B}"/>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CA6D8C38-0332-42B8-A1FA-BFA848764A22}"/>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6696641F-4786-4C81-9D16-DB78FBB49924}"/>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8589DB1D-54CE-40C2-BD6D-1BAE474EA58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CBE53151-1CA3-4B54-BD93-24021578FB2A}"/>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1FF33BB1-F9D8-46C4-982F-FDBDED39955F}"/>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9D3E828D-6096-46DF-84D1-79C645AD0E69}"/>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637019E5-EBCA-4857-84E2-514191A2283D}"/>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1B35954A-F9A5-4905-AD9D-AE0B8248A90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08A6F20B-2349-49A8-A93F-FF150FD006B0}"/>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473968F0-1BF0-4276-BA32-27C8FB41BE7C}"/>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5EBA072A-C867-4335-B468-7A8C907E4A5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77C56B0F-C3FE-4A1A-9856-2A9E34D0AE82}"/>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05738E08-3019-4C13-837B-CF916BCC6DD7}"/>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94C6AFF1-8FFC-4585-BD73-26328F46692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D6117100-67CA-4539-8DAA-BB8FD17BDD78}"/>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9097CAAE-D1BB-4855-BA01-12B02A6D7EC6}"/>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5D20B3E1-A129-4AC8-9DD6-9B37DAD28953}"/>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1FAB7834-B4E8-477A-B849-8C510A59830A}"/>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B1AB88B9-607C-498C-A3AA-DA2CB0851A6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54F71C9C-0ECE-4FD2-9AF3-4986955004C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A22B5C97-403E-43F2-98D3-B4920BE1AED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5D503F32-FD1E-40FA-989C-84944D817E26}"/>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77C20FAF-871B-4AFF-B850-D0A60CFE022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778B50C4-8657-488F-AFCC-3D97F4EDFEF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B9580D3D-6D71-405F-950D-F7D481C29FA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1EF407D6-2A8F-487A-9A96-16C28D0D1E1F}"/>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3EEA5282-5D17-45B1-B32F-E14845F40605}"/>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9CC0EBAA-4462-4BA4-BBB4-6E70013426BD}"/>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8ED7C7B8-1058-464F-839A-F29AA6A6020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DFEC83F7-B8C7-4C92-B10E-20198667459A}"/>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C3EC221D-5260-45D7-B6E8-7DB0B679F3C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432F7083-247C-4CE8-87C5-1C6450AA927E}"/>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7A79E9E5-509F-446A-B9C8-35DD331940E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3820FDF0-F2AF-4F73-845B-31E72CF1AA90}"/>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C09EB035-E4AB-473C-94A8-E26C680089C8}"/>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3B8A0157-275E-40F2-954B-67B3E82E6E35}"/>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33E1AA8F-8CE9-4FF5-8092-B15B348F3A9A}"/>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E123D8AE-EFEE-466B-A7FD-87B937AF1DF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E64432E5-352D-4161-923E-2D9B1EE6DAD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EFFAA58B-142C-4687-9EA9-D415C7AD049E}"/>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51A632A4-7B03-4198-B7E1-8EED66CB61E6}"/>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9EABEF5A-0E88-4105-A1B4-D581754CB459}"/>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060576C3-4819-451F-86D6-2C98B4DCE8FF}"/>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4F9C60B8-8AF1-4D7D-9D81-3B6C6FCE748F}"/>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79136259"/>
      </p:ext>
    </p:extLst>
  </p:cSld>
  <p:clrMapOvr>
    <a:masterClrMapping/>
  </p:clrMapOvr>
  <p:transition spd="slow">
    <p:push dir="u"/>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ntent_Gray_Full_Half-Image">
    <p:bg>
      <p:bgPr>
        <a:solidFill>
          <a:srgbClr val="F0F1F2"/>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5111750" cy="974638"/>
          </a:xfrm>
        </p:spPr>
        <p:txBody>
          <a:bodyPr/>
          <a:lstStyle>
            <a:lvl1pPr>
              <a:defRPr>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5111750" cy="1795561"/>
          </a:xfrm>
        </p:spPr>
        <p:txBody>
          <a:bodyPr bIns="0" anchor="t" anchorCtr="0"/>
          <a:lstStyle>
            <a:lvl1pPr marL="0" indent="0">
              <a:spcBef>
                <a:spcPts val="200"/>
              </a:spcBef>
              <a:buNone/>
              <a:defRPr sz="2200">
                <a:solidFill>
                  <a:srgbClr val="0000F0"/>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8" y="3994150"/>
            <a:ext cx="5111750" cy="2243138"/>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8" name="Text Placeholder 7">
            <a:extLst>
              <a:ext uri="{FF2B5EF4-FFF2-40B4-BE49-F238E27FC236}">
                <a16:creationId xmlns:a16="http://schemas.microsoft.com/office/drawing/2014/main" id="{C222BE6A-BF46-417C-8758-C28B140D579B}"/>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9" name="Group 28">
            <a:extLst>
              <a:ext uri="{FF2B5EF4-FFF2-40B4-BE49-F238E27FC236}">
                <a16:creationId xmlns:a16="http://schemas.microsoft.com/office/drawing/2014/main" id="{BD991A1B-BB6F-4F6B-B081-275467788C5C}"/>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CB267CDF-BC30-45EF-9659-07388AE651D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7E5BBDE1-ED5C-42DB-90CA-12D58BA6DD6D}"/>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B3B27194-030B-417F-8BEB-BD7C87DF197B}"/>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D1E084E4-3B9E-4C88-9D0A-22D7F5E0BEC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7A14C07C-DB92-4CA5-A2FB-3A71E01F144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E17EA38F-A336-4C80-B20D-BD022E1103B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679D7FEB-164D-4542-9D25-E0AA9E97AAF4}"/>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A04A0F73-50B4-48DC-85F9-944899B94C66}"/>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7244312A-E2EC-422E-B274-349E9DB7CB52}"/>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D623BDBF-6BD5-49CC-8DE7-D69D7463011D}"/>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ECF174C9-5165-42EA-9DB3-8D814190EE0D}"/>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7231B438-65ED-4B23-B2B7-DCBAF5CD2FD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37F07FDD-930F-4B37-B3B0-AE1404B298AB}"/>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EA6B1B98-C2B3-44B0-ADA3-F6DB12CBBA7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EE1A1717-DE3D-47D2-A379-62090D1E919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AE7CCBAF-C437-4A5C-8C97-3AF4D3A4777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A23CCF96-BC1A-4921-B986-12114A3A229F}"/>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0E955EAF-6319-44B6-8056-1FEF1740478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7A91CD62-3059-4181-B676-5239D47C8813}"/>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AC8CC0B4-F492-4CDE-A631-41307693557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549FCA84-7EB4-4F51-B9F5-5B626D047A7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12E29F89-9C2D-4DD3-87A7-2AC41B8927B0}"/>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9134C4B6-FD9D-4EF6-B447-892297B2E125}"/>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3CC8C7C9-EF04-4439-AF0E-122313D77857}"/>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3DD1F285-E965-49B2-93DE-F3E88FE61BA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2F2E2886-9A1A-441C-B959-B6DAFBFFD0CB}"/>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2D982B97-81E4-4AB5-B689-8A247A73E136}"/>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BD9F35F1-385E-427E-8E4B-79AA809B569D}"/>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D324DD3B-F1A9-40F0-97F8-FAFE1E47FA5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79983B22-8F11-4786-AE29-9CB82E880ED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53469CA8-9BB1-4775-83F9-5EFBF6391D06}"/>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2140D9ED-9499-401A-91E9-83C51321B32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61D4D38A-08EE-4AB7-81C3-42AF2736451F}"/>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C0998B87-742B-4A1A-9CEE-D99767195B0D}"/>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47751393-5ED0-42AD-B587-6310A054DB2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69816820-678A-43BE-9BF7-B7928CE55A94}"/>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5B8F9196-815E-419D-B5A3-356C8D23216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15ECA1FB-C5F7-49DA-855C-38FBFAAB6D15}"/>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BC8A1D13-FCBC-4458-9996-B6498CB2B1C5}"/>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FC5A7E74-DC69-4CB1-97EF-DA81CE2E43FE}"/>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EF1B994B-0AFF-43E3-A67F-A637B963CAF6}"/>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8FC62649-27BE-4515-93D3-9EDDE2515E0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CD04A9B2-1ED4-4CFC-B765-DA11F4E0C84F}"/>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F4A2AA62-CB40-40A3-933F-0E0422964F4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C970D09B-374B-4523-A88E-B2E7CC42401D}"/>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2049AE1D-2036-40EC-ACB1-48ED60E36AB1}"/>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08D33197-B586-4A97-AF1E-3FEF84E0B00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2E127F5F-19C6-45F4-A564-23BE6C82663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A94932B6-34A5-4AD9-AD62-CFF23BAB33E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08912894"/>
      </p:ext>
    </p:extLst>
  </p:cSld>
  <p:clrMapOvr>
    <a:masterClrMapping/>
  </p:clrMapOvr>
  <p:transition spd="slow">
    <p:push dir="u"/>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ntent_Gray_Half-Image">
    <p:bg>
      <p:bgPr>
        <a:solidFill>
          <a:srgbClr val="F0F1F2"/>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8" y="658801"/>
            <a:ext cx="5111750"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8" y="2276475"/>
            <a:ext cx="5111750" cy="3960813"/>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7" name="Text Placeholder 7">
            <a:extLst>
              <a:ext uri="{FF2B5EF4-FFF2-40B4-BE49-F238E27FC236}">
                <a16:creationId xmlns:a16="http://schemas.microsoft.com/office/drawing/2014/main" id="{646CE165-5786-4FD8-B859-19F1A06E8899}"/>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8" name="Group 27">
            <a:extLst>
              <a:ext uri="{FF2B5EF4-FFF2-40B4-BE49-F238E27FC236}">
                <a16:creationId xmlns:a16="http://schemas.microsoft.com/office/drawing/2014/main" id="{036079E0-6A5D-4564-9DB1-B1BC81F17C8F}"/>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37577E82-2542-4F45-BDF1-0EBD48A57103}"/>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5FD37BE9-B9B2-4283-8510-9614BF8B8B9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2828323A-1F51-4B7D-94F0-729E08BBB9D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F78AEFA7-8669-4FC5-ACB2-28492C9BE373}"/>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F3E6199B-27A6-47E0-BEFB-18F8FC87550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5E633FAC-A1EB-4A82-A271-CA4C8C147837}"/>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8C81F1C2-0C70-496B-B1A8-B4E5A138FD6C}"/>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ED3DF9E1-5244-4F6D-8066-4E7E5B98382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5364AD0C-CA2C-481F-A4DB-A013364024F6}"/>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605ED017-F5D9-4694-919D-8A7ED43B255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926C7F15-2A54-4EF8-959D-AC8FE4BD10EA}"/>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414FF42F-E9B9-43A1-A450-020D1C201419}"/>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0AD14D10-D8FB-4B5E-A7FE-6F417A8899C1}"/>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43FAEA7A-B49B-4A2E-A228-759CA4FE4B3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183EFBAF-CE80-41D5-B998-B1668F61A38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77635B7B-CE9D-4BDD-AF64-3E468041C26C}"/>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F1D435B2-FA22-4BF9-83E0-A679D1915BD9}"/>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46BFA746-0D48-41CC-981A-7A3675266EF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628DD696-91F5-4833-9318-7DDC325E63E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883D868C-D8A1-44E1-BC8B-DCD21245C32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21E88026-F02A-4935-8C37-4911B4E1E31C}"/>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42DE1388-798E-4E66-BD7B-9DB47126B7BC}"/>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74387585-6910-4035-A12B-A8DEE05B02C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D07622FF-A2B3-484A-B7BA-6EAA78CE7CDE}"/>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5635313A-B6C2-4F66-9E2E-35D15AB100B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E5A18B46-0925-4664-9231-D1FEAFEC185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3BABF091-D638-43EC-B441-80306455B3F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8A7869A3-965C-44B0-99C9-3FFFDDE1986D}"/>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4B117386-625B-48CC-AE89-02B003E70F5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9C23DC1A-33D0-49C2-8E76-CED276755099}"/>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65CA4E14-4B0C-4698-8973-D79ED5792319}"/>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85FA40E4-1D7C-4C67-9E7B-ABE411555819}"/>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4153E105-8F45-4634-A61E-8EE425CB371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EAB93F69-4CF9-43ED-9EA5-803448A8955E}"/>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E4ECE5C1-6699-4AB1-B18F-EF649612966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059B59E3-3C9F-4BCE-920B-4DF2638805EE}"/>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EB82AF71-B8D7-4817-A70C-7B8DFB4CD371}"/>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9996BDD7-2B7F-4D56-8EA9-1AD0EFA94F5F}"/>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F0AE8933-3DA1-4D50-96DE-AEA8DA813BE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C488D0B9-9206-4A89-84B0-D8093312140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BA718070-FC61-4218-B590-98746A646C7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C56A4C87-84DA-4B82-9CDB-4F901F1D47E8}"/>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373BA652-8A45-40A0-9BD7-65B50B55D68D}"/>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7E578D6A-ABDE-4255-ADB6-62F23C3E70C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D73C5DE8-E3C8-4C0F-843D-9CA554155332}"/>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4EF193BC-DD00-4C1D-9803-14586FC42B8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7985D64F-A287-4869-BE64-D565A1E2CDA6}"/>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ACEB4EEB-9648-42E7-9DF4-109FAA090F4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0F3BE249-08F2-4030-B414-3DA9543CE9C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17025744"/>
      </p:ext>
    </p:extLst>
  </p:cSld>
  <p:clrMapOvr>
    <a:masterClrMapping/>
  </p:clrMapOvr>
  <p:transition spd="slow">
    <p:push dir="u"/>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38" name="Freeform 5">
            <a:extLst>
              <a:ext uri="{FF2B5EF4-FFF2-40B4-BE49-F238E27FC236}">
                <a16:creationId xmlns:a16="http://schemas.microsoft.com/office/drawing/2014/main" id="{FD47A815-62B2-4B87-9313-8A2B500FE6B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58395951"/>
      </p:ext>
    </p:extLst>
  </p:cSld>
  <p:clrMapOvr>
    <a:masterClrMapping/>
  </p:clrMapOvr>
  <p:transition spd="slow">
    <p:push dir="u"/>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ntent_White_Full_Half-Image">
    <p:bg>
      <p:bgPr>
        <a:solidFill>
          <a:schemeClr val="bg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5111750" cy="974638"/>
          </a:xfrm>
        </p:spPr>
        <p:txBody>
          <a:bodyPr/>
          <a:lstStyle>
            <a:lvl1pPr>
              <a:defRPr>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5111750" cy="1795561"/>
          </a:xfrm>
        </p:spPr>
        <p:txBody>
          <a:bodyPr bIns="0" anchor="t" anchorCtr="0"/>
          <a:lstStyle>
            <a:lvl1pPr marL="0" indent="0">
              <a:spcBef>
                <a:spcPts val="200"/>
              </a:spcBef>
              <a:buNone/>
              <a:defRPr sz="2200">
                <a:solidFill>
                  <a:srgbClr val="0000F0"/>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8" y="3994150"/>
            <a:ext cx="5111750" cy="2243138"/>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8" name="Text Placeholder 7">
            <a:extLst>
              <a:ext uri="{FF2B5EF4-FFF2-40B4-BE49-F238E27FC236}">
                <a16:creationId xmlns:a16="http://schemas.microsoft.com/office/drawing/2014/main" id="{C222BE6A-BF46-417C-8758-C28B140D579B}"/>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9" name="Group 28">
            <a:extLst>
              <a:ext uri="{FF2B5EF4-FFF2-40B4-BE49-F238E27FC236}">
                <a16:creationId xmlns:a16="http://schemas.microsoft.com/office/drawing/2014/main" id="{2AABBEF4-73B1-42D3-AD4E-8913DF4C678E}"/>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84ABF216-0E3C-4FD6-80A5-BC7DF3B44589}"/>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F76A112B-184A-43CE-B46C-01CED0F3C50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D2D0727A-C5D0-4277-8BDC-C9EA35AE8CFC}"/>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E144AFDB-FE35-4464-802C-F49A91FF29E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F78D3879-088E-4CB7-8476-AB56940AF25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07262E54-5EB7-4C09-BD75-1E3FEB41948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443CA3A1-4CF9-453C-BFB4-6DA8BC5331E8}"/>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66904942-B0D3-45BF-8886-1A0D070B9BDE}"/>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58056629-027E-4643-B633-9C362D725F2E}"/>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9E5A24D2-C46A-40BB-B403-D13CBB96296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FD067547-C2DC-4FB6-983B-AF2C082F253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2791FA52-7A6A-4860-B32B-3BB3B92B3B1A}"/>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02125DAE-C783-4C8E-9E09-B68D2C95B7B8}"/>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7CAABC98-07C8-4FCA-851A-1D4B1D62A85D}"/>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9D2304D7-9EDB-46CC-A9BC-AEDB33C60EA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BD1312E0-563A-4FDF-B571-17BE2B3C3653}"/>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E928D216-A413-43E9-A3A3-89C6AAD57E3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79313155-5C9E-44A2-A8BC-C8EDD6C3BA06}"/>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912097FE-6C56-4EAC-BC44-5239D5900E6A}"/>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5EBAEF3C-6BBB-4484-8C62-82CD2A7AA4D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1745C2F6-59C4-4CC8-80FC-AB7251C47FC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95A095C4-B809-42AA-9AE4-EFDBA9789214}"/>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D5C732C6-146B-4185-897F-1FE97DE8755E}"/>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766C1F2E-31C7-4A54-A68C-52FCDF6E375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CE2175A7-CD90-4168-B5AB-C8CF85C642A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FEE92A99-676D-45CB-8453-B91A4688BD0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5837374E-E5F0-434A-BCD9-C6E9F57BBB3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753BC82E-454F-4631-97C6-3FE9DE9DA4B0}"/>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5668CA59-C53D-41CB-B41C-FB09A35B725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6B6C5065-9E09-4F75-87F2-21841BEBBA5D}"/>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4766ACED-74D6-4441-A088-F0D218841DED}"/>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015E9443-9ED8-434C-9262-E771546835D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D278BD67-1780-4BF6-ACDC-B3BFE0D505F2}"/>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E1B9AB6B-6970-45E6-BCF2-1E5B651D19C5}"/>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F2AF816F-6B86-438A-8281-46DAA5F20E0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E9AE98E5-D04D-46BA-A710-2A8888DBF3A5}"/>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180BD120-0BBB-4975-8243-4DE2EBE7B241}"/>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CBB71243-5DD6-4227-A18A-26AD45D9785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7CDE6A95-766C-4398-BA95-D0A903F0FDB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4E9F948A-5A9A-4A98-A96D-A4D451404381}"/>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9E01BAE7-C664-4C9B-B6DF-D239B3EA15B6}"/>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568FB50D-81F1-4464-80BB-549DA27488E0}"/>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1FBF8510-634C-429D-AF53-581ADB3C5C1A}"/>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3678CB0F-5489-4591-8990-E804D8AF9DB8}"/>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1B861307-51F9-43C3-8401-6285FB414F5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E44D7D23-CB0D-4146-8203-CA6B1F78B51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F4B304E6-1FBA-4486-8861-DD5DD5C9FCE8}"/>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58F710F2-B7ED-4AFD-AF39-F49F5C0D733D}"/>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4B57C9FC-9208-45F6-9A8B-61931158BE39}"/>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19958125"/>
      </p:ext>
    </p:extLst>
  </p:cSld>
  <p:clrMapOvr>
    <a:masterClrMapping/>
  </p:clrMapOvr>
  <p:transition spd="slow">
    <p:push dir="u"/>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ntent_White_Half-Image">
    <p:bg>
      <p:bgPr>
        <a:solidFill>
          <a:schemeClr val="bg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8" y="658801"/>
            <a:ext cx="5111750"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8" y="2276475"/>
            <a:ext cx="5111750" cy="3960813"/>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7" name="Text Placeholder 7">
            <a:extLst>
              <a:ext uri="{FF2B5EF4-FFF2-40B4-BE49-F238E27FC236}">
                <a16:creationId xmlns:a16="http://schemas.microsoft.com/office/drawing/2014/main" id="{646CE165-5786-4FD8-B859-19F1A06E8899}"/>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8" name="Group 27">
            <a:extLst>
              <a:ext uri="{FF2B5EF4-FFF2-40B4-BE49-F238E27FC236}">
                <a16:creationId xmlns:a16="http://schemas.microsoft.com/office/drawing/2014/main" id="{618F15D8-E57E-4F9C-B345-1EB158140DCB}"/>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1E9B5A4E-D9AF-4587-9FDC-BEF5B9F47BB9}"/>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CF47C252-FB69-4A85-A551-635591B00023}"/>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D1F7EAD7-5FD9-48B3-B17C-E8D9E3A9210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33157228-9BBA-44E2-9E6D-6E29E8A3DAD8}"/>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A7D60368-F129-490E-8606-0559507C5AD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8BFC14B5-3249-4F0C-84AF-FC3B9E7A77D7}"/>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7717EA33-583E-497A-A8D7-6D4609CBDED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35C71D9C-9A6A-4638-9900-3C2779B0D9F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F4D119D6-BD02-409D-95BC-2AB1966DBBB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9712A23C-B8B6-4531-B046-3119D2A7FF8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23A83DD5-8771-47B0-B871-EFF331B4B56B}"/>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C8E47272-1A97-4EEC-BE78-364A14973E3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B23CD86B-0678-4426-BB1C-BD713BE3AC02}"/>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ADD5AC41-ED1F-47F8-AA59-BB60D088BDA4}"/>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1AE3CE12-24F3-46D2-B19A-D9F6D6B92042}"/>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EA87F514-B96B-4AB7-ADD7-5922CE50498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23B4C256-4EA5-4724-8131-AB5008905854}"/>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D82F2143-819E-4DE8-899E-73785F2BB95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2083AF5B-9843-4C73-A1EB-380407BF9550}"/>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250B745F-BC66-4C14-85A1-EA8FECAFE8D0}"/>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5ABB3608-84E7-4C3B-900B-43EE670AD010}"/>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13DD7152-1E9F-4B97-9442-110FB49DB53D}"/>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7887AE6F-55A0-46E2-9361-A2A9D6A4540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09876F2B-F201-4032-846B-904510BFF6AD}"/>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700A7D4B-3A13-4795-9F56-2382EF0E5531}"/>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34A6BC76-2513-4EA2-931A-6F6ABDC7DFB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A7A46E78-19EC-43A0-9C2C-522F897288C8}"/>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60977DC9-89FE-4A7D-9791-DEB711030576}"/>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A062139E-8626-421F-B859-404DABB0C3A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8E653F08-7C9A-4A1F-807E-345528A9D2D7}"/>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1299070A-AB71-423A-88B7-49F6B2E6D7B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D33DD0CD-5A43-4AE0-94AE-63A80CFAA2CC}"/>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6DA942FB-96CC-4196-8E44-56F75D6D362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2F5805DC-94DF-4E16-A436-80971992C8CC}"/>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BE6B431A-A9A4-436A-ADD2-14E072ADCB3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CCAA985F-27CC-42F3-9959-55DF120AE98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468E471A-A9F0-41CC-B94E-DE4889451AD4}"/>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F77FDB84-A4B2-4F5B-8E17-A11D993FF971}"/>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DDA1E833-746D-4E5E-84EE-F470A0CC3B35}"/>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FDF19870-25E4-4360-B3A1-11A8DFBEA95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B2F5822E-4E39-4D64-B22E-775DF081D4CB}"/>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DF73BFC1-C63E-4A46-9F5E-4F6CB9C5FCB4}"/>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2B661471-FABA-4ECA-B73E-F8ECF15A3516}"/>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34FB3B98-7C97-4052-9762-E3E2402EA45B}"/>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0CCD6502-CE0A-4EC7-8F4A-FFC8811DFA7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260CF930-2A16-46B3-8A42-74F786D6A0A1}"/>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0E54DDB4-66ED-4D5C-BEB2-1927A0907C3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E556308B-CC6D-4ECF-A1F9-ABBBE1425AA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9BFC5ABB-757A-4AF5-BB07-36295C376F0F}"/>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5388696"/>
      </p:ext>
    </p:extLst>
  </p:cSld>
  <p:clrMapOvr>
    <a:masterClrMapping/>
  </p:clrMapOvr>
  <p:transition spd="slow">
    <p:push dir="u"/>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Blank_White">
    <p:bg>
      <p:bgPr>
        <a:solidFill>
          <a:schemeClr val="bg1"/>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A36BA34-906F-4880-B086-9766206C34C1}"/>
              </a:ext>
            </a:extLst>
          </p:cNvPr>
          <p:cNvGrpSpPr>
            <a:grpSpLocks noChangeAspect="1"/>
          </p:cNvGrpSpPr>
          <p:nvPr userDrawn="1"/>
        </p:nvGrpSpPr>
        <p:grpSpPr bwMode="auto">
          <a:xfrm>
            <a:off x="7913089" y="6466809"/>
            <a:ext cx="4015386" cy="154800"/>
            <a:chOff x="1" y="2013"/>
            <a:chExt cx="7678" cy="296"/>
          </a:xfrm>
        </p:grpSpPr>
        <p:sp>
          <p:nvSpPr>
            <p:cNvPr id="23" name="Freeform 5">
              <a:extLst>
                <a:ext uri="{FF2B5EF4-FFF2-40B4-BE49-F238E27FC236}">
                  <a16:creationId xmlns:a16="http://schemas.microsoft.com/office/drawing/2014/main" id="{706E6E0E-BC5A-45C8-BE30-C51613F207D1}"/>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a:extLst>
                <a:ext uri="{FF2B5EF4-FFF2-40B4-BE49-F238E27FC236}">
                  <a16:creationId xmlns:a16="http://schemas.microsoft.com/office/drawing/2014/main" id="{764BE971-C5DA-4D64-8A7D-8DAB03B3DF0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a:extLst>
                <a:ext uri="{FF2B5EF4-FFF2-40B4-BE49-F238E27FC236}">
                  <a16:creationId xmlns:a16="http://schemas.microsoft.com/office/drawing/2014/main" id="{2C77B057-EA5E-438D-8C0D-453843D1497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a:extLst>
                <a:ext uri="{FF2B5EF4-FFF2-40B4-BE49-F238E27FC236}">
                  <a16:creationId xmlns:a16="http://schemas.microsoft.com/office/drawing/2014/main" id="{A346AC82-B93D-4A75-ABD2-142A9BFAC578}"/>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a:extLst>
                <a:ext uri="{FF2B5EF4-FFF2-40B4-BE49-F238E27FC236}">
                  <a16:creationId xmlns:a16="http://schemas.microsoft.com/office/drawing/2014/main" id="{E48BCDD2-4E65-4995-B35A-BDFD15991E73}"/>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0">
              <a:extLst>
                <a:ext uri="{FF2B5EF4-FFF2-40B4-BE49-F238E27FC236}">
                  <a16:creationId xmlns:a16="http://schemas.microsoft.com/office/drawing/2014/main" id="{45532781-DA34-4EBB-A951-0DAE253CF0B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id="{4EDBFD26-2D00-4E0F-9E2A-944645E8A688}"/>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a:extLst>
                <a:ext uri="{FF2B5EF4-FFF2-40B4-BE49-F238E27FC236}">
                  <a16:creationId xmlns:a16="http://schemas.microsoft.com/office/drawing/2014/main" id="{3BD71F8D-3B87-4C72-9915-9C0AF004FD2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a:extLst>
                <a:ext uri="{FF2B5EF4-FFF2-40B4-BE49-F238E27FC236}">
                  <a16:creationId xmlns:a16="http://schemas.microsoft.com/office/drawing/2014/main" id="{45DAF3F5-CE41-498B-9748-BC8357697FE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a:extLst>
                <a:ext uri="{FF2B5EF4-FFF2-40B4-BE49-F238E27FC236}">
                  <a16:creationId xmlns:a16="http://schemas.microsoft.com/office/drawing/2014/main" id="{722FE811-CB7D-43C1-9D85-2FF5B940F930}"/>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a:extLst>
                <a:ext uri="{FF2B5EF4-FFF2-40B4-BE49-F238E27FC236}">
                  <a16:creationId xmlns:a16="http://schemas.microsoft.com/office/drawing/2014/main" id="{7D6B2784-5A45-420C-8159-049B184595F9}"/>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a:extLst>
                <a:ext uri="{FF2B5EF4-FFF2-40B4-BE49-F238E27FC236}">
                  <a16:creationId xmlns:a16="http://schemas.microsoft.com/office/drawing/2014/main" id="{7C6E1E14-190F-42AA-A85A-4C0FE6CB7F9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id="{B5ECE9A3-3345-4F99-8942-7935315B43D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id="{50C00B7A-0173-4906-B050-66F50C0426C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a:extLst>
                <a:ext uri="{FF2B5EF4-FFF2-40B4-BE49-F238E27FC236}">
                  <a16:creationId xmlns:a16="http://schemas.microsoft.com/office/drawing/2014/main" id="{59CCEA44-054C-4767-91F6-B31F71702E64}"/>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9F3468A8-A470-4728-95ED-01F29834F5BC}"/>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a:extLst>
                <a:ext uri="{FF2B5EF4-FFF2-40B4-BE49-F238E27FC236}">
                  <a16:creationId xmlns:a16="http://schemas.microsoft.com/office/drawing/2014/main" id="{401E86CA-B937-41A5-9523-652E81FAF12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a:extLst>
                <a:ext uri="{FF2B5EF4-FFF2-40B4-BE49-F238E27FC236}">
                  <a16:creationId xmlns:a16="http://schemas.microsoft.com/office/drawing/2014/main" id="{1E4C64EA-10C6-4B76-B08B-F663402F6A30}"/>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a:extLst>
                <a:ext uri="{FF2B5EF4-FFF2-40B4-BE49-F238E27FC236}">
                  <a16:creationId xmlns:a16="http://schemas.microsoft.com/office/drawing/2014/main" id="{EE4BC88B-1C3E-4D72-B924-2400A8EB2DA7}"/>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
              <a:extLst>
                <a:ext uri="{FF2B5EF4-FFF2-40B4-BE49-F238E27FC236}">
                  <a16:creationId xmlns:a16="http://schemas.microsoft.com/office/drawing/2014/main" id="{2CDB932C-7178-4BF3-B071-2675DB247FA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a:extLst>
                <a:ext uri="{FF2B5EF4-FFF2-40B4-BE49-F238E27FC236}">
                  <a16:creationId xmlns:a16="http://schemas.microsoft.com/office/drawing/2014/main" id="{169C8D8F-43AC-4380-AEF5-C4F61152345B}"/>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a:extLst>
                <a:ext uri="{FF2B5EF4-FFF2-40B4-BE49-F238E27FC236}">
                  <a16:creationId xmlns:a16="http://schemas.microsoft.com/office/drawing/2014/main" id="{6336C8AD-1A2C-402D-B986-A80C1E4FDD0D}"/>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
              <a:extLst>
                <a:ext uri="{FF2B5EF4-FFF2-40B4-BE49-F238E27FC236}">
                  <a16:creationId xmlns:a16="http://schemas.microsoft.com/office/drawing/2014/main" id="{F901984D-49C1-47D0-82AB-F7D6C3D8FF3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
              <a:extLst>
                <a:ext uri="{FF2B5EF4-FFF2-40B4-BE49-F238E27FC236}">
                  <a16:creationId xmlns:a16="http://schemas.microsoft.com/office/drawing/2014/main" id="{82814621-8FBD-4DEC-BDC8-017315CF199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a:extLst>
                <a:ext uri="{FF2B5EF4-FFF2-40B4-BE49-F238E27FC236}">
                  <a16:creationId xmlns:a16="http://schemas.microsoft.com/office/drawing/2014/main" id="{D9E5309A-0788-40CA-AE14-0BD5CF0BFBE9}"/>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a16="http://schemas.microsoft.com/office/drawing/2014/main" id="{70CC21F4-F603-4C9E-9C9A-46DF98746E3E}"/>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
              <a:extLst>
                <a:ext uri="{FF2B5EF4-FFF2-40B4-BE49-F238E27FC236}">
                  <a16:creationId xmlns:a16="http://schemas.microsoft.com/office/drawing/2014/main" id="{7AAC01FC-FC91-400D-9753-99AD03BBD79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a:extLst>
                <a:ext uri="{FF2B5EF4-FFF2-40B4-BE49-F238E27FC236}">
                  <a16:creationId xmlns:a16="http://schemas.microsoft.com/office/drawing/2014/main" id="{030F98AD-A0C4-4DE2-B546-646C8D3BC10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a:extLst>
                <a:ext uri="{FF2B5EF4-FFF2-40B4-BE49-F238E27FC236}">
                  <a16:creationId xmlns:a16="http://schemas.microsoft.com/office/drawing/2014/main" id="{B836E650-EEBA-4DAC-A84F-80631E6146B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a:extLst>
                <a:ext uri="{FF2B5EF4-FFF2-40B4-BE49-F238E27FC236}">
                  <a16:creationId xmlns:a16="http://schemas.microsoft.com/office/drawing/2014/main" id="{6F29E984-545C-468C-A93E-C0276F26629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a:extLst>
                <a:ext uri="{FF2B5EF4-FFF2-40B4-BE49-F238E27FC236}">
                  <a16:creationId xmlns:a16="http://schemas.microsoft.com/office/drawing/2014/main" id="{1642D669-34F2-4DCC-A937-3009BCBDF886}"/>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a:extLst>
                <a:ext uri="{FF2B5EF4-FFF2-40B4-BE49-F238E27FC236}">
                  <a16:creationId xmlns:a16="http://schemas.microsoft.com/office/drawing/2014/main" id="{0F3809D6-D3EE-4B3C-94CC-BDD5D38839CA}"/>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a:extLst>
                <a:ext uri="{FF2B5EF4-FFF2-40B4-BE49-F238E27FC236}">
                  <a16:creationId xmlns:a16="http://schemas.microsoft.com/office/drawing/2014/main" id="{161CF94E-C5F6-44CF-BD69-0F3AA456F3D6}"/>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a:extLst>
                <a:ext uri="{FF2B5EF4-FFF2-40B4-BE49-F238E27FC236}">
                  <a16:creationId xmlns:a16="http://schemas.microsoft.com/office/drawing/2014/main" id="{754C8C8D-1B19-4617-8300-86905B9C849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a:extLst>
                <a:ext uri="{FF2B5EF4-FFF2-40B4-BE49-F238E27FC236}">
                  <a16:creationId xmlns:a16="http://schemas.microsoft.com/office/drawing/2014/main" id="{694180BC-B4F4-4DF8-993D-B9561025150A}"/>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a:extLst>
                <a:ext uri="{FF2B5EF4-FFF2-40B4-BE49-F238E27FC236}">
                  <a16:creationId xmlns:a16="http://schemas.microsoft.com/office/drawing/2014/main" id="{723F06F1-0ADB-42C9-8439-468786AACFE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1DAD771-5A81-45EF-90A6-2C7CC7706BA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
              <a:extLst>
                <a:ext uri="{FF2B5EF4-FFF2-40B4-BE49-F238E27FC236}">
                  <a16:creationId xmlns:a16="http://schemas.microsoft.com/office/drawing/2014/main" id="{DAF0E13C-109C-44C0-A2BD-EF430FA61F85}"/>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a:extLst>
                <a:ext uri="{FF2B5EF4-FFF2-40B4-BE49-F238E27FC236}">
                  <a16:creationId xmlns:a16="http://schemas.microsoft.com/office/drawing/2014/main" id="{EBE70F03-65AC-40B5-944B-CB2DD0D720D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4">
              <a:extLst>
                <a:ext uri="{FF2B5EF4-FFF2-40B4-BE49-F238E27FC236}">
                  <a16:creationId xmlns:a16="http://schemas.microsoft.com/office/drawing/2014/main" id="{14E0AD65-1490-4112-A3DA-D27552FF86A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a:extLst>
                <a:ext uri="{FF2B5EF4-FFF2-40B4-BE49-F238E27FC236}">
                  <a16:creationId xmlns:a16="http://schemas.microsoft.com/office/drawing/2014/main" id="{8DDEF534-AD9E-4CE4-9136-58AB936D677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a:extLst>
                <a:ext uri="{FF2B5EF4-FFF2-40B4-BE49-F238E27FC236}">
                  <a16:creationId xmlns:a16="http://schemas.microsoft.com/office/drawing/2014/main" id="{72328BDC-457E-4D16-8F49-5E89B516BBC6}"/>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a:extLst>
                <a:ext uri="{FF2B5EF4-FFF2-40B4-BE49-F238E27FC236}">
                  <a16:creationId xmlns:a16="http://schemas.microsoft.com/office/drawing/2014/main" id="{99854834-30C7-4E05-95B0-755D07A93715}"/>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
              <a:extLst>
                <a:ext uri="{FF2B5EF4-FFF2-40B4-BE49-F238E27FC236}">
                  <a16:creationId xmlns:a16="http://schemas.microsoft.com/office/drawing/2014/main" id="{0F79E68D-C170-4CAE-9922-8D8A69B1D7E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a:extLst>
                <a:ext uri="{FF2B5EF4-FFF2-40B4-BE49-F238E27FC236}">
                  <a16:creationId xmlns:a16="http://schemas.microsoft.com/office/drawing/2014/main" id="{5674E8DD-87D5-41B8-9CAE-0FB0C7EF5F0C}"/>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0">
              <a:extLst>
                <a:ext uri="{FF2B5EF4-FFF2-40B4-BE49-F238E27FC236}">
                  <a16:creationId xmlns:a16="http://schemas.microsoft.com/office/drawing/2014/main" id="{42741F2C-1F92-4F0B-95B9-9B7FF9832EE5}"/>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
              <a:extLst>
                <a:ext uri="{FF2B5EF4-FFF2-40B4-BE49-F238E27FC236}">
                  <a16:creationId xmlns:a16="http://schemas.microsoft.com/office/drawing/2014/main" id="{11A3D24A-1E25-4FDC-8DE8-B5E6669B58D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2">
              <a:extLst>
                <a:ext uri="{FF2B5EF4-FFF2-40B4-BE49-F238E27FC236}">
                  <a16:creationId xmlns:a16="http://schemas.microsoft.com/office/drawing/2014/main" id="{75FB2B7A-8B0D-49B8-B5E3-2C2AB8D924E4}"/>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3">
              <a:extLst>
                <a:ext uri="{FF2B5EF4-FFF2-40B4-BE49-F238E27FC236}">
                  <a16:creationId xmlns:a16="http://schemas.microsoft.com/office/drawing/2014/main" id="{50B5A916-A944-49E5-A0B5-B23785AD215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4984916"/>
      </p:ext>
    </p:extLst>
  </p:cSld>
  <p:clrMapOvr>
    <a:masterClrMapping/>
  </p:clrMapOvr>
  <p:transition spd="slow">
    <p:push dir="u"/>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Blank_Blue">
    <p:bg>
      <p:bgPr>
        <a:solidFill>
          <a:srgbClr val="0000F0"/>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CEA5005A-A5DA-4E4A-896D-06D33D8BBA5F}"/>
              </a:ext>
            </a:extLst>
          </p:cNvPr>
          <p:cNvGrpSpPr>
            <a:grpSpLocks noChangeAspect="1"/>
          </p:cNvGrpSpPr>
          <p:nvPr userDrawn="1"/>
        </p:nvGrpSpPr>
        <p:grpSpPr bwMode="auto">
          <a:xfrm>
            <a:off x="7913089" y="6466809"/>
            <a:ext cx="4015386" cy="154800"/>
            <a:chOff x="1" y="2013"/>
            <a:chExt cx="7678" cy="296"/>
          </a:xfrm>
        </p:grpSpPr>
        <p:sp>
          <p:nvSpPr>
            <p:cNvPr id="23" name="Freeform 5">
              <a:extLst>
                <a:ext uri="{FF2B5EF4-FFF2-40B4-BE49-F238E27FC236}">
                  <a16:creationId xmlns:a16="http://schemas.microsoft.com/office/drawing/2014/main" id="{CC9A2608-4796-498A-B244-81217D405CE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a:extLst>
                <a:ext uri="{FF2B5EF4-FFF2-40B4-BE49-F238E27FC236}">
                  <a16:creationId xmlns:a16="http://schemas.microsoft.com/office/drawing/2014/main" id="{728C55F6-5595-40C9-9FDD-13531F0D19AB}"/>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a:extLst>
                <a:ext uri="{FF2B5EF4-FFF2-40B4-BE49-F238E27FC236}">
                  <a16:creationId xmlns:a16="http://schemas.microsoft.com/office/drawing/2014/main" id="{69C6AC54-5E70-401A-A414-771DDD89288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a:extLst>
                <a:ext uri="{FF2B5EF4-FFF2-40B4-BE49-F238E27FC236}">
                  <a16:creationId xmlns:a16="http://schemas.microsoft.com/office/drawing/2014/main" id="{0664AFE6-0C6A-4B17-85E2-E5D3C0BD5A3B}"/>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a:extLst>
                <a:ext uri="{FF2B5EF4-FFF2-40B4-BE49-F238E27FC236}">
                  <a16:creationId xmlns:a16="http://schemas.microsoft.com/office/drawing/2014/main" id="{98EFCB51-100D-4DD1-97D2-8BEB8A82DBE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0">
              <a:extLst>
                <a:ext uri="{FF2B5EF4-FFF2-40B4-BE49-F238E27FC236}">
                  <a16:creationId xmlns:a16="http://schemas.microsoft.com/office/drawing/2014/main" id="{EACB06A5-162B-4D31-A86A-440504DC751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id="{679E674B-39CE-46D1-90A7-A4F16E5D4AA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a:extLst>
                <a:ext uri="{FF2B5EF4-FFF2-40B4-BE49-F238E27FC236}">
                  <a16:creationId xmlns:a16="http://schemas.microsoft.com/office/drawing/2014/main" id="{05999639-0EE5-4E69-89E9-C9E755FF566A}"/>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a:extLst>
                <a:ext uri="{FF2B5EF4-FFF2-40B4-BE49-F238E27FC236}">
                  <a16:creationId xmlns:a16="http://schemas.microsoft.com/office/drawing/2014/main" id="{FD855272-960E-4E89-9B7C-32A2E7F2AA97}"/>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a:extLst>
                <a:ext uri="{FF2B5EF4-FFF2-40B4-BE49-F238E27FC236}">
                  <a16:creationId xmlns:a16="http://schemas.microsoft.com/office/drawing/2014/main" id="{4897DE76-20B3-422F-9659-56DA4A19945D}"/>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a:extLst>
                <a:ext uri="{FF2B5EF4-FFF2-40B4-BE49-F238E27FC236}">
                  <a16:creationId xmlns:a16="http://schemas.microsoft.com/office/drawing/2014/main" id="{9718EC9E-3823-4F19-AB81-C924D3084D9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a:extLst>
                <a:ext uri="{FF2B5EF4-FFF2-40B4-BE49-F238E27FC236}">
                  <a16:creationId xmlns:a16="http://schemas.microsoft.com/office/drawing/2014/main" id="{5EF955F5-26A4-4314-895A-974D4FBE92ED}"/>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id="{30F941B4-076A-4331-99FA-AA4E77A8A36E}"/>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id="{0EAE2169-2CD9-4155-9C79-434FAC981395}"/>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a:extLst>
                <a:ext uri="{FF2B5EF4-FFF2-40B4-BE49-F238E27FC236}">
                  <a16:creationId xmlns:a16="http://schemas.microsoft.com/office/drawing/2014/main" id="{5DEB46A9-9AFC-477F-9C09-13CE60CE27C1}"/>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9FC5F1EC-3B8D-4B05-8E6F-B109CF6ECBD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a:extLst>
                <a:ext uri="{FF2B5EF4-FFF2-40B4-BE49-F238E27FC236}">
                  <a16:creationId xmlns:a16="http://schemas.microsoft.com/office/drawing/2014/main" id="{7ACF6920-C95B-420E-B585-1EA22EEC0627}"/>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a:extLst>
                <a:ext uri="{FF2B5EF4-FFF2-40B4-BE49-F238E27FC236}">
                  <a16:creationId xmlns:a16="http://schemas.microsoft.com/office/drawing/2014/main" id="{CD8C12F9-601B-450D-9ABE-CFD939819A04}"/>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a:extLst>
                <a:ext uri="{FF2B5EF4-FFF2-40B4-BE49-F238E27FC236}">
                  <a16:creationId xmlns:a16="http://schemas.microsoft.com/office/drawing/2014/main" id="{E82D686E-C2CE-455E-9ACF-DE9BBC5CA44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
              <a:extLst>
                <a:ext uri="{FF2B5EF4-FFF2-40B4-BE49-F238E27FC236}">
                  <a16:creationId xmlns:a16="http://schemas.microsoft.com/office/drawing/2014/main" id="{535A58EF-C543-4047-B65B-A51D05BED3D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a:extLst>
                <a:ext uri="{FF2B5EF4-FFF2-40B4-BE49-F238E27FC236}">
                  <a16:creationId xmlns:a16="http://schemas.microsoft.com/office/drawing/2014/main" id="{EC8ECD73-40A4-457B-B969-5AFAFF6CFA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a:extLst>
                <a:ext uri="{FF2B5EF4-FFF2-40B4-BE49-F238E27FC236}">
                  <a16:creationId xmlns:a16="http://schemas.microsoft.com/office/drawing/2014/main" id="{31798E3C-C619-45D5-AE80-D729B34BF3B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
              <a:extLst>
                <a:ext uri="{FF2B5EF4-FFF2-40B4-BE49-F238E27FC236}">
                  <a16:creationId xmlns:a16="http://schemas.microsoft.com/office/drawing/2014/main" id="{AF0520F5-FA61-45B7-A675-3EBAE0047456}"/>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
              <a:extLst>
                <a:ext uri="{FF2B5EF4-FFF2-40B4-BE49-F238E27FC236}">
                  <a16:creationId xmlns:a16="http://schemas.microsoft.com/office/drawing/2014/main" id="{12EC78C8-CAD4-41F8-972D-70481F6057B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a:extLst>
                <a:ext uri="{FF2B5EF4-FFF2-40B4-BE49-F238E27FC236}">
                  <a16:creationId xmlns:a16="http://schemas.microsoft.com/office/drawing/2014/main" id="{93A78CC1-1BB3-4A3D-A951-FD781A66276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a16="http://schemas.microsoft.com/office/drawing/2014/main" id="{9B901EB4-A363-4D09-8095-9F55F1859A8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
              <a:extLst>
                <a:ext uri="{FF2B5EF4-FFF2-40B4-BE49-F238E27FC236}">
                  <a16:creationId xmlns:a16="http://schemas.microsoft.com/office/drawing/2014/main" id="{BCD25C97-7BAE-4302-A071-35533376ACFD}"/>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a:extLst>
                <a:ext uri="{FF2B5EF4-FFF2-40B4-BE49-F238E27FC236}">
                  <a16:creationId xmlns:a16="http://schemas.microsoft.com/office/drawing/2014/main" id="{9F6EDD0F-4F77-4B7F-AFF0-6217F2406EC2}"/>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a:extLst>
                <a:ext uri="{FF2B5EF4-FFF2-40B4-BE49-F238E27FC236}">
                  <a16:creationId xmlns:a16="http://schemas.microsoft.com/office/drawing/2014/main" id="{8A946A7E-5F1B-45B0-9DB1-45742648D56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a:extLst>
                <a:ext uri="{FF2B5EF4-FFF2-40B4-BE49-F238E27FC236}">
                  <a16:creationId xmlns:a16="http://schemas.microsoft.com/office/drawing/2014/main" id="{4E8AEFE8-3B5D-4C7B-A2A9-5010339942A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a:extLst>
                <a:ext uri="{FF2B5EF4-FFF2-40B4-BE49-F238E27FC236}">
                  <a16:creationId xmlns:a16="http://schemas.microsoft.com/office/drawing/2014/main" id="{83C581AC-7266-4DDC-ACC5-3A9EB2FE4A20}"/>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a:extLst>
                <a:ext uri="{FF2B5EF4-FFF2-40B4-BE49-F238E27FC236}">
                  <a16:creationId xmlns:a16="http://schemas.microsoft.com/office/drawing/2014/main" id="{0B81C84E-3AFE-4527-9FF7-BF8C3AA0148D}"/>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a:extLst>
                <a:ext uri="{FF2B5EF4-FFF2-40B4-BE49-F238E27FC236}">
                  <a16:creationId xmlns:a16="http://schemas.microsoft.com/office/drawing/2014/main" id="{C6EDA3EE-AF1B-4F82-B49C-B0238D212888}"/>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a:extLst>
                <a:ext uri="{FF2B5EF4-FFF2-40B4-BE49-F238E27FC236}">
                  <a16:creationId xmlns:a16="http://schemas.microsoft.com/office/drawing/2014/main" id="{C4F84A5C-5FB7-4FCA-9E32-14B008A15D6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a:extLst>
                <a:ext uri="{FF2B5EF4-FFF2-40B4-BE49-F238E27FC236}">
                  <a16:creationId xmlns:a16="http://schemas.microsoft.com/office/drawing/2014/main" id="{D9E8DF01-AEEB-422F-88BD-3312B8A1E3F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a:extLst>
                <a:ext uri="{FF2B5EF4-FFF2-40B4-BE49-F238E27FC236}">
                  <a16:creationId xmlns:a16="http://schemas.microsoft.com/office/drawing/2014/main" id="{48FCA4FA-F596-4F1E-84CD-5E01C9C2BF90}"/>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4498506D-F89F-466E-8FE5-D47D4875EBB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
              <a:extLst>
                <a:ext uri="{FF2B5EF4-FFF2-40B4-BE49-F238E27FC236}">
                  <a16:creationId xmlns:a16="http://schemas.microsoft.com/office/drawing/2014/main" id="{68F1B709-1BE5-47EB-BB29-16A31448F84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a:extLst>
                <a:ext uri="{FF2B5EF4-FFF2-40B4-BE49-F238E27FC236}">
                  <a16:creationId xmlns:a16="http://schemas.microsoft.com/office/drawing/2014/main" id="{B39F0552-993E-49BB-85F9-A5BE192B3EF4}"/>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4">
              <a:extLst>
                <a:ext uri="{FF2B5EF4-FFF2-40B4-BE49-F238E27FC236}">
                  <a16:creationId xmlns:a16="http://schemas.microsoft.com/office/drawing/2014/main" id="{AA167CDC-EDC6-4DB0-9A03-4B79B2B2E49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a:extLst>
                <a:ext uri="{FF2B5EF4-FFF2-40B4-BE49-F238E27FC236}">
                  <a16:creationId xmlns:a16="http://schemas.microsoft.com/office/drawing/2014/main" id="{29C3D396-C3C0-40C2-91A7-527848150DE7}"/>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a:extLst>
                <a:ext uri="{FF2B5EF4-FFF2-40B4-BE49-F238E27FC236}">
                  <a16:creationId xmlns:a16="http://schemas.microsoft.com/office/drawing/2014/main" id="{CACFCF67-8CE8-4976-AA68-D2BD0E06A313}"/>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a:extLst>
                <a:ext uri="{FF2B5EF4-FFF2-40B4-BE49-F238E27FC236}">
                  <a16:creationId xmlns:a16="http://schemas.microsoft.com/office/drawing/2014/main" id="{7B57F5E9-C960-4784-A73D-C08C8EC673F3}"/>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
              <a:extLst>
                <a:ext uri="{FF2B5EF4-FFF2-40B4-BE49-F238E27FC236}">
                  <a16:creationId xmlns:a16="http://schemas.microsoft.com/office/drawing/2014/main" id="{826405BF-B330-43D8-903D-3C6FC601054A}"/>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a:extLst>
                <a:ext uri="{FF2B5EF4-FFF2-40B4-BE49-F238E27FC236}">
                  <a16:creationId xmlns:a16="http://schemas.microsoft.com/office/drawing/2014/main" id="{3E711CB4-C989-4568-99BA-11006358317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0">
              <a:extLst>
                <a:ext uri="{FF2B5EF4-FFF2-40B4-BE49-F238E27FC236}">
                  <a16:creationId xmlns:a16="http://schemas.microsoft.com/office/drawing/2014/main" id="{D64598C9-92F7-45F8-9663-BFEDACD2BD8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
              <a:extLst>
                <a:ext uri="{FF2B5EF4-FFF2-40B4-BE49-F238E27FC236}">
                  <a16:creationId xmlns:a16="http://schemas.microsoft.com/office/drawing/2014/main" id="{E3634575-7C30-4715-8322-8616F15746D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2">
              <a:extLst>
                <a:ext uri="{FF2B5EF4-FFF2-40B4-BE49-F238E27FC236}">
                  <a16:creationId xmlns:a16="http://schemas.microsoft.com/office/drawing/2014/main" id="{CB411B02-06B5-43D9-AB64-65E7EF28BE0E}"/>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3">
              <a:extLst>
                <a:ext uri="{FF2B5EF4-FFF2-40B4-BE49-F238E27FC236}">
                  <a16:creationId xmlns:a16="http://schemas.microsoft.com/office/drawing/2014/main" id="{276707F6-7B3D-4C2E-A292-F7CCF1B14F2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0559434"/>
      </p:ext>
    </p:extLst>
  </p:cSld>
  <p:clrMapOvr>
    <a:masterClrMapping/>
  </p:clrMapOvr>
  <p:transition spd="slow">
    <p:push dir="u"/>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Content_Graph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8183563" y="657225"/>
            <a:ext cx="3384550" cy="800100"/>
          </a:xfrm>
        </p:spPr>
        <p:txBody>
          <a:bodyPr wrap="square" bIns="0" anchor="t" anchorCtr="0"/>
          <a:lstStyle>
            <a:lvl1pPr marL="0" indent="0" algn="r">
              <a:buClr>
                <a:schemeClr val="bg1"/>
              </a:buClr>
              <a:buNone/>
              <a:defRPr sz="1200">
                <a:solidFill>
                  <a:schemeClr val="bg1"/>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DBFFD0F2-9BB1-4288-8EFD-6934A87F1FB2}"/>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3BC8B7A0-70F1-4C0C-AD0C-070840179F7F}"/>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4A3AE174-8083-45BA-86C9-EBF61D759C6B}"/>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183D7A25-03B5-4344-AF55-87FC80F5521F}"/>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097E77E1-B057-4FFC-AE6E-94CEBF91905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2DA983C1-A803-4DE6-A5A3-7E52C84376F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FFD62043-6574-4264-9608-32A2F1DD316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EFAA0FFF-1078-42FB-BC4D-25617F14502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22F19E29-B423-4AA2-B0F2-E76FA80D7780}"/>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88736860-6886-4CDB-9873-33A0CE875C39}"/>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91735FE0-60CD-448E-A5EF-6CBE1440273D}"/>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A24B937A-E78A-4651-AD74-BB917C5AFA97}"/>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80C1AB61-7514-4BF1-A42A-F1E8A7DB3FF2}"/>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7AB0459D-E1E7-4762-BE8D-8560BE83FD46}"/>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4080FEED-82FE-4958-BD84-65512DCEB62C}"/>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453F431C-29A4-48DD-97A0-8FEA15408011}"/>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782B65C5-DB21-4E26-AD88-D6BF82F68B82}"/>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F99DAA27-EDAD-4F2E-BB98-1CFB4A899FF8}"/>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EF5BF162-6D8F-46DE-A273-40A6240FCE3D}"/>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C592ED14-8E2D-4FFB-BE4E-E9B5FD2C22B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1C50F31F-E159-4AB4-96CF-AA10656463D4}"/>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84510DF3-C551-445E-ACE8-33C37DC8B606}"/>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3FCC0809-7FEE-43F8-9277-D40AE242E61F}"/>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B69F6E4A-B64E-418B-9D0D-EBE3D482F3F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C95DA5A5-4094-415D-9045-9E6AB123B2F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A505271D-94BA-4F59-895C-1C8A84A8A1F8}"/>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2BB76B9D-EDB3-4ECE-81C7-4FBB7F9A1F0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8D6AD140-9EB0-4B78-870E-43E77D53204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D7E30638-04BF-4016-A252-DF17BB95555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4C0881B7-33BC-4AD5-8DC0-5A74726D541B}"/>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D7090BED-F42F-4FA6-9993-D74758B4DA5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19DFF8C6-9164-4F74-8BE3-A6E2258EB44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30E056CC-E7BC-4B97-A8D6-9C7B447E2A7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A83229DD-4705-42F7-8E2F-F875FFA043D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9F4C04C7-7672-4499-B3B5-010CBA826658}"/>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A68973C2-5D3E-4B47-9B5F-2C74D02DAB3C}"/>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7DD46399-202B-45FB-9DC7-AB29F5DF53F0}"/>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85FB0823-491E-4C34-BC24-8D03F1976B02}"/>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403FC97-B7FB-43E9-987E-7E69A628B56B}"/>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B01BD2C4-9A62-4C8D-81F0-8F225214CE5B}"/>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BC6D00B1-5CD0-44B3-98E1-E2E40209B8D2}"/>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CF316AB0-EFD4-40A4-A92D-7CD1097CC29E}"/>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A77F0E7A-A9A8-4EDF-B283-F66C6FCFF4BB}"/>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36819E28-92E1-4BBB-A1A1-A9BC5B8AE37C}"/>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6A2FEC47-76AC-4FD2-8632-6F2A2589921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F40FD11-C77C-416B-AFBD-45EF5BCDA65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F0FF17F6-EBE7-4127-82DB-E5922AE105BF}"/>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352D3E56-7D48-4889-8CEA-174E7C2CC80F}"/>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02AA32D3-2CD2-4C14-A87E-23197305DDC6}"/>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CCCF00E7-0F0F-4ABD-9D1E-A2A8D3F8537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52357303"/>
      </p:ext>
    </p:extLst>
  </p:cSld>
  <p:clrMapOvr>
    <a:masterClrMapping/>
  </p:clrMapOvr>
  <p:transition spd="slow">
    <p:push dir="u"/>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Content_Graph_Gray">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8183563" y="657225"/>
            <a:ext cx="3384550" cy="800100"/>
          </a:xfrm>
        </p:spPr>
        <p:txBody>
          <a:bodyPr wrap="square" bIns="0" anchor="t" anchorCtr="0"/>
          <a:lstStyle>
            <a:lvl1pPr marL="0" indent="0" algn="r">
              <a:buClr>
                <a:schemeClr val="bg1"/>
              </a:buClr>
              <a:buNone/>
              <a:defRPr sz="1200">
                <a:solidFill>
                  <a:srgbClr val="0000F0"/>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39638171-3EA7-4E57-8F29-CB7809E80335}"/>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CC794845-6C09-4384-BAF8-3318E988DC25}"/>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76A3DAD-D6AC-478A-9E47-9FAF75BEC60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66727EC3-E256-42C8-9E23-A69504F6530F}"/>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76A194D7-F6A0-4FB1-8A4B-F2A7A124A00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523AEC27-49B2-4643-95B9-147AF0CFA9C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0BB6D5E6-5718-4263-A689-0FA868D35346}"/>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16BA19C-24B0-4BF4-8929-1B97BFAA9F86}"/>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01BCCB28-3CAA-4DBA-9227-6C417C50695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ABB8416A-6458-47C1-A9CD-642C82B56BCE}"/>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9958AE15-FCFA-437A-9F67-33473B175DFC}"/>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1FDF8B54-9041-4DCD-8DDF-BB2B43D2963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8EEC6106-764D-4E68-B1A6-87377B3DD21D}"/>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55C66550-0A07-4382-950A-9AF4ABCAFC86}"/>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0D53703E-A102-4821-A377-5DA9AEBFCE5F}"/>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0FCE6FEA-AFB2-4BCF-9055-AD644B1DD61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CC2EB60A-2855-4D31-AFA7-D38C8E08C63A}"/>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AF1EF94A-E984-44B8-B75E-F17008B969D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4BF09814-5EFF-453B-B768-5C002B3B76C4}"/>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84396F48-0514-4A32-A1FE-9E69551978B2}"/>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D4077EAD-14BD-4823-B18B-DC1DC96BFD4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DDBB3A31-6FB7-4938-9EA2-A16E517352DE}"/>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1B5AE9A2-EBA9-4E1A-B644-8B2FBC91DA57}"/>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1FF5BE4D-0F07-465D-A3AA-91AF2EC808C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423C03F2-C3C0-4FB6-AC19-FE54388C9FAA}"/>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3253D38A-189B-46F7-9BCB-BE0F824AF4C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7B14B1A4-0703-4831-99E4-E781220BA36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7A82ECF9-3706-46B3-B138-A2AB82F9BDE5}"/>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D9973AF7-733E-4946-8076-27D2E307A82B}"/>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49C90923-4DD6-4EB4-B633-E6E41D2F991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BF1A42C1-17C0-4F44-B2D5-AE68D7993D4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F4CB5AAA-115D-4B3C-A42E-14C34A573520}"/>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1310240C-19C4-4FC8-94BB-5DEA12A407ED}"/>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E2161DA4-2790-4ED1-9B67-8FFB6EF30EC8}"/>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2049188C-7AA0-4E00-BE16-3DC2C0104B5B}"/>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7F132844-CDF5-41C3-8B44-F3C50B97CB3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3C3FF6C0-8F68-423B-AF4B-FE4C5638C553}"/>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2680F9C3-4EA2-4DC9-90DD-9824EE1D6847}"/>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A070F1F9-D380-44A3-9F5B-3F86873F5D53}"/>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FFCCEA18-BB40-498A-907C-3E334E8264D8}"/>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D3A51F87-11BF-4C2E-94E2-EA564BC621E8}"/>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9963649F-E4B9-49AA-801D-E455971A19E7}"/>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E787C019-B8CF-4C8E-A145-5D075F1B3975}"/>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6A9FB940-E4ED-4E67-B6D8-A481068DCD8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FA033195-E569-4585-A61E-E85717FB224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9308EAB9-7D61-4266-AEDC-6278A621F4A5}"/>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A410A4DD-75C8-48BE-9C68-6ED61D82CA7F}"/>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52A4C030-13F9-4D12-BC6E-F27E3AD3D75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F199FA95-FF7F-4AE6-930F-F6AE889A68FD}"/>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37A76E25-A0A6-4587-8B6D-7B65C70B43C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13148469"/>
      </p:ext>
    </p:extLst>
  </p:cSld>
  <p:clrMapOvr>
    <a:masterClrMapping/>
  </p:clrMapOvr>
  <p:transition spd="slow">
    <p:push dir="u"/>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ntent_Graph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8183563" y="657225"/>
            <a:ext cx="3384550" cy="800100"/>
          </a:xfrm>
        </p:spPr>
        <p:txBody>
          <a:bodyPr wrap="square" bIns="0" anchor="t" anchorCtr="0"/>
          <a:lstStyle>
            <a:lvl1pPr marL="0" indent="0" algn="r">
              <a:buClr>
                <a:schemeClr val="bg1"/>
              </a:buClr>
              <a:buNone/>
              <a:defRPr sz="1200">
                <a:solidFill>
                  <a:srgbClr val="0000F0"/>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D9E62788-6DC1-493F-92E3-4E89D876CCD1}"/>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B8FA2767-2CF0-4774-AF6D-DC86A7145F58}"/>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6F39C0CB-C0FA-40B9-B88F-5629EF23725C}"/>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C2BBFE73-C89E-41C5-95DD-36A90AF296A2}"/>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2C5E2978-F7FB-444F-A80C-5A7C97500B7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AD9A8F8A-850C-49FA-888D-F0F408C0670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341C7EAE-3465-4555-AD54-F518E3416F04}"/>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DB68237-1E10-4C83-9EDA-03FE7D1B8723}"/>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6D2F9C0D-B5F0-47AE-89B1-357069C6DC6E}"/>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616DC839-5BB4-4103-833B-B8EE1946DFD1}"/>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E435FAD6-F053-491E-9AF5-FD31135DD4D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DCCAB329-EB18-4E55-B2EF-5E99432D1256}"/>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6A9657CC-0772-4582-ACCA-3AF8A57915F4}"/>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D50A2D06-CC32-415A-8BA0-5CBD9DCB3F8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E6F50BFF-11D7-4917-A3C1-53D6D8F6CBA7}"/>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A367E07E-5DA6-45BB-A0C4-0DE5322EFD0F}"/>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BDAD5883-D5A2-4ACC-8934-89DD42A6A9E3}"/>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4FF9328D-FDFC-4F87-A9E4-52843EDAD30C}"/>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73B357AE-2130-4A19-BC92-0C6F3D4E9E29}"/>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022A2D2B-39AF-48A2-94B9-0DB80629A975}"/>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6EA8B7E8-E9E7-4156-BE78-766A34671AD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ECE51A5C-D854-430E-947E-8BEAC37E218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E855E1CB-6B1E-41B5-9CE6-325FDAF5A0D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6C564205-4532-4405-8309-A71727F2852A}"/>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6E3EA02F-A20C-4140-92ED-7157D31700B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81BE6D62-550A-4667-A7BC-CC1A7BFF810B}"/>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E0E51E89-15EF-4D77-A281-881A6AA32A59}"/>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E0BFE9F2-68E3-4D13-9F55-524BFB1F5F07}"/>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96ED4FD2-872C-4E1C-8489-D5675BA52B25}"/>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37BB6E69-6B54-4A27-B9FA-6224148DA92C}"/>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DDAB944-792E-43FF-BA8A-46C9BAEF6DB9}"/>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C1D9C39A-4415-44F1-8825-521EF9B0F0F3}"/>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8AA3F27F-2F5A-4179-9E7A-21E915ED6316}"/>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6B6B44C5-ECD5-4A72-BABD-3DAD3AFEDAB6}"/>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4354BEE3-769C-4030-8FB9-79F417AA17C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68B78776-A596-4846-A61E-A64716B83F51}"/>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0FE643A1-94F9-4E91-B7CE-783FBC18EBD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45FDE035-9E49-4002-80C9-289E81060959}"/>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CB1666B-9912-45C2-BCB0-487D9287034D}"/>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27944B85-7FE8-457A-8B54-49691162418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09C965B5-CC26-4587-9B1A-69B66C887916}"/>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2E8D608D-D63E-475B-B7D5-306E65E4AF4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70E695F8-1B91-4DBD-A579-BBB7E2422150}"/>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1704BA07-41CB-4750-A25E-1C82AAE4B6BB}"/>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B587EA15-F123-445E-B32A-DCD963BA9BA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CC973914-517E-4416-9F65-2CD39E790770}"/>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8FC810D7-4674-4520-9F34-B1104BCE52DE}"/>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2517EDC8-F9B0-40CE-A201-F28C81F17AE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6CD87634-598D-4EA7-8CC1-6677C2826B1F}"/>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9B33E8DA-C512-43F7-9F69-F8788925F23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118328085"/>
      </p:ext>
    </p:extLst>
  </p:cSld>
  <p:clrMapOvr>
    <a:masterClrMapping/>
  </p:clrMapOvr>
  <p:transition spd="slow">
    <p:push dir="u"/>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Headline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bg1"/>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E280CDB-5D20-4E03-AE6D-5BA66757F11A}"/>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59965164"/>
      </p:ext>
    </p:extLst>
  </p:cSld>
  <p:clrMapOvr>
    <a:masterClrMapping/>
  </p:clrMapOvr>
  <p:transition spd="slow">
    <p:push dir="u"/>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Headline_Gray">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rgbClr val="0000F0"/>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94362D1-6041-4BB0-A063-CB977D746E74}"/>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942601630"/>
      </p:ext>
    </p:extLst>
  </p:cSld>
  <p:clrMapOvr>
    <a:masterClrMapping/>
  </p:clrMapOvr>
  <p:transition spd="slow">
    <p:push dir="u"/>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Headline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rgbClr val="0000F0"/>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99337B4A-4923-4EF3-8831-65F5E74D7B09}"/>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42522624"/>
      </p:ext>
    </p:extLst>
  </p:cSld>
  <p:clrMapOvr>
    <a:masterClrMapping/>
  </p:clrMapOvr>
  <p:transition spd="slow">
    <p:push dir="u"/>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38" name="Freeform 5">
            <a:extLst>
              <a:ext uri="{FF2B5EF4-FFF2-40B4-BE49-F238E27FC236}">
                <a16:creationId xmlns:a16="http://schemas.microsoft.com/office/drawing/2014/main" id="{FD47A815-62B2-4B87-9313-8A2B500FE6B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7779055"/>
      </p:ext>
    </p:extLst>
  </p:cSld>
  <p:clrMapOvr>
    <a:masterClrMapping/>
  </p:clrMapOvr>
  <p:transition spd="slow">
    <p:push dir="u"/>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Content_GraphRight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2770199"/>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5437188"/>
            <a:ext cx="5472112" cy="800100"/>
          </a:xfrm>
        </p:spPr>
        <p:txBody>
          <a:bodyPr wrap="square" bIns="0" anchor="b" anchorCtr="0"/>
          <a:lstStyle>
            <a:lvl1pPr marL="0" indent="0" algn="l">
              <a:buClr>
                <a:schemeClr val="bg1"/>
              </a:buClr>
              <a:buNone/>
              <a:defRPr sz="1200">
                <a:solidFill>
                  <a:schemeClr val="bg1"/>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17B6DE78-57E3-46AA-B56F-5BD359B1CFF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73C5D78-1411-4E41-A7E6-316F0B5D51E6}"/>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BA1FADC-BD57-44AC-B2E7-AFB7A6D55742}"/>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20BC26F8-E4B0-438F-8089-6B5AB329B31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CFE71624-C7EF-4ACF-9EBC-CD0BE9AE7C9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F48897-343A-40D6-8CC5-B7DF9D4A101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DA93FE41-CCE7-45FF-B2F3-04734D6E16B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4884AA8-205A-4D1A-B6FF-9D5E52F30B0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7761BD87-CB47-4029-9706-3537E58ADBB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1BFB55FB-5506-4239-9F51-EBCF4986763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349DDE25-93D0-465E-8E41-57A3345CE326}"/>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5A893B78-16A7-4A11-B8BF-609CF757F98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3BD7F88D-1612-4963-B9A3-A2B88B23BED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1B34450B-F519-461B-9C56-5104745160F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26694041-4614-4C68-8877-5978B949FD6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F37E7582-EF8F-49BB-B440-E6A69234306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3016791-1DAB-4700-83F1-2F1ABBAA958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A1B23E2-10CD-4E6D-B4FE-DF1020F2A33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72F34872-0207-4BD0-949A-F3619C7A4FD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F5B7E6D-C9C2-48DE-9624-6433D9567C0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FDA8C6BD-830E-43DA-82BD-8AEEEC09B03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CE51BB6E-25CD-4492-9916-AB376A0538B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9C8496CF-152B-4227-BB34-23060D13B4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6E86BA1-DBFA-46C3-AFFF-AC875537BEE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513AB6C-769C-4916-A20E-5061A37D82D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7E177FFC-88BD-4460-92B2-407E31262EF8}"/>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87EEAB0A-6152-49A9-97CF-3581B94386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DCF8361-548F-4DEE-B669-472F4479C4F5}"/>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7724F6DC-3084-4DB1-8E76-3E1042482F1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58656D4-8511-4626-8A7B-AA90E91226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E511542-D895-49FF-947B-A02E9084E07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C083ADB5-DE65-4941-9633-F7275B2C265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18351E18-7F70-4E09-BBE1-E44B45F7623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50C385F-C635-4F81-8254-001A9A2E22CE}"/>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49686BEA-B8F2-4B66-AC96-62CE42340E0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1928231-372D-46D6-8174-3E5070E401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2D4DAC9-1F64-494D-BE7B-D03E2E92417A}"/>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51171000-CAD5-4B32-9719-82FD21CF6F39}"/>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E107D68-8E10-4526-BE6A-7319E30511DE}"/>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8ECDDB5-F30D-468B-9BFF-D616C7F43C1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12C0FFF-09FC-4E07-811B-1F3F18C161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59C7F935-134B-4A8C-BD69-78A07B52772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D0E404A6-6B13-4186-947E-EC02CCA3A45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4898EECF-F2F3-468D-B380-673B07C38A14}"/>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BFDD9270-6EEC-46D4-B2EA-B950C0B2509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2728335-C9E4-41F2-898D-A71B98408D9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B7DB4142-13A8-4841-BE5C-9FE0B8295247}"/>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9F6BD9D-EB66-4554-92FC-3C3FDC4885F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7D80413E-05F0-4D2B-B11E-772F8D9C957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91B2745-8AF2-4652-AA63-65AD87122B2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6170258"/>
      </p:ext>
    </p:extLst>
  </p:cSld>
  <p:clrMapOvr>
    <a:masterClrMapping/>
  </p:clrMapOvr>
  <p:transition spd="slow">
    <p:push dir="u"/>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Content_GraphRight_Gray">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2770199"/>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5437188"/>
            <a:ext cx="5472112" cy="800100"/>
          </a:xfrm>
        </p:spPr>
        <p:txBody>
          <a:bodyPr wrap="square" bIns="0" anchor="b" anchorCtr="0"/>
          <a:lstStyle>
            <a:lvl1pPr marL="0" indent="0" algn="l">
              <a:buClr>
                <a:schemeClr val="bg1"/>
              </a:buClr>
              <a:buNone/>
              <a:defRPr sz="1200">
                <a:solidFill>
                  <a:srgbClr val="0000F0"/>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5D401E65-8FDD-4960-8AF1-DE676A90F8F8}"/>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19AB860E-4599-4468-949C-1F0C89859004}"/>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0A492A63-E7EB-46DF-A3B9-3F24E1E98236}"/>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EB5D3BAB-A3F2-4072-91E3-250D7D9A253F}"/>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4DB2F578-4D11-4712-A58F-DB0592F6BAF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5C79BF8E-27DB-492C-AB8E-6A238A690C7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156969FD-323F-4816-9906-D447940917E2}"/>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F1415F0-D10E-4693-BA11-0FEDA19BEC0A}"/>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1D4A69FC-5F86-4687-AB17-56EC90FABCA6}"/>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B3A382C6-B3E6-4180-9E33-9299094A465C}"/>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7391B250-3ADA-4315-AD14-C113A97E013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8DEBE657-9959-45AD-B1F6-4CBA0BD2DC1F}"/>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280F3580-536F-470E-9107-22F20BF37D9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B5CEFA02-3855-4ACE-AEE5-4021AB2B1DA0}"/>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7FAAC2B9-A62F-454F-B814-9DECCCE804D8}"/>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D1581F55-E94B-4458-A619-88C2E807F229}"/>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E518C7C2-FBC2-4E4F-BB83-BC559874A623}"/>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21A8B4AA-B8DF-4FF7-8512-CB8D6C5EAFB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C2477EDF-44CF-4AE9-BDF2-848627D78707}"/>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82301320-0306-4CCB-82E5-6DF21E729B7F}"/>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9FEE7141-AF07-4731-A8B4-47FE1C0EAED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2A2A19CA-6C34-4A73-8A6D-D37FF3F7E06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024259CA-1FBD-4EE3-9DF3-D72B500BA170}"/>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3455A1D-550A-435E-8E76-DF9078EF34E5}"/>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AD8343CA-E601-46F7-84C7-B62B5147B73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BE59341F-6502-4691-9F54-36867785244A}"/>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560B83CB-6976-4B42-A22B-FBCCB697ABF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12865244-B1A5-4FA1-AEB9-7A5E0A7B17CC}"/>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A2EA8963-DBF3-49C5-B12F-41B1A28F4A4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FDB0573C-2991-4B4B-8758-80632E3E6B7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2F433224-2881-42D0-BEBD-246DB92C6258}"/>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DA48CF0C-E011-4C6C-887F-12F64AD6C2FC}"/>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96BD924A-7A72-42F3-A4E7-E8EE7D28523A}"/>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587BB855-F5AF-41C7-8B51-629387A5E2D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D6581E37-20B9-400F-8A72-98C1BE1313F4}"/>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9E8F504F-5DCD-4156-BE02-C368E681D19B}"/>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22E66293-35C1-4620-9DFA-5D85A0F1C4A3}"/>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607F3B41-4F60-4D00-B65A-F0E0FF701D92}"/>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DC174AEE-0EDF-45FF-AD6B-C250ED5EA31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55BEEF1C-FEDE-4370-A45C-A84E6806AFE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13E1C18B-1723-44D6-969A-8CA3AAB8F12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633E2BE1-EF34-41D6-A0A7-F033EE351C37}"/>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03F418C4-D3E1-4407-960B-0002209316C0}"/>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870E0954-3890-43B2-8F47-C0B67A77DF58}"/>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6FB0807F-D025-4E69-AEB9-C7FB00F491B1}"/>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B606BD1D-3804-4D0D-A3C8-538228190D9F}"/>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2BD88372-5799-476F-86A4-5E975EB4D32D}"/>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BF4F4D97-659A-465F-8B08-D36958BCFCA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59851A4C-E5C0-4C82-AE69-AD7215CB737B}"/>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EE4C30CE-E030-4574-820F-3BF1646E2C4A}"/>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01827517"/>
      </p:ext>
    </p:extLst>
  </p:cSld>
  <p:clrMapOvr>
    <a:masterClrMapping/>
  </p:clrMapOvr>
  <p:transition spd="slow">
    <p:push dir="u"/>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ontent_GraphRight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2770199"/>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5437188"/>
            <a:ext cx="5472112" cy="800100"/>
          </a:xfrm>
        </p:spPr>
        <p:txBody>
          <a:bodyPr wrap="square" bIns="0" anchor="b" anchorCtr="0"/>
          <a:lstStyle>
            <a:lvl1pPr marL="0" indent="0" algn="l">
              <a:buClr>
                <a:schemeClr val="bg1"/>
              </a:buClr>
              <a:buNone/>
              <a:defRPr sz="1200">
                <a:solidFill>
                  <a:srgbClr val="0000F0"/>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05E75D40-820D-4EDA-9FBB-A30F681B2B91}"/>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92E7C581-201D-4901-8B82-D64C59A0E66A}"/>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C8CB859-8AD2-4F1B-9EE6-69A9B4EE782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90E046EA-36AC-4A21-9517-033EF14BF15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B9B8A90A-DB4B-4AD6-87BF-AA2B60AE9B56}"/>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D458930A-3D78-445C-BCF3-DB52B23222D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B3132837-AADC-4227-B0C2-34A4C8C1B5A3}"/>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677EDE6-1842-4265-AD39-AD7022078C4A}"/>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320D8A3D-EABA-40EE-A120-5B59DD1C999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028E8562-D2D1-41F4-B031-AF0256B16A28}"/>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E0C0A488-3265-4995-BC74-EF26A86FC9D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B071002F-8510-40F2-820C-35B60EB8A4A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4126032B-38AF-42DC-971C-B7C2F77C7DCC}"/>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63D3AE47-9D03-41E2-8987-003EA5BF2A66}"/>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659F96A8-D154-4C9F-BDFC-CAD686757BF5}"/>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03BE3113-80DC-47E7-BF26-88CF0BF6D89B}"/>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1411B894-0A27-40EB-8903-855D2407775F}"/>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FFC84F6-3168-400C-B15B-CE4E0D71A1AE}"/>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266D3DA2-5698-4EC5-8939-1F1B012C6C08}"/>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5206E10B-FAFC-4BA6-89F6-95B7D62CC4A0}"/>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612EA816-C30E-403C-8FAF-046D77CA6EA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457C7FC5-0AAA-40BF-8946-BD04C4D843D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AEF207E9-8E84-4C3B-B39A-AE646732AA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2D2ECA37-FFC7-47E9-A889-5D833E5A9644}"/>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03B04360-A7AC-4EEB-A5E1-3EB3FBDA7C42}"/>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C6B98DB1-868D-4BDF-97CE-7F9603C7D0C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278859A1-F5C0-477F-9577-0DA8AB4A5B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D3871EBB-449D-4786-AA5B-BCB30D6B3DD6}"/>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E05C578B-6E59-4B38-A959-663338385097}"/>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2CC2E70D-C3B9-4B26-8F75-2375F385B512}"/>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C885880A-1780-43EF-BF7A-BBFC7F159CF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6DD6B201-55AD-463F-832B-3F31E683BE53}"/>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5E660D3E-0A41-4456-8E05-8687AE860990}"/>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BE09B059-6DBF-4085-BF0B-830A47FABBE0}"/>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1A4DD0C2-D005-4AC8-BEEE-98979300DEA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EBF5740-602A-43E0-94EF-D221D40A4297}"/>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E88DF23-D0DD-4843-9525-C80B951709C7}"/>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A79CA12-E533-47E2-933B-54581B87CBB5}"/>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1601AC5A-09F9-406E-81AA-4963B932317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90BA80A6-26C4-410B-91F2-1E982492361F}"/>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6422E96-161A-44DE-9775-37E6C4627D8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DC62B45-DF63-4E36-8137-FCCA46726F6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52E0FAE-0492-4691-9E27-70903BF7A8E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A452BE96-328D-4CC9-96A7-7047A39B70AB}"/>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962FE551-86AE-4E18-9CA8-82127DDA0A5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465F19EE-9C92-4542-87E0-BB9C4622CF74}"/>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235D46D5-AE21-4AC9-8E71-DBB3F8FFADE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F325E9D-3133-43BD-B086-D796B86AE0C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E99938F5-B4A1-4191-8391-F4ADD881837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8F9D4E1A-5F05-44B2-8CF8-5797AEC6D35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50680278"/>
      </p:ext>
    </p:extLst>
  </p:cSld>
  <p:clrMapOvr>
    <a:masterClrMapping/>
  </p:clrMapOvr>
  <p:transition spd="slow">
    <p:push dir="u"/>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End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4" name="Freeform 5">
            <a:extLst>
              <a:ext uri="{FF2B5EF4-FFF2-40B4-BE49-F238E27FC236}">
                <a16:creationId xmlns:a16="http://schemas.microsoft.com/office/drawing/2014/main" id="{D1083AFD-C3C4-4C4E-9D45-663C1357BD4B}"/>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942364315"/>
      </p:ext>
    </p:extLst>
  </p:cSld>
  <p:clrMapOvr>
    <a:masterClrMapping/>
  </p:clrMapOvr>
  <p:transition spd="slow">
    <p:push dir="u"/>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End_Image">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8F73E35-744B-44B8-8AF8-6185A19DB445}"/>
              </a:ext>
            </a:extLst>
          </p:cNvPr>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5" name="Text Placeholder 7">
            <a:extLst>
              <a:ext uri="{FF2B5EF4-FFF2-40B4-BE49-F238E27FC236}">
                <a16:creationId xmlns:a16="http://schemas.microsoft.com/office/drawing/2014/main" id="{BE762C6A-BA1D-4B63-B365-B1A46B1DB81D}"/>
              </a:ext>
            </a:extLst>
          </p:cNvPr>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7" name="Freeform 5">
            <a:extLst>
              <a:ext uri="{FF2B5EF4-FFF2-40B4-BE49-F238E27FC236}">
                <a16:creationId xmlns:a16="http://schemas.microsoft.com/office/drawing/2014/main" id="{9E23D504-0A2A-4047-8825-F2DF92F82C6A}"/>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535167614"/>
      </p:ext>
    </p:extLst>
  </p:cSld>
  <p:clrMapOvr>
    <a:masterClrMapping/>
  </p:clrMapOvr>
  <p:transition spd="slow">
    <p:push dir="u"/>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End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rgbClr val="0000F0"/>
                </a:solidFill>
              </a:defRPr>
            </a:lvl1pPr>
          </a:lstStyle>
          <a:p>
            <a:pPr lvl="0"/>
            <a:r>
              <a:rPr lang="en-GB" dirty="0"/>
              <a:t>Click to edit</a:t>
            </a:r>
          </a:p>
        </p:txBody>
      </p:sp>
      <p:pic>
        <p:nvPicPr>
          <p:cNvPr id="4" name="Pilt 3">
            <a:extLst>
              <a:ext uri="{FF2B5EF4-FFF2-40B4-BE49-F238E27FC236}">
                <a16:creationId xmlns:a16="http://schemas.microsoft.com/office/drawing/2014/main" id="{F7557E13-7323-43CB-8697-929E891FB7C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079101" y="5410200"/>
            <a:ext cx="1489011" cy="827089"/>
          </a:xfrm>
          <a:prstGeom prst="rect">
            <a:avLst/>
          </a:prstGeom>
        </p:spPr>
      </p:pic>
      <p:sp>
        <p:nvSpPr>
          <p:cNvPr id="5" name="Freeform 5">
            <a:extLst>
              <a:ext uri="{FF2B5EF4-FFF2-40B4-BE49-F238E27FC236}">
                <a16:creationId xmlns:a16="http://schemas.microsoft.com/office/drawing/2014/main" id="{B3A554A6-B683-4538-9C31-2FE63ACC7883}"/>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33225971"/>
      </p:ext>
    </p:extLst>
  </p:cSld>
  <p:clrMapOvr>
    <a:masterClrMapping/>
  </p:clrMapOvr>
  <p:transition spd="slow">
    <p:push dir="u"/>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Manual_Title">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826E22F4-7000-4904-A79C-A24ACA08C0E4}"/>
              </a:ext>
            </a:extLst>
          </p:cNvPr>
          <p:cNvSpPr txBox="1"/>
          <p:nvPr userDrawn="1"/>
        </p:nvSpPr>
        <p:spPr>
          <a:xfrm>
            <a:off x="623889" y="658801"/>
            <a:ext cx="4243386" cy="884249"/>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6000" dirty="0">
                <a:solidFill>
                  <a:schemeClr val="bg1"/>
                </a:solidFill>
                <a:latin typeface="+mj-lt"/>
              </a:rPr>
              <a:t>Hello!</a:t>
            </a:r>
          </a:p>
        </p:txBody>
      </p:sp>
      <p:sp>
        <p:nvSpPr>
          <p:cNvPr id="11" name="Text Placeholder 8">
            <a:extLst>
              <a:ext uri="{FF2B5EF4-FFF2-40B4-BE49-F238E27FC236}">
                <a16:creationId xmlns:a16="http://schemas.microsoft.com/office/drawing/2014/main" id="{ED321AF2-2354-45D7-A71C-6ABF961BCFE0}"/>
              </a:ext>
            </a:extLst>
          </p:cNvPr>
          <p:cNvSpPr>
            <a:spLocks noGrp="1"/>
          </p:cNvSpPr>
          <p:nvPr>
            <p:ph type="body" sz="quarter" idx="12" hasCustomPrompt="1"/>
          </p:nvPr>
        </p:nvSpPr>
        <p:spPr>
          <a:xfrm>
            <a:off x="623887" y="3429000"/>
            <a:ext cx="4964112" cy="2808288"/>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12" name="Teksti kohatäide 3">
            <a:extLst>
              <a:ext uri="{FF2B5EF4-FFF2-40B4-BE49-F238E27FC236}">
                <a16:creationId xmlns:a16="http://schemas.microsoft.com/office/drawing/2014/main" id="{EDDBAD18-C3DD-4E53-BC6C-0BC0923EC9D7}"/>
              </a:ext>
            </a:extLst>
          </p:cNvPr>
          <p:cNvSpPr>
            <a:spLocks noGrp="1"/>
          </p:cNvSpPr>
          <p:nvPr>
            <p:ph type="body" sz="quarter" idx="13" hasCustomPrompt="1"/>
          </p:nvPr>
        </p:nvSpPr>
        <p:spPr>
          <a:xfrm>
            <a:off x="6096001" y="3429000"/>
            <a:ext cx="4964112" cy="2808288"/>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13" name="TextBox 12">
            <a:extLst>
              <a:ext uri="{FF2B5EF4-FFF2-40B4-BE49-F238E27FC236}">
                <a16:creationId xmlns:a16="http://schemas.microsoft.com/office/drawing/2014/main" id="{A36B1F16-A6F5-4DCC-A452-D5018E125DDF}"/>
              </a:ext>
            </a:extLst>
          </p:cNvPr>
          <p:cNvSpPr txBox="1"/>
          <p:nvPr userDrawn="1"/>
        </p:nvSpPr>
        <p:spPr>
          <a:xfrm>
            <a:off x="6096000" y="0"/>
            <a:ext cx="5832475" cy="657225"/>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800" dirty="0">
                <a:solidFill>
                  <a:schemeClr val="bg1"/>
                </a:solidFill>
              </a:rPr>
              <a:t>THIS IS AN INSTRUCTION SLIDE – DELETE BEFORE FINALISING YOUR PRESENTATION</a:t>
            </a:r>
          </a:p>
        </p:txBody>
      </p:sp>
      <p:sp>
        <p:nvSpPr>
          <p:cNvPr id="7" name="Text Placeholder 5">
            <a:extLst>
              <a:ext uri="{FF2B5EF4-FFF2-40B4-BE49-F238E27FC236}">
                <a16:creationId xmlns:a16="http://schemas.microsoft.com/office/drawing/2014/main" id="{15F31B2E-7FF5-403E-9CB3-3F9CDDBAC21E}"/>
              </a:ext>
            </a:extLst>
          </p:cNvPr>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Tree>
    <p:extLst>
      <p:ext uri="{BB962C8B-B14F-4D97-AF65-F5344CB8AC3E}">
        <p14:creationId xmlns:p14="http://schemas.microsoft.com/office/powerpoint/2010/main" val="2199537455"/>
      </p:ext>
    </p:extLst>
  </p:cSld>
  <p:clrMapOvr>
    <a:masterClrMapping/>
  </p:clrMapOvr>
  <p:transition spd="slow">
    <p:push dir="u"/>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566584-06C3-4FF6-8BB6-B0F0F61AA5EC}"/>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t-EE"/>
          </a:p>
        </p:txBody>
      </p:sp>
      <p:sp>
        <p:nvSpPr>
          <p:cNvPr id="3" name="Subtitle 2">
            <a:extLst>
              <a:ext uri="{FF2B5EF4-FFF2-40B4-BE49-F238E27FC236}">
                <a16:creationId xmlns:a16="http://schemas.microsoft.com/office/drawing/2014/main" id="{5E37882A-DD4F-4BBE-929E-902350F617C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t-EE"/>
          </a:p>
        </p:txBody>
      </p:sp>
      <p:sp>
        <p:nvSpPr>
          <p:cNvPr id="4" name="Date Placeholder 3">
            <a:extLst>
              <a:ext uri="{FF2B5EF4-FFF2-40B4-BE49-F238E27FC236}">
                <a16:creationId xmlns:a16="http://schemas.microsoft.com/office/drawing/2014/main" id="{D4032698-028A-4967-BC31-BDBC6B3B5F18}"/>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5" name="Footer Placeholder 4">
            <a:extLst>
              <a:ext uri="{FF2B5EF4-FFF2-40B4-BE49-F238E27FC236}">
                <a16:creationId xmlns:a16="http://schemas.microsoft.com/office/drawing/2014/main" id="{4F06CAC1-5B18-4C80-8115-F9D77EBB8DDF}"/>
              </a:ext>
            </a:extLst>
          </p:cNvPr>
          <p:cNvSpPr>
            <a:spLocks noGrp="1"/>
          </p:cNvSpPr>
          <p:nvPr>
            <p:ph type="ftr" sz="quarter" idx="11"/>
          </p:nvPr>
        </p:nvSpPr>
        <p:spPr/>
        <p:txBody>
          <a:bodyPr/>
          <a:lstStyle/>
          <a:p>
            <a:endParaRPr lang="et-EE"/>
          </a:p>
        </p:txBody>
      </p:sp>
      <p:sp>
        <p:nvSpPr>
          <p:cNvPr id="6" name="Slide Number Placeholder 5">
            <a:extLst>
              <a:ext uri="{FF2B5EF4-FFF2-40B4-BE49-F238E27FC236}">
                <a16:creationId xmlns:a16="http://schemas.microsoft.com/office/drawing/2014/main" id="{9236C029-3E48-4C30-8C3F-772ACC007549}"/>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113849948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7F0000-0333-46BB-97C2-FFABEC274E75}"/>
              </a:ext>
            </a:extLst>
          </p:cNvPr>
          <p:cNvSpPr>
            <a:spLocks noGrp="1"/>
          </p:cNvSpPr>
          <p:nvPr>
            <p:ph type="title"/>
          </p:nvPr>
        </p:nvSpPr>
        <p:spPr/>
        <p:txBody>
          <a:bodyPr/>
          <a:lstStyle/>
          <a:p>
            <a:r>
              <a:rPr lang="en-US"/>
              <a:t>Click to edit Master title style</a:t>
            </a:r>
            <a:endParaRPr lang="et-EE"/>
          </a:p>
        </p:txBody>
      </p:sp>
      <p:sp>
        <p:nvSpPr>
          <p:cNvPr id="3" name="Content Placeholder 2">
            <a:extLst>
              <a:ext uri="{FF2B5EF4-FFF2-40B4-BE49-F238E27FC236}">
                <a16:creationId xmlns:a16="http://schemas.microsoft.com/office/drawing/2014/main" id="{0C4F197B-F6FA-4E49-97CE-539591C0C5F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4" name="Date Placeholder 3">
            <a:extLst>
              <a:ext uri="{FF2B5EF4-FFF2-40B4-BE49-F238E27FC236}">
                <a16:creationId xmlns:a16="http://schemas.microsoft.com/office/drawing/2014/main" id="{1C25DB13-331D-4718-A57A-4CCC2BFEB59F}"/>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5" name="Footer Placeholder 4">
            <a:extLst>
              <a:ext uri="{FF2B5EF4-FFF2-40B4-BE49-F238E27FC236}">
                <a16:creationId xmlns:a16="http://schemas.microsoft.com/office/drawing/2014/main" id="{23485C40-9C28-4C41-9947-0E606BA7C2B1}"/>
              </a:ext>
            </a:extLst>
          </p:cNvPr>
          <p:cNvSpPr>
            <a:spLocks noGrp="1"/>
          </p:cNvSpPr>
          <p:nvPr>
            <p:ph type="ftr" sz="quarter" idx="11"/>
          </p:nvPr>
        </p:nvSpPr>
        <p:spPr/>
        <p:txBody>
          <a:bodyPr/>
          <a:lstStyle/>
          <a:p>
            <a:endParaRPr lang="et-EE"/>
          </a:p>
        </p:txBody>
      </p:sp>
      <p:sp>
        <p:nvSpPr>
          <p:cNvPr id="6" name="Slide Number Placeholder 5">
            <a:extLst>
              <a:ext uri="{FF2B5EF4-FFF2-40B4-BE49-F238E27FC236}">
                <a16:creationId xmlns:a16="http://schemas.microsoft.com/office/drawing/2014/main" id="{5F260A09-EC28-4C8C-8B0A-31571A4D72EF}"/>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220915622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F106E5-D028-4423-9445-B97DAC9B3C51}"/>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t-EE"/>
          </a:p>
        </p:txBody>
      </p:sp>
      <p:sp>
        <p:nvSpPr>
          <p:cNvPr id="3" name="Text Placeholder 2">
            <a:extLst>
              <a:ext uri="{FF2B5EF4-FFF2-40B4-BE49-F238E27FC236}">
                <a16:creationId xmlns:a16="http://schemas.microsoft.com/office/drawing/2014/main" id="{E6F865C9-E1DB-458C-B3DC-D86F3E2976A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14CBFEE-B944-4EE8-8070-2EC82B124290}"/>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5" name="Footer Placeholder 4">
            <a:extLst>
              <a:ext uri="{FF2B5EF4-FFF2-40B4-BE49-F238E27FC236}">
                <a16:creationId xmlns:a16="http://schemas.microsoft.com/office/drawing/2014/main" id="{514E44B0-4ECD-4151-8A59-9992AD417B08}"/>
              </a:ext>
            </a:extLst>
          </p:cNvPr>
          <p:cNvSpPr>
            <a:spLocks noGrp="1"/>
          </p:cNvSpPr>
          <p:nvPr>
            <p:ph type="ftr" sz="quarter" idx="11"/>
          </p:nvPr>
        </p:nvSpPr>
        <p:spPr/>
        <p:txBody>
          <a:bodyPr/>
          <a:lstStyle/>
          <a:p>
            <a:endParaRPr lang="et-EE"/>
          </a:p>
        </p:txBody>
      </p:sp>
      <p:sp>
        <p:nvSpPr>
          <p:cNvPr id="6" name="Slide Number Placeholder 5">
            <a:extLst>
              <a:ext uri="{FF2B5EF4-FFF2-40B4-BE49-F238E27FC236}">
                <a16:creationId xmlns:a16="http://schemas.microsoft.com/office/drawing/2014/main" id="{3C6E7327-3F84-4D5D-8B05-B29656728EC9}"/>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8218956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_Dark_Full">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33244"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5" name="Group 4">
            <a:extLst>
              <a:ext uri="{FF2B5EF4-FFF2-40B4-BE49-F238E27FC236}">
                <a16:creationId xmlns:a16="http://schemas.microsoft.com/office/drawing/2014/main" id="{507ADD55-CFF7-42D8-BCA2-8E8EA4B58B8E}"/>
              </a:ext>
            </a:extLst>
          </p:cNvPr>
          <p:cNvGrpSpPr>
            <a:grpSpLocks noChangeAspect="1"/>
          </p:cNvGrpSpPr>
          <p:nvPr userDrawn="1"/>
        </p:nvGrpSpPr>
        <p:grpSpPr bwMode="auto">
          <a:xfrm>
            <a:off x="7913089" y="6466809"/>
            <a:ext cx="4015386" cy="154800"/>
            <a:chOff x="1" y="2013"/>
            <a:chExt cx="7678" cy="296"/>
          </a:xfrm>
        </p:grpSpPr>
        <p:sp>
          <p:nvSpPr>
            <p:cNvPr id="28" name="Freeform 5">
              <a:extLst>
                <a:ext uri="{FF2B5EF4-FFF2-40B4-BE49-F238E27FC236}">
                  <a16:creationId xmlns:a16="http://schemas.microsoft.com/office/drawing/2014/main" id="{ABF2C384-D61B-4D41-AD31-C7B8A63EE36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a:extLst>
                <a:ext uri="{FF2B5EF4-FFF2-40B4-BE49-F238E27FC236}">
                  <a16:creationId xmlns:a16="http://schemas.microsoft.com/office/drawing/2014/main" id="{F4CDB79F-6EFE-4032-A063-DAA5DACA3E8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a:extLst>
                <a:ext uri="{FF2B5EF4-FFF2-40B4-BE49-F238E27FC236}">
                  <a16:creationId xmlns:a16="http://schemas.microsoft.com/office/drawing/2014/main" id="{14FB6363-A0C5-4B24-A8E4-90824F40534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a:extLst>
                <a:ext uri="{FF2B5EF4-FFF2-40B4-BE49-F238E27FC236}">
                  <a16:creationId xmlns:a16="http://schemas.microsoft.com/office/drawing/2014/main" id="{E56B41CE-903C-422F-8D3D-ABA84D87087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
              <a:extLst>
                <a:ext uri="{FF2B5EF4-FFF2-40B4-BE49-F238E27FC236}">
                  <a16:creationId xmlns:a16="http://schemas.microsoft.com/office/drawing/2014/main" id="{C31D6353-872C-42E8-8DE6-DD3A2DAD2A5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
              <a:extLst>
                <a:ext uri="{FF2B5EF4-FFF2-40B4-BE49-F238E27FC236}">
                  <a16:creationId xmlns:a16="http://schemas.microsoft.com/office/drawing/2014/main" id="{0D6028D8-2545-4E42-B1A0-8E0B35207206}"/>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
              <a:extLst>
                <a:ext uri="{FF2B5EF4-FFF2-40B4-BE49-F238E27FC236}">
                  <a16:creationId xmlns:a16="http://schemas.microsoft.com/office/drawing/2014/main" id="{F1F72470-BB23-4940-9E9B-9E878F4E8716}"/>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12">
              <a:extLst>
                <a:ext uri="{FF2B5EF4-FFF2-40B4-BE49-F238E27FC236}">
                  <a16:creationId xmlns:a16="http://schemas.microsoft.com/office/drawing/2014/main" id="{11FA7B1F-DDB1-4229-A88D-962513CF7C2C}"/>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
              <a:extLst>
                <a:ext uri="{FF2B5EF4-FFF2-40B4-BE49-F238E27FC236}">
                  <a16:creationId xmlns:a16="http://schemas.microsoft.com/office/drawing/2014/main" id="{869517EA-0946-403C-9A01-C518178DDF3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4">
              <a:extLst>
                <a:ext uri="{FF2B5EF4-FFF2-40B4-BE49-F238E27FC236}">
                  <a16:creationId xmlns:a16="http://schemas.microsoft.com/office/drawing/2014/main" id="{4F49EDBC-60E2-44C2-B7B9-855AB9E52E01}"/>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
              <a:extLst>
                <a:ext uri="{FF2B5EF4-FFF2-40B4-BE49-F238E27FC236}">
                  <a16:creationId xmlns:a16="http://schemas.microsoft.com/office/drawing/2014/main" id="{2351C069-35DB-43DA-BE0D-2F9055E2A9AD}"/>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6">
              <a:extLst>
                <a:ext uri="{FF2B5EF4-FFF2-40B4-BE49-F238E27FC236}">
                  <a16:creationId xmlns:a16="http://schemas.microsoft.com/office/drawing/2014/main" id="{DBCCB3D9-D8A5-475F-9483-DBC5FFBD050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
              <a:extLst>
                <a:ext uri="{FF2B5EF4-FFF2-40B4-BE49-F238E27FC236}">
                  <a16:creationId xmlns:a16="http://schemas.microsoft.com/office/drawing/2014/main" id="{878A9998-C0C1-4DB5-B13B-4737687FFCB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
              <a:extLst>
                <a:ext uri="{FF2B5EF4-FFF2-40B4-BE49-F238E27FC236}">
                  <a16:creationId xmlns:a16="http://schemas.microsoft.com/office/drawing/2014/main" id="{2E533B01-A949-4752-AF54-9ADC13E365FD}"/>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
              <a:extLst>
                <a:ext uri="{FF2B5EF4-FFF2-40B4-BE49-F238E27FC236}">
                  <a16:creationId xmlns:a16="http://schemas.microsoft.com/office/drawing/2014/main" id="{786BE1F0-F0A9-4DEC-A835-02BFB3822B49}"/>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
              <a:extLst>
                <a:ext uri="{FF2B5EF4-FFF2-40B4-BE49-F238E27FC236}">
                  <a16:creationId xmlns:a16="http://schemas.microsoft.com/office/drawing/2014/main" id="{7AADE267-78F0-4B19-AD00-AD566B8719F9}"/>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
              <a:extLst>
                <a:ext uri="{FF2B5EF4-FFF2-40B4-BE49-F238E27FC236}">
                  <a16:creationId xmlns:a16="http://schemas.microsoft.com/office/drawing/2014/main" id="{D0360A16-CFC7-41B5-844E-CE7F5AB5DD7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2">
              <a:extLst>
                <a:ext uri="{FF2B5EF4-FFF2-40B4-BE49-F238E27FC236}">
                  <a16:creationId xmlns:a16="http://schemas.microsoft.com/office/drawing/2014/main" id="{96F8B4F2-BE38-4C5B-A2E4-CD137177984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3">
              <a:extLst>
                <a:ext uri="{FF2B5EF4-FFF2-40B4-BE49-F238E27FC236}">
                  <a16:creationId xmlns:a16="http://schemas.microsoft.com/office/drawing/2014/main" id="{DEBB5309-C7D2-4495-97B0-D3A37650E840}"/>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a:extLst>
                <a:ext uri="{FF2B5EF4-FFF2-40B4-BE49-F238E27FC236}">
                  <a16:creationId xmlns:a16="http://schemas.microsoft.com/office/drawing/2014/main" id="{A97BC3B5-5528-4D10-BC9E-09051BE2111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
              <a:extLst>
                <a:ext uri="{FF2B5EF4-FFF2-40B4-BE49-F238E27FC236}">
                  <a16:creationId xmlns:a16="http://schemas.microsoft.com/office/drawing/2014/main" id="{79B2BB9C-5A74-4F38-B96E-2F28BB328B9B}"/>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6">
              <a:extLst>
                <a:ext uri="{FF2B5EF4-FFF2-40B4-BE49-F238E27FC236}">
                  <a16:creationId xmlns:a16="http://schemas.microsoft.com/office/drawing/2014/main" id="{86234E5E-18ED-4A31-BA60-413870544337}"/>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
              <a:extLst>
                <a:ext uri="{FF2B5EF4-FFF2-40B4-BE49-F238E27FC236}">
                  <a16:creationId xmlns:a16="http://schemas.microsoft.com/office/drawing/2014/main" id="{68CCB502-03A3-404A-8B11-D0AE6E0B12FF}"/>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8">
              <a:extLst>
                <a:ext uri="{FF2B5EF4-FFF2-40B4-BE49-F238E27FC236}">
                  <a16:creationId xmlns:a16="http://schemas.microsoft.com/office/drawing/2014/main" id="{1B8C215D-0CEA-4796-935B-61DDFCC4D21A}"/>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9">
              <a:extLst>
                <a:ext uri="{FF2B5EF4-FFF2-40B4-BE49-F238E27FC236}">
                  <a16:creationId xmlns:a16="http://schemas.microsoft.com/office/drawing/2014/main" id="{C392FB94-F3B9-4326-92AD-7E94EF1220F2}"/>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
              <a:extLst>
                <a:ext uri="{FF2B5EF4-FFF2-40B4-BE49-F238E27FC236}">
                  <a16:creationId xmlns:a16="http://schemas.microsoft.com/office/drawing/2014/main" id="{952EB94C-231E-4711-8038-D98623119F3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1">
              <a:extLst>
                <a:ext uri="{FF2B5EF4-FFF2-40B4-BE49-F238E27FC236}">
                  <a16:creationId xmlns:a16="http://schemas.microsoft.com/office/drawing/2014/main" id="{D3F3CF6B-78F7-4811-BCE6-9F8410B60911}"/>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
              <a:extLst>
                <a:ext uri="{FF2B5EF4-FFF2-40B4-BE49-F238E27FC236}">
                  <a16:creationId xmlns:a16="http://schemas.microsoft.com/office/drawing/2014/main" id="{994B7DA7-BF18-434A-87CE-B6C4079CDC8E}"/>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3">
              <a:extLst>
                <a:ext uri="{FF2B5EF4-FFF2-40B4-BE49-F238E27FC236}">
                  <a16:creationId xmlns:a16="http://schemas.microsoft.com/office/drawing/2014/main" id="{255AD87F-3058-4CB8-BE98-552C18A7FD6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4">
              <a:extLst>
                <a:ext uri="{FF2B5EF4-FFF2-40B4-BE49-F238E27FC236}">
                  <a16:creationId xmlns:a16="http://schemas.microsoft.com/office/drawing/2014/main" id="{701BC3C4-7B52-4751-8317-084E2F8DB12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5">
              <a:extLst>
                <a:ext uri="{FF2B5EF4-FFF2-40B4-BE49-F238E27FC236}">
                  <a16:creationId xmlns:a16="http://schemas.microsoft.com/office/drawing/2014/main" id="{D62E3F14-BAE9-4104-A09A-8D2DB820B52E}"/>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6">
              <a:extLst>
                <a:ext uri="{FF2B5EF4-FFF2-40B4-BE49-F238E27FC236}">
                  <a16:creationId xmlns:a16="http://schemas.microsoft.com/office/drawing/2014/main" id="{4A8CE354-A5F1-4E37-8D49-72A1259CDFE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7">
              <a:extLst>
                <a:ext uri="{FF2B5EF4-FFF2-40B4-BE49-F238E27FC236}">
                  <a16:creationId xmlns:a16="http://schemas.microsoft.com/office/drawing/2014/main" id="{384FA4A9-4114-4518-A789-B5B04558AD4F}"/>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
              <a:extLst>
                <a:ext uri="{FF2B5EF4-FFF2-40B4-BE49-F238E27FC236}">
                  <a16:creationId xmlns:a16="http://schemas.microsoft.com/office/drawing/2014/main" id="{AC6B216E-C739-4D58-BA05-06196DCC505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9">
              <a:extLst>
                <a:ext uri="{FF2B5EF4-FFF2-40B4-BE49-F238E27FC236}">
                  <a16:creationId xmlns:a16="http://schemas.microsoft.com/office/drawing/2014/main" id="{010A4F0B-AA5E-47BC-8F52-4037E25DFC2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0">
              <a:extLst>
                <a:ext uri="{FF2B5EF4-FFF2-40B4-BE49-F238E27FC236}">
                  <a16:creationId xmlns:a16="http://schemas.microsoft.com/office/drawing/2014/main" id="{E0BC943D-E726-4BB7-8627-A2D350D7B35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1">
              <a:extLst>
                <a:ext uri="{FF2B5EF4-FFF2-40B4-BE49-F238E27FC236}">
                  <a16:creationId xmlns:a16="http://schemas.microsoft.com/office/drawing/2014/main" id="{79C9939E-F2F7-4061-9CC9-CCA99982D3B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2">
              <a:extLst>
                <a:ext uri="{FF2B5EF4-FFF2-40B4-BE49-F238E27FC236}">
                  <a16:creationId xmlns:a16="http://schemas.microsoft.com/office/drawing/2014/main" id="{4E639F3A-5C7F-4EFF-9CCA-6E3537F1249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3">
              <a:extLst>
                <a:ext uri="{FF2B5EF4-FFF2-40B4-BE49-F238E27FC236}">
                  <a16:creationId xmlns:a16="http://schemas.microsoft.com/office/drawing/2014/main" id="{229D4D7C-8F28-410C-BDB1-76CA0BCD00A8}"/>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4">
              <a:extLst>
                <a:ext uri="{FF2B5EF4-FFF2-40B4-BE49-F238E27FC236}">
                  <a16:creationId xmlns:a16="http://schemas.microsoft.com/office/drawing/2014/main" id="{B7152AA2-4796-48E8-9348-390F8CCE1D1F}"/>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5">
              <a:extLst>
                <a:ext uri="{FF2B5EF4-FFF2-40B4-BE49-F238E27FC236}">
                  <a16:creationId xmlns:a16="http://schemas.microsoft.com/office/drawing/2014/main" id="{53E6F458-DE79-4D94-A35D-A109064A0A90}"/>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6">
              <a:extLst>
                <a:ext uri="{FF2B5EF4-FFF2-40B4-BE49-F238E27FC236}">
                  <a16:creationId xmlns:a16="http://schemas.microsoft.com/office/drawing/2014/main" id="{687DAE65-6EBC-48A5-99FE-72B9DFFB747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7">
              <a:extLst>
                <a:ext uri="{FF2B5EF4-FFF2-40B4-BE49-F238E27FC236}">
                  <a16:creationId xmlns:a16="http://schemas.microsoft.com/office/drawing/2014/main" id="{BFB5F4F3-32A0-43C2-B845-6CCF5861ABC7}"/>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8">
              <a:extLst>
                <a:ext uri="{FF2B5EF4-FFF2-40B4-BE49-F238E27FC236}">
                  <a16:creationId xmlns:a16="http://schemas.microsoft.com/office/drawing/2014/main" id="{138B05A0-22E7-4935-9CE9-E6FD3D2733A9}"/>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9">
              <a:extLst>
                <a:ext uri="{FF2B5EF4-FFF2-40B4-BE49-F238E27FC236}">
                  <a16:creationId xmlns:a16="http://schemas.microsoft.com/office/drawing/2014/main" id="{33093BF1-0BC8-44DC-B0C0-CAFABD7EE94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0">
              <a:extLst>
                <a:ext uri="{FF2B5EF4-FFF2-40B4-BE49-F238E27FC236}">
                  <a16:creationId xmlns:a16="http://schemas.microsoft.com/office/drawing/2014/main" id="{60B9D79E-D08C-415D-A9B0-70FD774361FC}"/>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
              <a:extLst>
                <a:ext uri="{FF2B5EF4-FFF2-40B4-BE49-F238E27FC236}">
                  <a16:creationId xmlns:a16="http://schemas.microsoft.com/office/drawing/2014/main" id="{DF94D9EB-FECC-45FB-A427-27D46E96133B}"/>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2">
              <a:extLst>
                <a:ext uri="{FF2B5EF4-FFF2-40B4-BE49-F238E27FC236}">
                  <a16:creationId xmlns:a16="http://schemas.microsoft.com/office/drawing/2014/main" id="{832CEADC-51A9-4E7D-96BB-4E6861675C98}"/>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3">
              <a:extLst>
                <a:ext uri="{FF2B5EF4-FFF2-40B4-BE49-F238E27FC236}">
                  <a16:creationId xmlns:a16="http://schemas.microsoft.com/office/drawing/2014/main" id="{BB4D0E50-84E9-4175-BA4B-06AC47AAE42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77856557"/>
      </p:ext>
    </p:extLst>
  </p:cSld>
  <p:clrMapOvr>
    <a:masterClrMapping/>
  </p:clrMapOvr>
  <p:transition spd="slow">
    <p:push dir="u"/>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5DC845-C776-4DF7-9660-06234D1887F8}"/>
              </a:ext>
            </a:extLst>
          </p:cNvPr>
          <p:cNvSpPr>
            <a:spLocks noGrp="1"/>
          </p:cNvSpPr>
          <p:nvPr>
            <p:ph type="title"/>
          </p:nvPr>
        </p:nvSpPr>
        <p:spPr/>
        <p:txBody>
          <a:bodyPr/>
          <a:lstStyle/>
          <a:p>
            <a:r>
              <a:rPr lang="en-US"/>
              <a:t>Click to edit Master title style</a:t>
            </a:r>
            <a:endParaRPr lang="et-EE"/>
          </a:p>
        </p:txBody>
      </p:sp>
      <p:sp>
        <p:nvSpPr>
          <p:cNvPr id="3" name="Content Placeholder 2">
            <a:extLst>
              <a:ext uri="{FF2B5EF4-FFF2-40B4-BE49-F238E27FC236}">
                <a16:creationId xmlns:a16="http://schemas.microsoft.com/office/drawing/2014/main" id="{3F4092F9-9F52-4F4D-8CC4-5631E003868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4" name="Content Placeholder 3">
            <a:extLst>
              <a:ext uri="{FF2B5EF4-FFF2-40B4-BE49-F238E27FC236}">
                <a16:creationId xmlns:a16="http://schemas.microsoft.com/office/drawing/2014/main" id="{902A9D17-348C-434E-9035-917CC533416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5" name="Date Placeholder 4">
            <a:extLst>
              <a:ext uri="{FF2B5EF4-FFF2-40B4-BE49-F238E27FC236}">
                <a16:creationId xmlns:a16="http://schemas.microsoft.com/office/drawing/2014/main" id="{A5A2713A-65DD-493F-A641-B538DB5A7999}"/>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6" name="Footer Placeholder 5">
            <a:extLst>
              <a:ext uri="{FF2B5EF4-FFF2-40B4-BE49-F238E27FC236}">
                <a16:creationId xmlns:a16="http://schemas.microsoft.com/office/drawing/2014/main" id="{0DBF69FD-CC85-4AFC-8AFB-8F89A70BF1D3}"/>
              </a:ext>
            </a:extLst>
          </p:cNvPr>
          <p:cNvSpPr>
            <a:spLocks noGrp="1"/>
          </p:cNvSpPr>
          <p:nvPr>
            <p:ph type="ftr" sz="quarter" idx="11"/>
          </p:nvPr>
        </p:nvSpPr>
        <p:spPr/>
        <p:txBody>
          <a:bodyPr/>
          <a:lstStyle/>
          <a:p>
            <a:endParaRPr lang="et-EE"/>
          </a:p>
        </p:txBody>
      </p:sp>
      <p:sp>
        <p:nvSpPr>
          <p:cNvPr id="7" name="Slide Number Placeholder 6">
            <a:extLst>
              <a:ext uri="{FF2B5EF4-FFF2-40B4-BE49-F238E27FC236}">
                <a16:creationId xmlns:a16="http://schemas.microsoft.com/office/drawing/2014/main" id="{E97B6713-5B2E-4318-B3AD-3127C56CE1C4}"/>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397210307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322FC9-9162-4EE0-974A-3DBA27872906}"/>
              </a:ext>
            </a:extLst>
          </p:cNvPr>
          <p:cNvSpPr>
            <a:spLocks noGrp="1"/>
          </p:cNvSpPr>
          <p:nvPr>
            <p:ph type="title"/>
          </p:nvPr>
        </p:nvSpPr>
        <p:spPr>
          <a:xfrm>
            <a:off x="839788" y="365125"/>
            <a:ext cx="10515600" cy="1325563"/>
          </a:xfrm>
        </p:spPr>
        <p:txBody>
          <a:bodyPr/>
          <a:lstStyle/>
          <a:p>
            <a:r>
              <a:rPr lang="en-US"/>
              <a:t>Click to edit Master title style</a:t>
            </a:r>
            <a:endParaRPr lang="et-EE"/>
          </a:p>
        </p:txBody>
      </p:sp>
      <p:sp>
        <p:nvSpPr>
          <p:cNvPr id="3" name="Text Placeholder 2">
            <a:extLst>
              <a:ext uri="{FF2B5EF4-FFF2-40B4-BE49-F238E27FC236}">
                <a16:creationId xmlns:a16="http://schemas.microsoft.com/office/drawing/2014/main" id="{260A60EF-E06E-4A4A-A241-0A614480D90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A3223CE-831B-412D-A091-35A9E137DA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5" name="Text Placeholder 4">
            <a:extLst>
              <a:ext uri="{FF2B5EF4-FFF2-40B4-BE49-F238E27FC236}">
                <a16:creationId xmlns:a16="http://schemas.microsoft.com/office/drawing/2014/main" id="{6B65820A-4C64-4F58-BD61-286F4F544AE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47A53BB-1F41-4F47-A457-01136924105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7" name="Date Placeholder 6">
            <a:extLst>
              <a:ext uri="{FF2B5EF4-FFF2-40B4-BE49-F238E27FC236}">
                <a16:creationId xmlns:a16="http://schemas.microsoft.com/office/drawing/2014/main" id="{CC721A56-D211-4758-B77A-DEFBA5469D1D}"/>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8" name="Footer Placeholder 7">
            <a:extLst>
              <a:ext uri="{FF2B5EF4-FFF2-40B4-BE49-F238E27FC236}">
                <a16:creationId xmlns:a16="http://schemas.microsoft.com/office/drawing/2014/main" id="{3BCB3DA9-1639-4A80-9BBD-2CBF3404E241}"/>
              </a:ext>
            </a:extLst>
          </p:cNvPr>
          <p:cNvSpPr>
            <a:spLocks noGrp="1"/>
          </p:cNvSpPr>
          <p:nvPr>
            <p:ph type="ftr" sz="quarter" idx="11"/>
          </p:nvPr>
        </p:nvSpPr>
        <p:spPr/>
        <p:txBody>
          <a:bodyPr/>
          <a:lstStyle/>
          <a:p>
            <a:endParaRPr lang="et-EE"/>
          </a:p>
        </p:txBody>
      </p:sp>
      <p:sp>
        <p:nvSpPr>
          <p:cNvPr id="9" name="Slide Number Placeholder 8">
            <a:extLst>
              <a:ext uri="{FF2B5EF4-FFF2-40B4-BE49-F238E27FC236}">
                <a16:creationId xmlns:a16="http://schemas.microsoft.com/office/drawing/2014/main" id="{1EDA2E5C-1609-4E17-BCEA-5001F245506F}"/>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24034555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C480F0-5DE8-4A7B-BE2A-B009DFA2FCB7}"/>
              </a:ext>
            </a:extLst>
          </p:cNvPr>
          <p:cNvSpPr>
            <a:spLocks noGrp="1"/>
          </p:cNvSpPr>
          <p:nvPr>
            <p:ph type="title"/>
          </p:nvPr>
        </p:nvSpPr>
        <p:spPr/>
        <p:txBody>
          <a:bodyPr/>
          <a:lstStyle/>
          <a:p>
            <a:r>
              <a:rPr lang="en-US"/>
              <a:t>Click to edit Master title style</a:t>
            </a:r>
            <a:endParaRPr lang="et-EE"/>
          </a:p>
        </p:txBody>
      </p:sp>
      <p:sp>
        <p:nvSpPr>
          <p:cNvPr id="3" name="Date Placeholder 2">
            <a:extLst>
              <a:ext uri="{FF2B5EF4-FFF2-40B4-BE49-F238E27FC236}">
                <a16:creationId xmlns:a16="http://schemas.microsoft.com/office/drawing/2014/main" id="{C49F9DEF-761E-4A37-A9DE-051E083520C4}"/>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4" name="Footer Placeholder 3">
            <a:extLst>
              <a:ext uri="{FF2B5EF4-FFF2-40B4-BE49-F238E27FC236}">
                <a16:creationId xmlns:a16="http://schemas.microsoft.com/office/drawing/2014/main" id="{3C66BCB7-11B6-4A94-90CD-647F265F26CC}"/>
              </a:ext>
            </a:extLst>
          </p:cNvPr>
          <p:cNvSpPr>
            <a:spLocks noGrp="1"/>
          </p:cNvSpPr>
          <p:nvPr>
            <p:ph type="ftr" sz="quarter" idx="11"/>
          </p:nvPr>
        </p:nvSpPr>
        <p:spPr/>
        <p:txBody>
          <a:bodyPr/>
          <a:lstStyle/>
          <a:p>
            <a:endParaRPr lang="et-EE"/>
          </a:p>
        </p:txBody>
      </p:sp>
      <p:sp>
        <p:nvSpPr>
          <p:cNvPr id="5" name="Slide Number Placeholder 4">
            <a:extLst>
              <a:ext uri="{FF2B5EF4-FFF2-40B4-BE49-F238E27FC236}">
                <a16:creationId xmlns:a16="http://schemas.microsoft.com/office/drawing/2014/main" id="{6A1FE22F-B4E9-475A-8562-7C7633022B6F}"/>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189673592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F0C2DB3-8602-4DD5-BEB2-93A6303BB1E9}"/>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3" name="Footer Placeholder 2">
            <a:extLst>
              <a:ext uri="{FF2B5EF4-FFF2-40B4-BE49-F238E27FC236}">
                <a16:creationId xmlns:a16="http://schemas.microsoft.com/office/drawing/2014/main" id="{CE0E8473-961A-48DB-98D3-752ECF4726B9}"/>
              </a:ext>
            </a:extLst>
          </p:cNvPr>
          <p:cNvSpPr>
            <a:spLocks noGrp="1"/>
          </p:cNvSpPr>
          <p:nvPr>
            <p:ph type="ftr" sz="quarter" idx="11"/>
          </p:nvPr>
        </p:nvSpPr>
        <p:spPr/>
        <p:txBody>
          <a:bodyPr/>
          <a:lstStyle/>
          <a:p>
            <a:endParaRPr lang="et-EE"/>
          </a:p>
        </p:txBody>
      </p:sp>
      <p:sp>
        <p:nvSpPr>
          <p:cNvPr id="4" name="Slide Number Placeholder 3">
            <a:extLst>
              <a:ext uri="{FF2B5EF4-FFF2-40B4-BE49-F238E27FC236}">
                <a16:creationId xmlns:a16="http://schemas.microsoft.com/office/drawing/2014/main" id="{370BBBCB-29D9-4E2F-9343-FB5EBB9D113B}"/>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205729722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AEB5D6-D38A-4B39-9742-38AAB2F59C7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t-EE"/>
          </a:p>
        </p:txBody>
      </p:sp>
      <p:sp>
        <p:nvSpPr>
          <p:cNvPr id="3" name="Content Placeholder 2">
            <a:extLst>
              <a:ext uri="{FF2B5EF4-FFF2-40B4-BE49-F238E27FC236}">
                <a16:creationId xmlns:a16="http://schemas.microsoft.com/office/drawing/2014/main" id="{48C73A77-7485-4F60-8BC5-2C9D5D56528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4" name="Text Placeholder 3">
            <a:extLst>
              <a:ext uri="{FF2B5EF4-FFF2-40B4-BE49-F238E27FC236}">
                <a16:creationId xmlns:a16="http://schemas.microsoft.com/office/drawing/2014/main" id="{4257F7CD-C0A9-4DBC-8FF6-4F72B7B650D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0B550A0-E857-4632-A7BC-F09603158087}"/>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6" name="Footer Placeholder 5">
            <a:extLst>
              <a:ext uri="{FF2B5EF4-FFF2-40B4-BE49-F238E27FC236}">
                <a16:creationId xmlns:a16="http://schemas.microsoft.com/office/drawing/2014/main" id="{1A43BD49-BCE4-435C-A328-94C15F4D66C3}"/>
              </a:ext>
            </a:extLst>
          </p:cNvPr>
          <p:cNvSpPr>
            <a:spLocks noGrp="1"/>
          </p:cNvSpPr>
          <p:nvPr>
            <p:ph type="ftr" sz="quarter" idx="11"/>
          </p:nvPr>
        </p:nvSpPr>
        <p:spPr/>
        <p:txBody>
          <a:bodyPr/>
          <a:lstStyle/>
          <a:p>
            <a:endParaRPr lang="et-EE"/>
          </a:p>
        </p:txBody>
      </p:sp>
      <p:sp>
        <p:nvSpPr>
          <p:cNvPr id="7" name="Slide Number Placeholder 6">
            <a:extLst>
              <a:ext uri="{FF2B5EF4-FFF2-40B4-BE49-F238E27FC236}">
                <a16:creationId xmlns:a16="http://schemas.microsoft.com/office/drawing/2014/main" id="{40E609FB-E266-4304-9102-46E0848674C3}"/>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131251949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14F228-EC57-4290-BDD0-F8C4A05AB02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t-EE"/>
          </a:p>
        </p:txBody>
      </p:sp>
      <p:sp>
        <p:nvSpPr>
          <p:cNvPr id="3" name="Picture Placeholder 2">
            <a:extLst>
              <a:ext uri="{FF2B5EF4-FFF2-40B4-BE49-F238E27FC236}">
                <a16:creationId xmlns:a16="http://schemas.microsoft.com/office/drawing/2014/main" id="{A261CAB9-A7FF-4538-84FF-CC80BCB622C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t-EE"/>
          </a:p>
        </p:txBody>
      </p:sp>
      <p:sp>
        <p:nvSpPr>
          <p:cNvPr id="4" name="Text Placeholder 3">
            <a:extLst>
              <a:ext uri="{FF2B5EF4-FFF2-40B4-BE49-F238E27FC236}">
                <a16:creationId xmlns:a16="http://schemas.microsoft.com/office/drawing/2014/main" id="{C20C9335-BB53-4BDB-9F14-4FB7BAB5A5A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77CC6A-D9B6-44C0-8DD1-B52ED8024F12}"/>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6" name="Footer Placeholder 5">
            <a:extLst>
              <a:ext uri="{FF2B5EF4-FFF2-40B4-BE49-F238E27FC236}">
                <a16:creationId xmlns:a16="http://schemas.microsoft.com/office/drawing/2014/main" id="{115AAD4E-AD61-4B94-906E-A6C9A847A40A}"/>
              </a:ext>
            </a:extLst>
          </p:cNvPr>
          <p:cNvSpPr>
            <a:spLocks noGrp="1"/>
          </p:cNvSpPr>
          <p:nvPr>
            <p:ph type="ftr" sz="quarter" idx="11"/>
          </p:nvPr>
        </p:nvSpPr>
        <p:spPr/>
        <p:txBody>
          <a:bodyPr/>
          <a:lstStyle/>
          <a:p>
            <a:endParaRPr lang="et-EE"/>
          </a:p>
        </p:txBody>
      </p:sp>
      <p:sp>
        <p:nvSpPr>
          <p:cNvPr id="7" name="Slide Number Placeholder 6">
            <a:extLst>
              <a:ext uri="{FF2B5EF4-FFF2-40B4-BE49-F238E27FC236}">
                <a16:creationId xmlns:a16="http://schemas.microsoft.com/office/drawing/2014/main" id="{7031C4A7-A17F-4974-81EA-E18B59592A81}"/>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27446661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344799-018A-4009-822E-B95B8E99B67B}"/>
              </a:ext>
            </a:extLst>
          </p:cNvPr>
          <p:cNvSpPr>
            <a:spLocks noGrp="1"/>
          </p:cNvSpPr>
          <p:nvPr>
            <p:ph type="title"/>
          </p:nvPr>
        </p:nvSpPr>
        <p:spPr/>
        <p:txBody>
          <a:bodyPr/>
          <a:lstStyle/>
          <a:p>
            <a:r>
              <a:rPr lang="en-US"/>
              <a:t>Click to edit Master title style</a:t>
            </a:r>
            <a:endParaRPr lang="et-EE"/>
          </a:p>
        </p:txBody>
      </p:sp>
      <p:sp>
        <p:nvSpPr>
          <p:cNvPr id="3" name="Vertical Text Placeholder 2">
            <a:extLst>
              <a:ext uri="{FF2B5EF4-FFF2-40B4-BE49-F238E27FC236}">
                <a16:creationId xmlns:a16="http://schemas.microsoft.com/office/drawing/2014/main" id="{645591AF-B6FF-473C-8C15-875FABC9159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4" name="Date Placeholder 3">
            <a:extLst>
              <a:ext uri="{FF2B5EF4-FFF2-40B4-BE49-F238E27FC236}">
                <a16:creationId xmlns:a16="http://schemas.microsoft.com/office/drawing/2014/main" id="{718B98DE-0D00-468E-93FE-F71E82B0D856}"/>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5" name="Footer Placeholder 4">
            <a:extLst>
              <a:ext uri="{FF2B5EF4-FFF2-40B4-BE49-F238E27FC236}">
                <a16:creationId xmlns:a16="http://schemas.microsoft.com/office/drawing/2014/main" id="{267767B1-E0DC-4A5C-A4B5-9BE7C907779D}"/>
              </a:ext>
            </a:extLst>
          </p:cNvPr>
          <p:cNvSpPr>
            <a:spLocks noGrp="1"/>
          </p:cNvSpPr>
          <p:nvPr>
            <p:ph type="ftr" sz="quarter" idx="11"/>
          </p:nvPr>
        </p:nvSpPr>
        <p:spPr/>
        <p:txBody>
          <a:bodyPr/>
          <a:lstStyle/>
          <a:p>
            <a:endParaRPr lang="et-EE"/>
          </a:p>
        </p:txBody>
      </p:sp>
      <p:sp>
        <p:nvSpPr>
          <p:cNvPr id="6" name="Slide Number Placeholder 5">
            <a:extLst>
              <a:ext uri="{FF2B5EF4-FFF2-40B4-BE49-F238E27FC236}">
                <a16:creationId xmlns:a16="http://schemas.microsoft.com/office/drawing/2014/main" id="{E30042A1-BE36-4AFF-9BE7-0402249FB8EC}"/>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218170915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6F9D945-D9B2-4D35-BB9C-DC4142841351}"/>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t-EE"/>
          </a:p>
        </p:txBody>
      </p:sp>
      <p:sp>
        <p:nvSpPr>
          <p:cNvPr id="3" name="Vertical Text Placeholder 2">
            <a:extLst>
              <a:ext uri="{FF2B5EF4-FFF2-40B4-BE49-F238E27FC236}">
                <a16:creationId xmlns:a16="http://schemas.microsoft.com/office/drawing/2014/main" id="{86BF1038-B14C-43D3-B990-C1372228E1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4" name="Date Placeholder 3">
            <a:extLst>
              <a:ext uri="{FF2B5EF4-FFF2-40B4-BE49-F238E27FC236}">
                <a16:creationId xmlns:a16="http://schemas.microsoft.com/office/drawing/2014/main" id="{27904645-8FF0-4FD1-8B2F-0BEEB23A4116}"/>
              </a:ext>
            </a:extLst>
          </p:cNvPr>
          <p:cNvSpPr>
            <a:spLocks noGrp="1"/>
          </p:cNvSpPr>
          <p:nvPr>
            <p:ph type="dt" sz="half" idx="10"/>
          </p:nvPr>
        </p:nvSpPr>
        <p:spPr/>
        <p:txBody>
          <a:bodyPr/>
          <a:lstStyle/>
          <a:p>
            <a:fld id="{311D4B0F-6B25-4264-B18B-914700871327}" type="datetimeFigureOut">
              <a:rPr lang="et-EE" smtClean="0"/>
              <a:t>03.06.2021</a:t>
            </a:fld>
            <a:endParaRPr lang="et-EE"/>
          </a:p>
        </p:txBody>
      </p:sp>
      <p:sp>
        <p:nvSpPr>
          <p:cNvPr id="5" name="Footer Placeholder 4">
            <a:extLst>
              <a:ext uri="{FF2B5EF4-FFF2-40B4-BE49-F238E27FC236}">
                <a16:creationId xmlns:a16="http://schemas.microsoft.com/office/drawing/2014/main" id="{3B296902-83EE-484E-A6AF-E33C3156B221}"/>
              </a:ext>
            </a:extLst>
          </p:cNvPr>
          <p:cNvSpPr>
            <a:spLocks noGrp="1"/>
          </p:cNvSpPr>
          <p:nvPr>
            <p:ph type="ftr" sz="quarter" idx="11"/>
          </p:nvPr>
        </p:nvSpPr>
        <p:spPr/>
        <p:txBody>
          <a:bodyPr/>
          <a:lstStyle/>
          <a:p>
            <a:endParaRPr lang="et-EE"/>
          </a:p>
        </p:txBody>
      </p:sp>
      <p:sp>
        <p:nvSpPr>
          <p:cNvPr id="6" name="Slide Number Placeholder 5">
            <a:extLst>
              <a:ext uri="{FF2B5EF4-FFF2-40B4-BE49-F238E27FC236}">
                <a16:creationId xmlns:a16="http://schemas.microsoft.com/office/drawing/2014/main" id="{FCE21DF0-286E-4CB9-A449-D0B30A214004}"/>
              </a:ext>
            </a:extLst>
          </p:cNvPr>
          <p:cNvSpPr>
            <a:spLocks noGrp="1"/>
          </p:cNvSpPr>
          <p:nvPr>
            <p:ph type="sldNum" sz="quarter" idx="12"/>
          </p:nvPr>
        </p:nvSpPr>
        <p:spPr/>
        <p:txBody>
          <a:bodyPr/>
          <a:lstStyle/>
          <a:p>
            <a:fld id="{7A52B763-EC08-471F-83A2-EC767960772B}" type="slidenum">
              <a:rPr lang="et-EE" smtClean="0"/>
              <a:t>‹#›</a:t>
            </a:fld>
            <a:endParaRPr lang="et-EE"/>
          </a:p>
        </p:txBody>
      </p:sp>
    </p:spTree>
    <p:extLst>
      <p:ext uri="{BB962C8B-B14F-4D97-AF65-F5344CB8AC3E}">
        <p14:creationId xmlns:p14="http://schemas.microsoft.com/office/powerpoint/2010/main" val="354893115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ent_Dark_NoSub">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4E1AB0D6-C629-4EEB-A5D7-F9F7EA9E31A2}"/>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BB8C8319-7B40-49EA-9C13-76600AF49EC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238CDA77-24CC-4551-A61E-59AE98BC7BD7}"/>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EEDDEC5B-F447-471C-8F8F-A537F04191A1}"/>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43820CEA-F8A3-4E25-94D2-D2D474E01204}"/>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282D0300-D00D-42AB-98B3-AD567AB87F41}"/>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A15C91E3-00D6-45E2-8594-CA1874F0C3D4}"/>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6E31F8DC-21D2-4FAC-8462-F6F6456A43D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B3AA5AFF-D786-49DB-83C0-5271BCE0913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A4963788-9D6C-43DB-9D75-A015E7BABD2C}"/>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5A3007DA-8397-4403-AD8E-EF617F2D9181}"/>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74CDD2C5-29FF-4803-965C-EDB9ECFEF4A2}"/>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09B1184B-45E5-44AB-91A8-25F2593BA4A1}"/>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8B80E98D-DF75-46E4-AB4F-589D3EC7E7D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CA3F891-37F9-474F-8735-0502B226893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12454753-EF67-4D3F-991C-41310BEDC24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1666808F-0541-412E-AEBA-8C5AFD8844D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1AA51171-2900-4A8D-9795-2103AAB936F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8555F03B-1AEA-4204-85BF-241FD1D99376}"/>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4BAB06DC-7981-4AE3-9251-92AB8374868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91FDCE6F-E0CC-4EBC-8FF7-16BCDB9D76A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BCFAE769-3FE9-417C-8D93-5CC0CE32EF5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EF8F7AB6-30A0-483E-B929-F5FD8ACE4966}"/>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A6C50CEE-62FA-4DD9-8D09-9EFEEC61ACCC}"/>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65F24D25-B943-4C27-B7D9-4B4DCC7BCF5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19958AD8-10C3-49DC-9D0D-A726A060B05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EDC86B94-970B-4365-8F0A-B65D3FFE7256}"/>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9FA1FD8C-D9C8-4DDB-B668-82760112FE23}"/>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B2B4101A-A7AC-45CD-A1E0-D46E6E417A3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CBDE110A-9CF3-41ED-9EFD-B201D3208A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EA042934-64CE-45E8-A5B2-C7C09F7871F0}"/>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A1E46500-11EB-4C92-B00C-2B66E4E7ABDD}"/>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85B06E20-CF3A-494B-B405-A034A1A2BCC0}"/>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16B8DC7E-8335-4042-99EA-B6DEDA4347A7}"/>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B17F907E-D57C-4C95-BBCD-74D4F75A5918}"/>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CFD92AD-585B-43F9-947A-B53920202E19}"/>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578E97A6-5A7B-4908-9C23-CC616B4B9992}"/>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DD273DE-9AB5-40D1-8C91-9672A9D17B8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03286B7A-D33B-412D-AABF-A271C5D58160}"/>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45CB3B2E-8296-487D-A8A5-611B826FEE4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5B7AE700-58AD-499C-8320-28451C83058F}"/>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8647062-E9DF-46DE-83B6-1BA5FB828B6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29E586D1-190E-4BE2-9F58-F13E45728276}"/>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F50D709D-F80A-44C5-BA43-845B3C4179C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EC3DA0F8-3218-41D9-BDEF-0C74C13F38C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3C06A4D1-3655-435C-B92C-F1006666AC4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685A4CDE-495E-4DFF-9C98-70B0A1F012CB}"/>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72E5B359-BE18-4CF7-AAED-2C31B40F2179}"/>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BE94B7E2-D892-4CA1-AB28-0680F4452BB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3384AA7A-2D98-4739-B7FA-6741723BDAF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1413099"/>
      </p:ext>
    </p:extLst>
  </p:cSld>
  <p:clrMapOvr>
    <a:masterClrMapping/>
  </p:clrMapOvr>
  <p:transition spd="slow">
    <p:push dir="u"/>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ntent_Dark_2Col">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6" y="658801"/>
            <a:ext cx="10946875"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40"/>
            <a:ext cx="10946874" cy="643036"/>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1" cy="2808288"/>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F17B94DB-0403-4A70-8B86-71120EA324E5}"/>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4140D41D-2793-46B3-8971-FB19656E593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0DE87827-E2F1-47C8-9F24-A20C15424730}"/>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09BFA1EA-0604-40E4-8297-7EAC5F299DB0}"/>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AC8A31AE-4025-43C6-9792-D76B883F468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30C9FEFB-91B6-428D-821C-5179F5A012C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FE0E7AB9-ED9F-44BA-83C4-4121AACFC97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5C5F0CA4-6A81-4B01-973E-153BCDE13C87}"/>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D8736557-98AC-4B7B-BCE1-30794C74A6E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9C2542F2-460E-4BF6-896B-F97A621420C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1F89496F-BED5-4AC5-ACB4-A8242840C922}"/>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35FC17CE-8CA8-4EF9-B60C-F54CDDC45B7A}"/>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52CC5785-7477-4191-94C7-6FBAFF9CF3B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2CBEA86D-5300-4895-A55F-57109366785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0BFD67DE-2898-41B3-9A00-507E56B0B44D}"/>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DDE0D2F3-0AFA-407B-AFA4-D899F9B70FB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FC97CCF2-9A1D-4C38-8F3E-AD86F9D75E72}"/>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1EDDD681-9156-4D8A-9E4A-DC2DA3407053}"/>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19CD46F2-F544-4AB4-A3B4-FEF48FDBFEC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F9F78306-0497-4FEC-820C-B1493A5CC841}"/>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9664A9EB-BA88-480B-BC19-2D26B8A5A76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57D18363-1635-4E0C-A7B7-E3FAE44DC07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40E65B91-DCF4-4283-B015-FC82AA756DB6}"/>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49AC3FA6-48DE-49B9-B65E-576E19F73625}"/>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1F4AC720-75DB-40B5-8C2E-FA471BDB6EF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17FA70C6-9C26-4C28-BD90-A327D38E14D1}"/>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A0623C03-E43C-4FFA-B260-0084133321E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9904097F-6EFC-413E-A46F-3B70068909C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4A04ABB1-B667-441A-813B-C70275EF0B2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B8AE7F4D-C0E1-4E6F-B092-15AB8DFF07C9}"/>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1D781691-5942-4D77-BF7E-418E489C4ED2}"/>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8028309D-DCD4-4EB4-9481-1CA3C9ACB8B5}"/>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474F91E7-2BE5-48E4-94F1-0CAB8A0DD6B5}"/>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DF8F1DC5-A744-4982-98F2-E05F96BC4AF9}"/>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19449632-BE19-47E2-A1A2-F68413BFF73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79BA5207-5FA4-4870-9DB7-7A85FF15BAF9}"/>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49AE4967-CA37-4FB3-8F1F-FBE2A9D39F0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E399240B-8F88-4E19-80ED-405D24F40505}"/>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8233BDDE-C7D9-4E3B-A31D-7C953F1375E5}"/>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30FB5BC2-02D9-42CB-B265-EDD26652ACB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478F5A5E-5C6A-430D-8ADC-B8F7AD00555F}"/>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FE02BE90-CD06-4E68-93F2-1A0CF3AA7F6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1B303704-290E-45A6-907C-2B6BE3D8B9C2}"/>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671BC714-F4F3-4F4B-BC75-CD053F14F36A}"/>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BFD5364E-B7FB-4FE3-AFEE-6E669A5DB6A4}"/>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EC83FBC2-E859-410A-B462-EC4BE15011F5}"/>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DBA6E912-5FFF-48C6-85B1-84F6F6456BCF}"/>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7E5523A5-F3CF-428C-92C2-BA42AA62E33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4485F77D-5732-434E-BCC9-1AD634D3F68B}"/>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9456298B-3ECB-459A-B3DD-8A4317CDFADB}"/>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89380410"/>
      </p:ext>
    </p:extLst>
  </p:cSld>
  <p:clrMapOvr>
    <a:masterClrMapping/>
  </p:clrMapOvr>
  <p:transition spd="slow">
    <p:push dir="u"/>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ontent_Dark_2Col_NoSub">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2" cy="2808288"/>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6" name="Group 25">
            <a:extLst>
              <a:ext uri="{FF2B5EF4-FFF2-40B4-BE49-F238E27FC236}">
                <a16:creationId xmlns:a16="http://schemas.microsoft.com/office/drawing/2014/main" id="{FCF7B2A9-9235-4203-9F2C-F75B22B7F601}"/>
              </a:ext>
            </a:extLst>
          </p:cNvPr>
          <p:cNvGrpSpPr>
            <a:grpSpLocks noChangeAspect="1"/>
          </p:cNvGrpSpPr>
          <p:nvPr userDrawn="1"/>
        </p:nvGrpSpPr>
        <p:grpSpPr bwMode="auto">
          <a:xfrm>
            <a:off x="7913089" y="6466809"/>
            <a:ext cx="4015386" cy="154800"/>
            <a:chOff x="1" y="2013"/>
            <a:chExt cx="7678" cy="296"/>
          </a:xfrm>
        </p:grpSpPr>
        <p:sp>
          <p:nvSpPr>
            <p:cNvPr id="27" name="Freeform 5">
              <a:extLst>
                <a:ext uri="{FF2B5EF4-FFF2-40B4-BE49-F238E27FC236}">
                  <a16:creationId xmlns:a16="http://schemas.microsoft.com/office/drawing/2014/main" id="{04804A06-DBEC-4602-9A4A-FBB36517AC61}"/>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96045F5F-B7D5-4704-85A4-1EED65D2B62C}"/>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BB214C63-4503-427F-84EC-B2260AD196D2}"/>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4510351F-AE40-49A0-A43C-37F7035ABBD0}"/>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49B4A654-111A-4ABD-A08C-2FF8365EE515}"/>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0">
              <a:extLst>
                <a:ext uri="{FF2B5EF4-FFF2-40B4-BE49-F238E27FC236}">
                  <a16:creationId xmlns:a16="http://schemas.microsoft.com/office/drawing/2014/main" id="{8EC69D82-8ADF-4ABB-90C3-7A727DFE41D1}"/>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E25B42C9-A55A-4B41-ADEA-437C5BE4DF7A}"/>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2">
              <a:extLst>
                <a:ext uri="{FF2B5EF4-FFF2-40B4-BE49-F238E27FC236}">
                  <a16:creationId xmlns:a16="http://schemas.microsoft.com/office/drawing/2014/main" id="{33A72EA9-0568-4D00-8C29-91A3056C55A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DCD84849-0B02-4425-8A37-1F7E885AD2EE}"/>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DF2916CA-AB11-4FEA-BEF4-0E1D120CB24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
              <a:extLst>
                <a:ext uri="{FF2B5EF4-FFF2-40B4-BE49-F238E27FC236}">
                  <a16:creationId xmlns:a16="http://schemas.microsoft.com/office/drawing/2014/main" id="{0EF0240F-AD6B-4BD8-A446-4D61686B7635}"/>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6">
              <a:extLst>
                <a:ext uri="{FF2B5EF4-FFF2-40B4-BE49-F238E27FC236}">
                  <a16:creationId xmlns:a16="http://schemas.microsoft.com/office/drawing/2014/main" id="{8317B79A-127E-4784-B8BD-68341E37047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
              <a:extLst>
                <a:ext uri="{FF2B5EF4-FFF2-40B4-BE49-F238E27FC236}">
                  <a16:creationId xmlns:a16="http://schemas.microsoft.com/office/drawing/2014/main" id="{8540A229-3AAF-46D1-A9A2-8D70AE500A72}"/>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a:extLst>
                <a:ext uri="{FF2B5EF4-FFF2-40B4-BE49-F238E27FC236}">
                  <a16:creationId xmlns:a16="http://schemas.microsoft.com/office/drawing/2014/main" id="{09461E89-EE53-4533-9E9E-99F285028A52}"/>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a:extLst>
                <a:ext uri="{FF2B5EF4-FFF2-40B4-BE49-F238E27FC236}">
                  <a16:creationId xmlns:a16="http://schemas.microsoft.com/office/drawing/2014/main" id="{A5F06724-EF8E-424C-ACE8-FD1F71B2D969}"/>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EE7B0C02-981E-48C3-A5BF-14362FE7DEDB}"/>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751265EE-00BD-4BF9-A0FC-3177C59CAC40}"/>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1325F038-710B-4B18-948F-8C4F8A3C2B4D}"/>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A5014819-B7EB-45E3-8CE8-C55C320F6CF7}"/>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
              <a:extLst>
                <a:ext uri="{FF2B5EF4-FFF2-40B4-BE49-F238E27FC236}">
                  <a16:creationId xmlns:a16="http://schemas.microsoft.com/office/drawing/2014/main" id="{9BA896E7-CE07-4C8F-BEB3-EC00AA9294A1}"/>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
              <a:extLst>
                <a:ext uri="{FF2B5EF4-FFF2-40B4-BE49-F238E27FC236}">
                  <a16:creationId xmlns:a16="http://schemas.microsoft.com/office/drawing/2014/main" id="{69B52243-9083-4A9F-BDDD-2D813E215EE9}"/>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6">
              <a:extLst>
                <a:ext uri="{FF2B5EF4-FFF2-40B4-BE49-F238E27FC236}">
                  <a16:creationId xmlns:a16="http://schemas.microsoft.com/office/drawing/2014/main" id="{CA22AF7F-BAEB-4F6C-A200-DED39C9C98E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7">
              <a:extLst>
                <a:ext uri="{FF2B5EF4-FFF2-40B4-BE49-F238E27FC236}">
                  <a16:creationId xmlns:a16="http://schemas.microsoft.com/office/drawing/2014/main" id="{989B4240-2870-496F-ABD0-2C1A215B90FD}"/>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
              <a:extLst>
                <a:ext uri="{FF2B5EF4-FFF2-40B4-BE49-F238E27FC236}">
                  <a16:creationId xmlns:a16="http://schemas.microsoft.com/office/drawing/2014/main" id="{90CA1A0C-A36A-4D46-9BCF-B217D8D06419}"/>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9">
              <a:extLst>
                <a:ext uri="{FF2B5EF4-FFF2-40B4-BE49-F238E27FC236}">
                  <a16:creationId xmlns:a16="http://schemas.microsoft.com/office/drawing/2014/main" id="{FC413330-F66B-4984-81B5-46BB085D214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
              <a:extLst>
                <a:ext uri="{FF2B5EF4-FFF2-40B4-BE49-F238E27FC236}">
                  <a16:creationId xmlns:a16="http://schemas.microsoft.com/office/drawing/2014/main" id="{8C7B6F8D-255E-4ACD-B612-7A0F98ED16F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1">
              <a:extLst>
                <a:ext uri="{FF2B5EF4-FFF2-40B4-BE49-F238E27FC236}">
                  <a16:creationId xmlns:a16="http://schemas.microsoft.com/office/drawing/2014/main" id="{10AB034D-003E-424F-BFCC-FA8F7203985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2">
              <a:extLst>
                <a:ext uri="{FF2B5EF4-FFF2-40B4-BE49-F238E27FC236}">
                  <a16:creationId xmlns:a16="http://schemas.microsoft.com/office/drawing/2014/main" id="{DACD9D35-CB73-420F-A2D7-E40C856B441B}"/>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a:extLst>
                <a:ext uri="{FF2B5EF4-FFF2-40B4-BE49-F238E27FC236}">
                  <a16:creationId xmlns:a16="http://schemas.microsoft.com/office/drawing/2014/main" id="{54CF742D-5330-46E2-BBA0-89D8FFD52B0F}"/>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a:extLst>
                <a:ext uri="{FF2B5EF4-FFF2-40B4-BE49-F238E27FC236}">
                  <a16:creationId xmlns:a16="http://schemas.microsoft.com/office/drawing/2014/main" id="{865B1ABC-E1B6-4BD1-8457-406CC4084A8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5">
              <a:extLst>
                <a:ext uri="{FF2B5EF4-FFF2-40B4-BE49-F238E27FC236}">
                  <a16:creationId xmlns:a16="http://schemas.microsoft.com/office/drawing/2014/main" id="{96DE0CE7-E87C-460D-8A45-517F29B18013}"/>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6">
              <a:extLst>
                <a:ext uri="{FF2B5EF4-FFF2-40B4-BE49-F238E27FC236}">
                  <a16:creationId xmlns:a16="http://schemas.microsoft.com/office/drawing/2014/main" id="{545C8412-E902-48BD-90C7-D78429D126C4}"/>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a:extLst>
                <a:ext uri="{FF2B5EF4-FFF2-40B4-BE49-F238E27FC236}">
                  <a16:creationId xmlns:a16="http://schemas.microsoft.com/office/drawing/2014/main" id="{42611030-2E69-4CDA-80C8-74563B7BCFEB}"/>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
              <a:extLst>
                <a:ext uri="{FF2B5EF4-FFF2-40B4-BE49-F238E27FC236}">
                  <a16:creationId xmlns:a16="http://schemas.microsoft.com/office/drawing/2014/main" id="{CFD4E8DE-DDCD-4EDE-91E9-0C121D4DE6A0}"/>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9">
              <a:extLst>
                <a:ext uri="{FF2B5EF4-FFF2-40B4-BE49-F238E27FC236}">
                  <a16:creationId xmlns:a16="http://schemas.microsoft.com/office/drawing/2014/main" id="{BFA95173-7E9A-4B04-89CB-E3E606BC4736}"/>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0">
              <a:extLst>
                <a:ext uri="{FF2B5EF4-FFF2-40B4-BE49-F238E27FC236}">
                  <a16:creationId xmlns:a16="http://schemas.microsoft.com/office/drawing/2014/main" id="{7E7A5074-766B-4235-A2E4-BFB03EE286E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1">
              <a:extLst>
                <a:ext uri="{FF2B5EF4-FFF2-40B4-BE49-F238E27FC236}">
                  <a16:creationId xmlns:a16="http://schemas.microsoft.com/office/drawing/2014/main" id="{06738942-3343-453A-9686-B007231488A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2">
              <a:extLst>
                <a:ext uri="{FF2B5EF4-FFF2-40B4-BE49-F238E27FC236}">
                  <a16:creationId xmlns:a16="http://schemas.microsoft.com/office/drawing/2014/main" id="{BEDE71EC-FDAC-4CD5-8F6F-65565AED5D2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
              <a:extLst>
                <a:ext uri="{FF2B5EF4-FFF2-40B4-BE49-F238E27FC236}">
                  <a16:creationId xmlns:a16="http://schemas.microsoft.com/office/drawing/2014/main" id="{CF098668-C44A-4C6F-8B11-6A97C73C4B9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4">
              <a:extLst>
                <a:ext uri="{FF2B5EF4-FFF2-40B4-BE49-F238E27FC236}">
                  <a16:creationId xmlns:a16="http://schemas.microsoft.com/office/drawing/2014/main" id="{9E2DD28D-92D1-4EDF-8115-218B0DC3B0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5">
              <a:extLst>
                <a:ext uri="{FF2B5EF4-FFF2-40B4-BE49-F238E27FC236}">
                  <a16:creationId xmlns:a16="http://schemas.microsoft.com/office/drawing/2014/main" id="{010B9F22-E54C-44B0-B7F0-8C8F40B9B878}"/>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6">
              <a:extLst>
                <a:ext uri="{FF2B5EF4-FFF2-40B4-BE49-F238E27FC236}">
                  <a16:creationId xmlns:a16="http://schemas.microsoft.com/office/drawing/2014/main" id="{309A7394-5534-4554-82CD-78EC81C00FE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7">
              <a:extLst>
                <a:ext uri="{FF2B5EF4-FFF2-40B4-BE49-F238E27FC236}">
                  <a16:creationId xmlns:a16="http://schemas.microsoft.com/office/drawing/2014/main" id="{FB047175-FB3C-412C-8132-0C30EA0BEEDB}"/>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8">
              <a:extLst>
                <a:ext uri="{FF2B5EF4-FFF2-40B4-BE49-F238E27FC236}">
                  <a16:creationId xmlns:a16="http://schemas.microsoft.com/office/drawing/2014/main" id="{0DD5DC16-FC93-415E-AE77-2F30245D1486}"/>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9">
              <a:extLst>
                <a:ext uri="{FF2B5EF4-FFF2-40B4-BE49-F238E27FC236}">
                  <a16:creationId xmlns:a16="http://schemas.microsoft.com/office/drawing/2014/main" id="{7C3007A0-25FC-4471-91B3-A62F2C4C1880}"/>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0">
              <a:extLst>
                <a:ext uri="{FF2B5EF4-FFF2-40B4-BE49-F238E27FC236}">
                  <a16:creationId xmlns:a16="http://schemas.microsoft.com/office/drawing/2014/main" id="{F40581C3-C4E6-43F7-A476-8B9A96D1A6C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
              <a:extLst>
                <a:ext uri="{FF2B5EF4-FFF2-40B4-BE49-F238E27FC236}">
                  <a16:creationId xmlns:a16="http://schemas.microsoft.com/office/drawing/2014/main" id="{B9B50C64-9AAD-41BD-9878-8869B4FAAF0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2">
              <a:extLst>
                <a:ext uri="{FF2B5EF4-FFF2-40B4-BE49-F238E27FC236}">
                  <a16:creationId xmlns:a16="http://schemas.microsoft.com/office/drawing/2014/main" id="{141731D2-64CF-4B03-BC24-0843AF203D16}"/>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3">
              <a:extLst>
                <a:ext uri="{FF2B5EF4-FFF2-40B4-BE49-F238E27FC236}">
                  <a16:creationId xmlns:a16="http://schemas.microsoft.com/office/drawing/2014/main" id="{45A9BFBC-6BD2-4904-B3EE-85E1D727B677}"/>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39629597"/>
      </p:ext>
    </p:extLst>
  </p:cSld>
  <p:clrMapOvr>
    <a:masterClrMapping/>
  </p:clrMapOvr>
  <p:transition spd="slow">
    <p:push dir="u"/>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ontent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974638"/>
          </a:xfrm>
        </p:spPr>
        <p:txBody>
          <a:bodyPr/>
          <a:lstStyle>
            <a:lvl1pPr>
              <a:defRPr>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tx2"/>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7" name="Group 26">
            <a:extLst>
              <a:ext uri="{FF2B5EF4-FFF2-40B4-BE49-F238E27FC236}">
                <a16:creationId xmlns:a16="http://schemas.microsoft.com/office/drawing/2014/main" id="{393682BA-159D-49E0-A3CD-CD9959B3C37D}"/>
              </a:ext>
            </a:extLst>
          </p:cNvPr>
          <p:cNvGrpSpPr>
            <a:grpSpLocks noChangeAspect="1"/>
          </p:cNvGrpSpPr>
          <p:nvPr userDrawn="1"/>
        </p:nvGrpSpPr>
        <p:grpSpPr bwMode="auto">
          <a:xfrm>
            <a:off x="7913089" y="6466809"/>
            <a:ext cx="4015386" cy="154800"/>
            <a:chOff x="1" y="2013"/>
            <a:chExt cx="7678" cy="296"/>
          </a:xfrm>
        </p:grpSpPr>
        <p:sp>
          <p:nvSpPr>
            <p:cNvPr id="28" name="Freeform 5">
              <a:extLst>
                <a:ext uri="{FF2B5EF4-FFF2-40B4-BE49-F238E27FC236}">
                  <a16:creationId xmlns:a16="http://schemas.microsoft.com/office/drawing/2014/main" id="{0B12B8D1-9956-4075-9FDE-C229291A5AF4}"/>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6">
              <a:extLst>
                <a:ext uri="{FF2B5EF4-FFF2-40B4-BE49-F238E27FC236}">
                  <a16:creationId xmlns:a16="http://schemas.microsoft.com/office/drawing/2014/main" id="{E2C69AD0-A1F0-43F3-B32E-A65AAC6AB7E1}"/>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7">
              <a:extLst>
                <a:ext uri="{FF2B5EF4-FFF2-40B4-BE49-F238E27FC236}">
                  <a16:creationId xmlns:a16="http://schemas.microsoft.com/office/drawing/2014/main" id="{63235623-FF67-4E7B-9D85-34B667924929}"/>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8">
              <a:extLst>
                <a:ext uri="{FF2B5EF4-FFF2-40B4-BE49-F238E27FC236}">
                  <a16:creationId xmlns:a16="http://schemas.microsoft.com/office/drawing/2014/main" id="{285AD912-C534-44F4-BDC3-AC95E6D9F19F}"/>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9">
              <a:extLst>
                <a:ext uri="{FF2B5EF4-FFF2-40B4-BE49-F238E27FC236}">
                  <a16:creationId xmlns:a16="http://schemas.microsoft.com/office/drawing/2014/main" id="{B6A3918E-9F74-47F8-8AE5-8E6A4292E89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10">
              <a:extLst>
                <a:ext uri="{FF2B5EF4-FFF2-40B4-BE49-F238E27FC236}">
                  <a16:creationId xmlns:a16="http://schemas.microsoft.com/office/drawing/2014/main" id="{D1167324-3A76-40E9-90E8-DD2F7E90D21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11">
              <a:extLst>
                <a:ext uri="{FF2B5EF4-FFF2-40B4-BE49-F238E27FC236}">
                  <a16:creationId xmlns:a16="http://schemas.microsoft.com/office/drawing/2014/main" id="{71DFA1E4-EDBD-4FDA-B533-71F357D08AB9}"/>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Rectangle 12">
              <a:extLst>
                <a:ext uri="{FF2B5EF4-FFF2-40B4-BE49-F238E27FC236}">
                  <a16:creationId xmlns:a16="http://schemas.microsoft.com/office/drawing/2014/main" id="{D860C18C-0E82-4B89-B4C1-FD1E1A6EFA8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3">
              <a:extLst>
                <a:ext uri="{FF2B5EF4-FFF2-40B4-BE49-F238E27FC236}">
                  <a16:creationId xmlns:a16="http://schemas.microsoft.com/office/drawing/2014/main" id="{A9D94FF2-9E5E-4B44-BDA7-82F14D6D7E8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4">
              <a:extLst>
                <a:ext uri="{FF2B5EF4-FFF2-40B4-BE49-F238E27FC236}">
                  <a16:creationId xmlns:a16="http://schemas.microsoft.com/office/drawing/2014/main" id="{42340AE9-E49D-404A-A81C-6D6A8433F342}"/>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5">
              <a:extLst>
                <a:ext uri="{FF2B5EF4-FFF2-40B4-BE49-F238E27FC236}">
                  <a16:creationId xmlns:a16="http://schemas.microsoft.com/office/drawing/2014/main" id="{9EEE6F38-4C98-4407-BDBF-81CAB5B5C943}"/>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6">
              <a:extLst>
                <a:ext uri="{FF2B5EF4-FFF2-40B4-BE49-F238E27FC236}">
                  <a16:creationId xmlns:a16="http://schemas.microsoft.com/office/drawing/2014/main" id="{3D12D65B-453D-49DB-8EC1-306D1D106D2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7">
              <a:extLst>
                <a:ext uri="{FF2B5EF4-FFF2-40B4-BE49-F238E27FC236}">
                  <a16:creationId xmlns:a16="http://schemas.microsoft.com/office/drawing/2014/main" id="{E76289FB-D4EB-4A62-9789-E3E67A2DF09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8">
              <a:extLst>
                <a:ext uri="{FF2B5EF4-FFF2-40B4-BE49-F238E27FC236}">
                  <a16:creationId xmlns:a16="http://schemas.microsoft.com/office/drawing/2014/main" id="{806B249F-EAEA-4B3C-AF89-906B8E6A36C0}"/>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19">
              <a:extLst>
                <a:ext uri="{FF2B5EF4-FFF2-40B4-BE49-F238E27FC236}">
                  <a16:creationId xmlns:a16="http://schemas.microsoft.com/office/drawing/2014/main" id="{48F58A20-7395-4FED-9FCB-A0C36E7D1342}"/>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0">
              <a:extLst>
                <a:ext uri="{FF2B5EF4-FFF2-40B4-BE49-F238E27FC236}">
                  <a16:creationId xmlns:a16="http://schemas.microsoft.com/office/drawing/2014/main" id="{611620B0-A38D-47EE-B5D3-97C8FEB954E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1">
              <a:extLst>
                <a:ext uri="{FF2B5EF4-FFF2-40B4-BE49-F238E27FC236}">
                  <a16:creationId xmlns:a16="http://schemas.microsoft.com/office/drawing/2014/main" id="{CD024043-158E-41CF-8446-B47EA0A72970}"/>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22">
              <a:extLst>
                <a:ext uri="{FF2B5EF4-FFF2-40B4-BE49-F238E27FC236}">
                  <a16:creationId xmlns:a16="http://schemas.microsoft.com/office/drawing/2014/main" id="{F02DEDC5-166B-41C9-A9A7-5A92F50F60E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3">
              <a:extLst>
                <a:ext uri="{FF2B5EF4-FFF2-40B4-BE49-F238E27FC236}">
                  <a16:creationId xmlns:a16="http://schemas.microsoft.com/office/drawing/2014/main" id="{12E64235-48A5-4C09-9365-1482B9457D25}"/>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4">
              <a:extLst>
                <a:ext uri="{FF2B5EF4-FFF2-40B4-BE49-F238E27FC236}">
                  <a16:creationId xmlns:a16="http://schemas.microsoft.com/office/drawing/2014/main" id="{8065626D-7190-49C0-9AA0-362B4E83FFA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5">
              <a:extLst>
                <a:ext uri="{FF2B5EF4-FFF2-40B4-BE49-F238E27FC236}">
                  <a16:creationId xmlns:a16="http://schemas.microsoft.com/office/drawing/2014/main" id="{8C3A2CBC-40B9-4E64-925B-DAB3C9C52A29}"/>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26">
              <a:extLst>
                <a:ext uri="{FF2B5EF4-FFF2-40B4-BE49-F238E27FC236}">
                  <a16:creationId xmlns:a16="http://schemas.microsoft.com/office/drawing/2014/main" id="{29F51A37-4832-4911-95F7-B756E4A042F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27">
              <a:extLst>
                <a:ext uri="{FF2B5EF4-FFF2-40B4-BE49-F238E27FC236}">
                  <a16:creationId xmlns:a16="http://schemas.microsoft.com/office/drawing/2014/main" id="{B1F19DF7-80FD-4995-90AC-2738B590787B}"/>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28">
              <a:extLst>
                <a:ext uri="{FF2B5EF4-FFF2-40B4-BE49-F238E27FC236}">
                  <a16:creationId xmlns:a16="http://schemas.microsoft.com/office/drawing/2014/main" id="{CB212349-F6C6-4687-A480-BC765D7F9C9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29">
              <a:extLst>
                <a:ext uri="{FF2B5EF4-FFF2-40B4-BE49-F238E27FC236}">
                  <a16:creationId xmlns:a16="http://schemas.microsoft.com/office/drawing/2014/main" id="{82F79280-CBCB-4396-8993-EB99166AE69D}"/>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0">
              <a:extLst>
                <a:ext uri="{FF2B5EF4-FFF2-40B4-BE49-F238E27FC236}">
                  <a16:creationId xmlns:a16="http://schemas.microsoft.com/office/drawing/2014/main" id="{46068663-17C1-4FAB-8670-CE09F25DCBCB}"/>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1">
              <a:extLst>
                <a:ext uri="{FF2B5EF4-FFF2-40B4-BE49-F238E27FC236}">
                  <a16:creationId xmlns:a16="http://schemas.microsoft.com/office/drawing/2014/main" id="{8CA4FD5A-63BB-4C19-8C71-D8667A77D74D}"/>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2">
              <a:extLst>
                <a:ext uri="{FF2B5EF4-FFF2-40B4-BE49-F238E27FC236}">
                  <a16:creationId xmlns:a16="http://schemas.microsoft.com/office/drawing/2014/main" id="{E5899F74-984A-45C4-8B5A-D3DA5189A15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3">
              <a:extLst>
                <a:ext uri="{FF2B5EF4-FFF2-40B4-BE49-F238E27FC236}">
                  <a16:creationId xmlns:a16="http://schemas.microsoft.com/office/drawing/2014/main" id="{586CD994-7373-466E-9958-E9107A27ADB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4">
              <a:extLst>
                <a:ext uri="{FF2B5EF4-FFF2-40B4-BE49-F238E27FC236}">
                  <a16:creationId xmlns:a16="http://schemas.microsoft.com/office/drawing/2014/main" id="{E0E7B435-B595-4558-BBF5-7D35A415E384}"/>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35">
              <a:extLst>
                <a:ext uri="{FF2B5EF4-FFF2-40B4-BE49-F238E27FC236}">
                  <a16:creationId xmlns:a16="http://schemas.microsoft.com/office/drawing/2014/main" id="{EC6CDA4B-FA92-4CC6-AAB8-AC7D82242C9D}"/>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36">
              <a:extLst>
                <a:ext uri="{FF2B5EF4-FFF2-40B4-BE49-F238E27FC236}">
                  <a16:creationId xmlns:a16="http://schemas.microsoft.com/office/drawing/2014/main" id="{81D60859-37D3-409A-995F-B45A9B66870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37">
              <a:extLst>
                <a:ext uri="{FF2B5EF4-FFF2-40B4-BE49-F238E27FC236}">
                  <a16:creationId xmlns:a16="http://schemas.microsoft.com/office/drawing/2014/main" id="{3F5D0569-5C64-481E-B7DD-E13F175BA1F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38">
              <a:extLst>
                <a:ext uri="{FF2B5EF4-FFF2-40B4-BE49-F238E27FC236}">
                  <a16:creationId xmlns:a16="http://schemas.microsoft.com/office/drawing/2014/main" id="{C855484A-C666-435B-A23B-11E2F0C349A4}"/>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39">
              <a:extLst>
                <a:ext uri="{FF2B5EF4-FFF2-40B4-BE49-F238E27FC236}">
                  <a16:creationId xmlns:a16="http://schemas.microsoft.com/office/drawing/2014/main" id="{2EE7BA80-7618-42F8-8ED2-C90F21042C1B}"/>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0">
              <a:extLst>
                <a:ext uri="{FF2B5EF4-FFF2-40B4-BE49-F238E27FC236}">
                  <a16:creationId xmlns:a16="http://schemas.microsoft.com/office/drawing/2014/main" id="{E947C8F6-7516-4A4F-8C88-76ACD3A995F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1">
              <a:extLst>
                <a:ext uri="{FF2B5EF4-FFF2-40B4-BE49-F238E27FC236}">
                  <a16:creationId xmlns:a16="http://schemas.microsoft.com/office/drawing/2014/main" id="{D082817B-6C0F-4B1B-A361-F276F3F5FE3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2">
              <a:extLst>
                <a:ext uri="{FF2B5EF4-FFF2-40B4-BE49-F238E27FC236}">
                  <a16:creationId xmlns:a16="http://schemas.microsoft.com/office/drawing/2014/main" id="{CAF54DB4-20CD-4A8A-AE38-B32036849E40}"/>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3">
              <a:extLst>
                <a:ext uri="{FF2B5EF4-FFF2-40B4-BE49-F238E27FC236}">
                  <a16:creationId xmlns:a16="http://schemas.microsoft.com/office/drawing/2014/main" id="{1A3F815C-7645-4763-9C5D-138805084DCA}"/>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44">
              <a:extLst>
                <a:ext uri="{FF2B5EF4-FFF2-40B4-BE49-F238E27FC236}">
                  <a16:creationId xmlns:a16="http://schemas.microsoft.com/office/drawing/2014/main" id="{B9FA719A-5F59-401B-81C9-E79595F7D18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45">
              <a:extLst>
                <a:ext uri="{FF2B5EF4-FFF2-40B4-BE49-F238E27FC236}">
                  <a16:creationId xmlns:a16="http://schemas.microsoft.com/office/drawing/2014/main" id="{499151B1-1063-4AF9-A70B-B15637A23BB2}"/>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9" name="Freeform 46">
              <a:extLst>
                <a:ext uri="{FF2B5EF4-FFF2-40B4-BE49-F238E27FC236}">
                  <a16:creationId xmlns:a16="http://schemas.microsoft.com/office/drawing/2014/main" id="{6A1094C8-8BAB-4647-BACA-E5FEC6764B1E}"/>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0" name="Freeform 47">
              <a:extLst>
                <a:ext uri="{FF2B5EF4-FFF2-40B4-BE49-F238E27FC236}">
                  <a16:creationId xmlns:a16="http://schemas.microsoft.com/office/drawing/2014/main" id="{90274F2B-827F-4303-83D1-28B2C21B7B0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1" name="Freeform 48">
              <a:extLst>
                <a:ext uri="{FF2B5EF4-FFF2-40B4-BE49-F238E27FC236}">
                  <a16:creationId xmlns:a16="http://schemas.microsoft.com/office/drawing/2014/main" id="{0CFBAF88-E4E1-4760-97E1-780A2E4AA24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2" name="Freeform 49">
              <a:extLst>
                <a:ext uri="{FF2B5EF4-FFF2-40B4-BE49-F238E27FC236}">
                  <a16:creationId xmlns:a16="http://schemas.microsoft.com/office/drawing/2014/main" id="{4AB10AFC-CAA3-4F1A-8068-733CEE3F449E}"/>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3" name="Freeform 50">
              <a:extLst>
                <a:ext uri="{FF2B5EF4-FFF2-40B4-BE49-F238E27FC236}">
                  <a16:creationId xmlns:a16="http://schemas.microsoft.com/office/drawing/2014/main" id="{5684FA2B-8F7E-4E5B-B94D-BE6A55B30D8B}"/>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4" name="Freeform 51">
              <a:extLst>
                <a:ext uri="{FF2B5EF4-FFF2-40B4-BE49-F238E27FC236}">
                  <a16:creationId xmlns:a16="http://schemas.microsoft.com/office/drawing/2014/main" id="{C64B1D25-2514-4092-99A3-FB7471AF976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5" name="Freeform 52">
              <a:extLst>
                <a:ext uri="{FF2B5EF4-FFF2-40B4-BE49-F238E27FC236}">
                  <a16:creationId xmlns:a16="http://schemas.microsoft.com/office/drawing/2014/main" id="{F2BABF96-87D4-49FE-BAD6-14BC4CC7E1F9}"/>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6" name="Freeform 53">
              <a:extLst>
                <a:ext uri="{FF2B5EF4-FFF2-40B4-BE49-F238E27FC236}">
                  <a16:creationId xmlns:a16="http://schemas.microsoft.com/office/drawing/2014/main" id="{1712BFE0-F288-478F-A0C8-74EC08939941}"/>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Tree>
    <p:extLst>
      <p:ext uri="{BB962C8B-B14F-4D97-AF65-F5344CB8AC3E}">
        <p14:creationId xmlns:p14="http://schemas.microsoft.com/office/powerpoint/2010/main" val="1299901519"/>
      </p:ext>
    </p:extLst>
  </p:cSld>
  <p:clrMapOvr>
    <a:masterClrMapping/>
  </p:clrMapOvr>
  <p:transition spd="slow">
    <p:push dir="u"/>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ntent_Light_NoSub">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F7590403-7B37-40AF-AC98-20731340A5E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11E00F38-903F-4192-BD8A-43AA48AD2689}"/>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5ADFE048-2AAC-4274-AD31-C9C127116F14}"/>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B9FC9847-0A71-466F-907F-AA489C72F394}"/>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6EB6D8C-5456-4EB0-9EE3-C7140CB273F6}"/>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C03E5F2E-ECC8-4142-88FA-8D4D6E9E961A}"/>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A28BF9CD-0042-4594-9B51-C6CEF91D247E}"/>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84A7DC5-776D-4A90-9A1A-80A79FA897A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FAEDE3B8-8EEF-4D87-A028-EE9E99481DD0}"/>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AFA67D9D-787C-49E6-B711-DCB0805E199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88214D81-BC87-44A0-81A0-BFC4CAD39F91}"/>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78912043-7FD1-453B-8BFE-D3E68C878C3D}"/>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19929F62-4525-4906-A155-D4D4EBAFE784}"/>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09418ED3-3EA4-4DFD-B244-ED0884700D9D}"/>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8A55681-BB4A-476F-A17B-30A1C8952620}"/>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5F84CAF3-B7D9-45CB-96C7-BB87E15BA97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B8FB51B-A982-44D2-907C-B2ED4CEEA935}"/>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30CDC0DF-BF24-4A2A-A47D-45405C020123}"/>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475DD08C-605E-44A2-B26E-B18B078E6A50}"/>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EA7F2ADF-40D9-46D9-B7BF-9BBBD96A561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EAA84072-9614-4299-AD08-ED25A8FBBE5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646BA53B-464B-4404-8509-C3B9B089456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553E7698-0B77-4957-8F03-EBCDE11FF5FC}"/>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7731B276-FC08-434C-9C62-03029EC5D87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1BF7F502-223E-4793-BF48-6EB5558E3652}"/>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6DA6E5F9-6BFF-46FA-9FD0-8A6E9FA5B32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A9CACA2D-BCB5-430E-92BA-EEB7CF4A3F2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A442CF75-B1AF-4674-B3CB-768EDCF3E77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A8392019-1571-4884-A73C-A12724235BD4}"/>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20517FF-0B6D-419D-93A1-4C6F15D429B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0FFBDA16-E99F-4CE3-90F6-29A903F0C2F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FD6885F1-8973-4FBF-B068-F2193EB156FF}"/>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4480E8CB-28B4-4911-8D6C-754C032C2BE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3CD65424-8954-413B-A3BE-EF0E2629D54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2D9618CA-3126-4D71-BD53-30D8B4F66629}"/>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14FF7058-6917-46E1-8C9E-82CB517799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1D46AB07-0E79-4F9A-B7CD-F4E62C9E5F5E}"/>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BB691146-FEB3-428C-AE85-3C0BFD45725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61BE0262-7C44-4206-81F8-CC36094CE3CB}"/>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53CFD4A9-443A-411D-8FC0-8DF6DFBDFD7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7A6B7638-B33A-4924-9105-28ECE4E3AE65}"/>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7DA51CC0-B89E-4416-A073-511715D43B3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1C704B63-D84D-4236-9C37-235A16AAFA39}"/>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395F8393-61B7-4CFB-B2F5-99F55E2A36E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DE7412D9-2211-488B-9F11-B5D55713A1BC}"/>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AFC17DB-76C9-4C85-A39E-BDF6E82BE64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7D5851FD-491F-4C33-BF85-317678AAA09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4192BAD7-6F6F-4C5A-8EF9-B51239309707}"/>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810BEE32-3849-4D6B-932A-16211DA144B2}"/>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F05CFAE6-601D-4436-BD8F-C0D410639A53}"/>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99394367"/>
      </p:ext>
    </p:extLst>
  </p:cSld>
  <p:clrMapOvr>
    <a:masterClrMapping/>
  </p:clrMapOvr>
  <p:transition spd="slow">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_Boulder_Dark_1">
    <p:bg>
      <p:bgPr>
        <a:solidFill>
          <a:schemeClr val="tx2"/>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9CC25C14-4D00-4EC5-97D8-4A31899EAC0E}"/>
              </a:ext>
            </a:extLst>
          </p:cNvPr>
          <p:cNvSpPr>
            <a:spLocks noGrp="1"/>
          </p:cNvSpPr>
          <p:nvPr>
            <p:ph type="pic" sz="quarter" idx="14" hasCustomPrompt="1"/>
          </p:nvPr>
        </p:nvSpPr>
        <p:spPr>
          <a:xfrm>
            <a:off x="5876324" y="2"/>
            <a:ext cx="6315676" cy="6857999"/>
          </a:xfrm>
          <a:custGeom>
            <a:avLst/>
            <a:gdLst>
              <a:gd name="connsiteX0" fmla="*/ 3428610 w 6315676"/>
              <a:gd name="connsiteY0" fmla="*/ 0 h 6857999"/>
              <a:gd name="connsiteX1" fmla="*/ 6315676 w 6315676"/>
              <a:gd name="connsiteY1" fmla="*/ 0 h 6857999"/>
              <a:gd name="connsiteX2" fmla="*/ 6315676 w 6315676"/>
              <a:gd name="connsiteY2" fmla="*/ 6857999 h 6857999"/>
              <a:gd name="connsiteX3" fmla="*/ 3428590 w 6315676"/>
              <a:gd name="connsiteY3" fmla="*/ 6857999 h 6857999"/>
              <a:gd name="connsiteX4" fmla="*/ 3202718 w 6315676"/>
              <a:gd name="connsiteY4" fmla="*/ 6846813 h 6857999"/>
              <a:gd name="connsiteX5" fmla="*/ 1812516 w 6315676"/>
              <a:gd name="connsiteY5" fmla="*/ 6188665 h 6857999"/>
              <a:gd name="connsiteX6" fmla="*/ 669443 w 6315676"/>
              <a:gd name="connsiteY6" fmla="*/ 5045594 h 6857999"/>
              <a:gd name="connsiteX7" fmla="*/ 669443 w 6315676"/>
              <a:gd name="connsiteY7" fmla="*/ 1812693 h 6857999"/>
              <a:gd name="connsiteX8" fmla="*/ 1812516 w 6315676"/>
              <a:gd name="connsiteY8" fmla="*/ 669624 h 6857999"/>
              <a:gd name="connsiteX9" fmla="*/ 3428610 w 6315676"/>
              <a:gd name="connsiteY9"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5676" h="6857999">
                <a:moveTo>
                  <a:pt x="3428610" y="0"/>
                </a:moveTo>
                <a:lnTo>
                  <a:pt x="6315676" y="0"/>
                </a:lnTo>
                <a:lnTo>
                  <a:pt x="6315676" y="6857999"/>
                </a:lnTo>
                <a:lnTo>
                  <a:pt x="3428590" y="6857999"/>
                </a:lnTo>
                <a:lnTo>
                  <a:pt x="3202718" y="6846813"/>
                </a:lnTo>
                <a:cubicBezTo>
                  <a:pt x="2679515" y="6794849"/>
                  <a:pt x="2187539" y="6563563"/>
                  <a:pt x="1812516" y="6188665"/>
                </a:cubicBezTo>
                <a:lnTo>
                  <a:pt x="669443" y="5045594"/>
                </a:lnTo>
                <a:cubicBezTo>
                  <a:pt x="-223147" y="4152860"/>
                  <a:pt x="-223147" y="2705572"/>
                  <a:pt x="669443" y="1812693"/>
                </a:cubicBezTo>
                <a:lnTo>
                  <a:pt x="1812516" y="669624"/>
                </a:lnTo>
                <a:cubicBezTo>
                  <a:pt x="2240971" y="241023"/>
                  <a:pt x="2822466" y="0"/>
                  <a:pt x="3428610" y="0"/>
                </a:cubicBezTo>
                <a:close/>
              </a:path>
            </a:pathLst>
          </a:custGeom>
          <a:solidFill>
            <a:schemeClr val="accent6"/>
          </a:solidFill>
        </p:spPr>
        <p:txBody>
          <a:bodyPr wrap="square" anchor="ctr" anchorCtr="0">
            <a:noAutofit/>
          </a:bodyPr>
          <a:lstStyle>
            <a:lvl1pPr marL="0" indent="0" algn="ctr">
              <a:buFontTx/>
              <a:buNone/>
              <a:defRPr/>
            </a:lvl1pPr>
          </a:lstStyle>
          <a:p>
            <a:r>
              <a:rPr lang="en-US" dirty="0"/>
              <a:t>Click to add image</a:t>
            </a:r>
          </a:p>
        </p:txBody>
      </p:sp>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67854957"/>
      </p:ext>
    </p:extLst>
  </p:cSld>
  <p:clrMapOvr>
    <a:masterClrMapping/>
  </p:clrMapOvr>
  <p:transition spd="slow">
    <p:push dir="u"/>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_Light_2Col">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6" y="658801"/>
            <a:ext cx="10946875" cy="974638"/>
          </a:xfrm>
        </p:spPr>
        <p:txBody>
          <a:bodyPr/>
          <a:lstStyle>
            <a:lvl1pPr>
              <a:defRPr>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6" y="1633440"/>
            <a:ext cx="10946875" cy="643036"/>
          </a:xfrm>
        </p:spPr>
        <p:txBody>
          <a:bodyPr bIns="0" anchor="t" anchorCtr="0"/>
          <a:lstStyle>
            <a:lvl1pPr marL="0" indent="0">
              <a:spcBef>
                <a:spcPts val="200"/>
              </a:spcBef>
              <a:buNone/>
              <a:defRPr sz="2200">
                <a:solidFill>
                  <a:schemeClr val="tx2"/>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1" cy="2808288"/>
          </a:xfrm>
        </p:spPr>
        <p:txBody>
          <a:bodyPr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700069A8-6F09-45BE-9DB2-D361FBF2FE28}"/>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F279CD1D-5E39-49D4-9745-6E2502ADE948}"/>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6">
              <a:extLst>
                <a:ext uri="{FF2B5EF4-FFF2-40B4-BE49-F238E27FC236}">
                  <a16:creationId xmlns:a16="http://schemas.microsoft.com/office/drawing/2014/main" id="{7123FD9F-BF3F-4B7E-A9A0-823540FF116E}"/>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7">
              <a:extLst>
                <a:ext uri="{FF2B5EF4-FFF2-40B4-BE49-F238E27FC236}">
                  <a16:creationId xmlns:a16="http://schemas.microsoft.com/office/drawing/2014/main" id="{D17BE589-1DE2-42F9-B4CB-E054BC0F7C16}"/>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8">
              <a:extLst>
                <a:ext uri="{FF2B5EF4-FFF2-40B4-BE49-F238E27FC236}">
                  <a16:creationId xmlns:a16="http://schemas.microsoft.com/office/drawing/2014/main" id="{4A6CB1A9-C0A2-4D87-8187-801DC72D868E}"/>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9">
              <a:extLst>
                <a:ext uri="{FF2B5EF4-FFF2-40B4-BE49-F238E27FC236}">
                  <a16:creationId xmlns:a16="http://schemas.microsoft.com/office/drawing/2014/main" id="{8F24C10A-EA9A-4AB8-B65A-4B569E50D2DF}"/>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10">
              <a:extLst>
                <a:ext uri="{FF2B5EF4-FFF2-40B4-BE49-F238E27FC236}">
                  <a16:creationId xmlns:a16="http://schemas.microsoft.com/office/drawing/2014/main" id="{C605FBFF-4509-479F-BFC8-464ACE6A6AD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11">
              <a:extLst>
                <a:ext uri="{FF2B5EF4-FFF2-40B4-BE49-F238E27FC236}">
                  <a16:creationId xmlns:a16="http://schemas.microsoft.com/office/drawing/2014/main" id="{7C6B946C-0451-4C06-9BFE-F67F8804DA3E}"/>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Rectangle 12">
              <a:extLst>
                <a:ext uri="{FF2B5EF4-FFF2-40B4-BE49-F238E27FC236}">
                  <a16:creationId xmlns:a16="http://schemas.microsoft.com/office/drawing/2014/main" id="{EF438542-E8B7-4172-9DBC-6B802F724145}"/>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3">
              <a:extLst>
                <a:ext uri="{FF2B5EF4-FFF2-40B4-BE49-F238E27FC236}">
                  <a16:creationId xmlns:a16="http://schemas.microsoft.com/office/drawing/2014/main" id="{B368E20E-1763-4ECE-8CBF-2017B3CD7359}"/>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4">
              <a:extLst>
                <a:ext uri="{FF2B5EF4-FFF2-40B4-BE49-F238E27FC236}">
                  <a16:creationId xmlns:a16="http://schemas.microsoft.com/office/drawing/2014/main" id="{C6B0613E-9F0F-4E40-80F5-2DA19A3ED107}"/>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5">
              <a:extLst>
                <a:ext uri="{FF2B5EF4-FFF2-40B4-BE49-F238E27FC236}">
                  <a16:creationId xmlns:a16="http://schemas.microsoft.com/office/drawing/2014/main" id="{586D24ED-BAB5-43ED-9781-8B6548E3F9A9}"/>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6">
              <a:extLst>
                <a:ext uri="{FF2B5EF4-FFF2-40B4-BE49-F238E27FC236}">
                  <a16:creationId xmlns:a16="http://schemas.microsoft.com/office/drawing/2014/main" id="{69718D93-6E11-4102-86D5-C790EDD2DEDE}"/>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7">
              <a:extLst>
                <a:ext uri="{FF2B5EF4-FFF2-40B4-BE49-F238E27FC236}">
                  <a16:creationId xmlns:a16="http://schemas.microsoft.com/office/drawing/2014/main" id="{56584BC0-6E4C-4262-BDC4-FBDCB846C9D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18">
              <a:extLst>
                <a:ext uri="{FF2B5EF4-FFF2-40B4-BE49-F238E27FC236}">
                  <a16:creationId xmlns:a16="http://schemas.microsoft.com/office/drawing/2014/main" id="{9496B255-EBB0-487F-8313-03FFA853D41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19">
              <a:extLst>
                <a:ext uri="{FF2B5EF4-FFF2-40B4-BE49-F238E27FC236}">
                  <a16:creationId xmlns:a16="http://schemas.microsoft.com/office/drawing/2014/main" id="{15CC10CF-7A66-429C-96BD-F8796D95F7CC}"/>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0">
              <a:extLst>
                <a:ext uri="{FF2B5EF4-FFF2-40B4-BE49-F238E27FC236}">
                  <a16:creationId xmlns:a16="http://schemas.microsoft.com/office/drawing/2014/main" id="{1D45BC13-78FA-442F-9AEE-5A3E7ECD47A0}"/>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21">
              <a:extLst>
                <a:ext uri="{FF2B5EF4-FFF2-40B4-BE49-F238E27FC236}">
                  <a16:creationId xmlns:a16="http://schemas.microsoft.com/office/drawing/2014/main" id="{BEFA1CD0-E938-42E0-A5BE-B42AF0D0B16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2">
              <a:extLst>
                <a:ext uri="{FF2B5EF4-FFF2-40B4-BE49-F238E27FC236}">
                  <a16:creationId xmlns:a16="http://schemas.microsoft.com/office/drawing/2014/main" id="{072AF32C-FA40-4482-8A40-2DE227FFDBEA}"/>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3">
              <a:extLst>
                <a:ext uri="{FF2B5EF4-FFF2-40B4-BE49-F238E27FC236}">
                  <a16:creationId xmlns:a16="http://schemas.microsoft.com/office/drawing/2014/main" id="{2C3BBC48-B968-4007-8C50-0375081F58C5}"/>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4">
              <a:extLst>
                <a:ext uri="{FF2B5EF4-FFF2-40B4-BE49-F238E27FC236}">
                  <a16:creationId xmlns:a16="http://schemas.microsoft.com/office/drawing/2014/main" id="{9717E27C-336E-41D4-91B5-14B2366CEBFC}"/>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25">
              <a:extLst>
                <a:ext uri="{FF2B5EF4-FFF2-40B4-BE49-F238E27FC236}">
                  <a16:creationId xmlns:a16="http://schemas.microsoft.com/office/drawing/2014/main" id="{76E07BB1-1548-4917-B565-1C25F11EBD5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26">
              <a:extLst>
                <a:ext uri="{FF2B5EF4-FFF2-40B4-BE49-F238E27FC236}">
                  <a16:creationId xmlns:a16="http://schemas.microsoft.com/office/drawing/2014/main" id="{98029383-C49F-47E0-AAEE-92F2155C23FF}"/>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27">
              <a:extLst>
                <a:ext uri="{FF2B5EF4-FFF2-40B4-BE49-F238E27FC236}">
                  <a16:creationId xmlns:a16="http://schemas.microsoft.com/office/drawing/2014/main" id="{91AB04D3-CE50-4817-8B82-F5D21C776BC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28">
              <a:extLst>
                <a:ext uri="{FF2B5EF4-FFF2-40B4-BE49-F238E27FC236}">
                  <a16:creationId xmlns:a16="http://schemas.microsoft.com/office/drawing/2014/main" id="{02F3E632-A3AA-4FF7-86B6-23CE3A362C37}"/>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29">
              <a:extLst>
                <a:ext uri="{FF2B5EF4-FFF2-40B4-BE49-F238E27FC236}">
                  <a16:creationId xmlns:a16="http://schemas.microsoft.com/office/drawing/2014/main" id="{4CAF7252-49DA-4B70-A3D5-3C4F037CF234}"/>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0">
              <a:extLst>
                <a:ext uri="{FF2B5EF4-FFF2-40B4-BE49-F238E27FC236}">
                  <a16:creationId xmlns:a16="http://schemas.microsoft.com/office/drawing/2014/main" id="{74D0E4E9-6D7B-4911-8F8B-99258B0EBD45}"/>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1">
              <a:extLst>
                <a:ext uri="{FF2B5EF4-FFF2-40B4-BE49-F238E27FC236}">
                  <a16:creationId xmlns:a16="http://schemas.microsoft.com/office/drawing/2014/main" id="{4A717097-BCAB-4B21-88E9-7E533C56E18B}"/>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2">
              <a:extLst>
                <a:ext uri="{FF2B5EF4-FFF2-40B4-BE49-F238E27FC236}">
                  <a16:creationId xmlns:a16="http://schemas.microsoft.com/office/drawing/2014/main" id="{E92FD166-3547-42A1-8925-6CAEEF005A3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3">
              <a:extLst>
                <a:ext uri="{FF2B5EF4-FFF2-40B4-BE49-F238E27FC236}">
                  <a16:creationId xmlns:a16="http://schemas.microsoft.com/office/drawing/2014/main" id="{D68E7BDB-36F2-438B-B7C5-67D4B3AD620F}"/>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34">
              <a:extLst>
                <a:ext uri="{FF2B5EF4-FFF2-40B4-BE49-F238E27FC236}">
                  <a16:creationId xmlns:a16="http://schemas.microsoft.com/office/drawing/2014/main" id="{41340D33-F4F2-4449-B8E2-8D7325ADCF7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35">
              <a:extLst>
                <a:ext uri="{FF2B5EF4-FFF2-40B4-BE49-F238E27FC236}">
                  <a16:creationId xmlns:a16="http://schemas.microsoft.com/office/drawing/2014/main" id="{2B8E6817-AA3C-4B6A-8089-B3FC1A66E379}"/>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36">
              <a:extLst>
                <a:ext uri="{FF2B5EF4-FFF2-40B4-BE49-F238E27FC236}">
                  <a16:creationId xmlns:a16="http://schemas.microsoft.com/office/drawing/2014/main" id="{FE23E66A-DA2D-4407-8FB3-F28730AC6665}"/>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37">
              <a:extLst>
                <a:ext uri="{FF2B5EF4-FFF2-40B4-BE49-F238E27FC236}">
                  <a16:creationId xmlns:a16="http://schemas.microsoft.com/office/drawing/2014/main" id="{81BA196C-E430-4F8C-9FA5-64ED08FD5CC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38">
              <a:extLst>
                <a:ext uri="{FF2B5EF4-FFF2-40B4-BE49-F238E27FC236}">
                  <a16:creationId xmlns:a16="http://schemas.microsoft.com/office/drawing/2014/main" id="{1624900D-CEB6-44FD-8C8C-5BFC44E5CC0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39">
              <a:extLst>
                <a:ext uri="{FF2B5EF4-FFF2-40B4-BE49-F238E27FC236}">
                  <a16:creationId xmlns:a16="http://schemas.microsoft.com/office/drawing/2014/main" id="{B0000334-3DE3-4B87-AEF9-1E577AF86923}"/>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0">
              <a:extLst>
                <a:ext uri="{FF2B5EF4-FFF2-40B4-BE49-F238E27FC236}">
                  <a16:creationId xmlns:a16="http://schemas.microsoft.com/office/drawing/2014/main" id="{1D8F2F70-4DB5-44A6-BDDE-455879F5D3B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1">
              <a:extLst>
                <a:ext uri="{FF2B5EF4-FFF2-40B4-BE49-F238E27FC236}">
                  <a16:creationId xmlns:a16="http://schemas.microsoft.com/office/drawing/2014/main" id="{D460AEFB-5567-4D63-8D23-0DC613951A64}"/>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2">
              <a:extLst>
                <a:ext uri="{FF2B5EF4-FFF2-40B4-BE49-F238E27FC236}">
                  <a16:creationId xmlns:a16="http://schemas.microsoft.com/office/drawing/2014/main" id="{EAB5786F-A0C4-4474-A8D9-75A6E536699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43">
              <a:extLst>
                <a:ext uri="{FF2B5EF4-FFF2-40B4-BE49-F238E27FC236}">
                  <a16:creationId xmlns:a16="http://schemas.microsoft.com/office/drawing/2014/main" id="{00CF159E-8216-41D4-860B-BB06E437AA9D}"/>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44">
              <a:extLst>
                <a:ext uri="{FF2B5EF4-FFF2-40B4-BE49-F238E27FC236}">
                  <a16:creationId xmlns:a16="http://schemas.microsoft.com/office/drawing/2014/main" id="{6E1B7BCC-36BE-4E50-B957-72C5D0574AF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9" name="Freeform 45">
              <a:extLst>
                <a:ext uri="{FF2B5EF4-FFF2-40B4-BE49-F238E27FC236}">
                  <a16:creationId xmlns:a16="http://schemas.microsoft.com/office/drawing/2014/main" id="{D9B4EB12-5604-404C-B37B-403068DC59C5}"/>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0" name="Freeform 46">
              <a:extLst>
                <a:ext uri="{FF2B5EF4-FFF2-40B4-BE49-F238E27FC236}">
                  <a16:creationId xmlns:a16="http://schemas.microsoft.com/office/drawing/2014/main" id="{F901D364-F620-4A30-8133-287B39F7D20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1" name="Freeform 47">
              <a:extLst>
                <a:ext uri="{FF2B5EF4-FFF2-40B4-BE49-F238E27FC236}">
                  <a16:creationId xmlns:a16="http://schemas.microsoft.com/office/drawing/2014/main" id="{10B0D892-0C9E-4092-B8C6-AB94D9B940C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2" name="Freeform 48">
              <a:extLst>
                <a:ext uri="{FF2B5EF4-FFF2-40B4-BE49-F238E27FC236}">
                  <a16:creationId xmlns:a16="http://schemas.microsoft.com/office/drawing/2014/main" id="{DCF444C7-2C2C-4309-AD02-82697F3448E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3" name="Freeform 49">
              <a:extLst>
                <a:ext uri="{FF2B5EF4-FFF2-40B4-BE49-F238E27FC236}">
                  <a16:creationId xmlns:a16="http://schemas.microsoft.com/office/drawing/2014/main" id="{C914391C-FD7C-4B2A-A02D-6170D095A3D1}"/>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4" name="Freeform 50">
              <a:extLst>
                <a:ext uri="{FF2B5EF4-FFF2-40B4-BE49-F238E27FC236}">
                  <a16:creationId xmlns:a16="http://schemas.microsoft.com/office/drawing/2014/main" id="{B177F2D2-7A5A-4AD9-81DB-FDDB79D43628}"/>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5" name="Freeform 51">
              <a:extLst>
                <a:ext uri="{FF2B5EF4-FFF2-40B4-BE49-F238E27FC236}">
                  <a16:creationId xmlns:a16="http://schemas.microsoft.com/office/drawing/2014/main" id="{94F5420D-E005-4F18-A2AD-41717627F67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6" name="Freeform 52">
              <a:extLst>
                <a:ext uri="{FF2B5EF4-FFF2-40B4-BE49-F238E27FC236}">
                  <a16:creationId xmlns:a16="http://schemas.microsoft.com/office/drawing/2014/main" id="{41AC68CE-0E62-4DDF-BF40-89EC4876981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7" name="Freeform 53">
              <a:extLst>
                <a:ext uri="{FF2B5EF4-FFF2-40B4-BE49-F238E27FC236}">
                  <a16:creationId xmlns:a16="http://schemas.microsoft.com/office/drawing/2014/main" id="{71F26964-CDE7-4482-8EC0-6A54730D369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Tree>
    <p:extLst>
      <p:ext uri="{BB962C8B-B14F-4D97-AF65-F5344CB8AC3E}">
        <p14:creationId xmlns:p14="http://schemas.microsoft.com/office/powerpoint/2010/main" val="1640557063"/>
      </p:ext>
    </p:extLst>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tent_Light_2Col_NoSub">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2" cy="2808288"/>
          </a:xfrm>
        </p:spPr>
        <p:txBody>
          <a:bodyPr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6" name="Group 25">
            <a:extLst>
              <a:ext uri="{FF2B5EF4-FFF2-40B4-BE49-F238E27FC236}">
                <a16:creationId xmlns:a16="http://schemas.microsoft.com/office/drawing/2014/main" id="{F6420658-ADF2-4E61-B24C-C89463791836}"/>
              </a:ext>
            </a:extLst>
          </p:cNvPr>
          <p:cNvGrpSpPr>
            <a:grpSpLocks noChangeAspect="1"/>
          </p:cNvGrpSpPr>
          <p:nvPr userDrawn="1"/>
        </p:nvGrpSpPr>
        <p:grpSpPr bwMode="auto">
          <a:xfrm>
            <a:off x="7913089" y="6466809"/>
            <a:ext cx="4015386" cy="154800"/>
            <a:chOff x="1" y="2013"/>
            <a:chExt cx="7678" cy="296"/>
          </a:xfrm>
        </p:grpSpPr>
        <p:sp>
          <p:nvSpPr>
            <p:cNvPr id="27" name="Freeform 5">
              <a:extLst>
                <a:ext uri="{FF2B5EF4-FFF2-40B4-BE49-F238E27FC236}">
                  <a16:creationId xmlns:a16="http://schemas.microsoft.com/office/drawing/2014/main" id="{7BE0A01A-5380-4132-9C8D-8FE4696F504C}"/>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6">
              <a:extLst>
                <a:ext uri="{FF2B5EF4-FFF2-40B4-BE49-F238E27FC236}">
                  <a16:creationId xmlns:a16="http://schemas.microsoft.com/office/drawing/2014/main" id="{AF3F83FB-056A-46AE-ADB8-5DDE76AEF1C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7">
              <a:extLst>
                <a:ext uri="{FF2B5EF4-FFF2-40B4-BE49-F238E27FC236}">
                  <a16:creationId xmlns:a16="http://schemas.microsoft.com/office/drawing/2014/main" id="{E5FB8B1C-B1D5-4AFC-90A9-E66C4D351EEE}"/>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8">
              <a:extLst>
                <a:ext uri="{FF2B5EF4-FFF2-40B4-BE49-F238E27FC236}">
                  <a16:creationId xmlns:a16="http://schemas.microsoft.com/office/drawing/2014/main" id="{B991AF3D-BECD-42FD-A4AB-DAE9100137AE}"/>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9">
              <a:extLst>
                <a:ext uri="{FF2B5EF4-FFF2-40B4-BE49-F238E27FC236}">
                  <a16:creationId xmlns:a16="http://schemas.microsoft.com/office/drawing/2014/main" id="{94BC71D0-9B99-4896-AC06-FFEB5B842126}"/>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10">
              <a:extLst>
                <a:ext uri="{FF2B5EF4-FFF2-40B4-BE49-F238E27FC236}">
                  <a16:creationId xmlns:a16="http://schemas.microsoft.com/office/drawing/2014/main" id="{DAE06C27-0EA9-42DE-9108-6522E9A55816}"/>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11">
              <a:extLst>
                <a:ext uri="{FF2B5EF4-FFF2-40B4-BE49-F238E27FC236}">
                  <a16:creationId xmlns:a16="http://schemas.microsoft.com/office/drawing/2014/main" id="{013C331C-96D8-4689-9DCC-D044571BD8B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Rectangle 12">
              <a:extLst>
                <a:ext uri="{FF2B5EF4-FFF2-40B4-BE49-F238E27FC236}">
                  <a16:creationId xmlns:a16="http://schemas.microsoft.com/office/drawing/2014/main" id="{56FE6F32-8592-46DA-8109-D2F4965679E1}"/>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13">
              <a:extLst>
                <a:ext uri="{FF2B5EF4-FFF2-40B4-BE49-F238E27FC236}">
                  <a16:creationId xmlns:a16="http://schemas.microsoft.com/office/drawing/2014/main" id="{0DEB9C23-EF39-4C99-B6E0-D281211F180D}"/>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4">
              <a:extLst>
                <a:ext uri="{FF2B5EF4-FFF2-40B4-BE49-F238E27FC236}">
                  <a16:creationId xmlns:a16="http://schemas.microsoft.com/office/drawing/2014/main" id="{2F3648F2-9E77-4217-920E-BA3A0131B03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5">
              <a:extLst>
                <a:ext uri="{FF2B5EF4-FFF2-40B4-BE49-F238E27FC236}">
                  <a16:creationId xmlns:a16="http://schemas.microsoft.com/office/drawing/2014/main" id="{09751F2D-C115-444B-80F4-1428169C7C9C}"/>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6">
              <a:extLst>
                <a:ext uri="{FF2B5EF4-FFF2-40B4-BE49-F238E27FC236}">
                  <a16:creationId xmlns:a16="http://schemas.microsoft.com/office/drawing/2014/main" id="{952524D9-03CD-40ED-A935-4EE82A54454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7">
              <a:extLst>
                <a:ext uri="{FF2B5EF4-FFF2-40B4-BE49-F238E27FC236}">
                  <a16:creationId xmlns:a16="http://schemas.microsoft.com/office/drawing/2014/main" id="{626F2AD2-501D-4B7A-BFB9-13887E3B35E7}"/>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8">
              <a:extLst>
                <a:ext uri="{FF2B5EF4-FFF2-40B4-BE49-F238E27FC236}">
                  <a16:creationId xmlns:a16="http://schemas.microsoft.com/office/drawing/2014/main" id="{00A83A2D-F1BE-40DC-9F82-58D5BF4D0D2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9">
              <a:extLst>
                <a:ext uri="{FF2B5EF4-FFF2-40B4-BE49-F238E27FC236}">
                  <a16:creationId xmlns:a16="http://schemas.microsoft.com/office/drawing/2014/main" id="{D738EB0C-EE85-455E-92BA-88034D1C0042}"/>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20">
              <a:extLst>
                <a:ext uri="{FF2B5EF4-FFF2-40B4-BE49-F238E27FC236}">
                  <a16:creationId xmlns:a16="http://schemas.microsoft.com/office/drawing/2014/main" id="{D040AFC8-586D-4D12-BED0-D7E019906E15}"/>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1">
              <a:extLst>
                <a:ext uri="{FF2B5EF4-FFF2-40B4-BE49-F238E27FC236}">
                  <a16:creationId xmlns:a16="http://schemas.microsoft.com/office/drawing/2014/main" id="{69D11FF6-360D-4FD6-80AF-5F9E172C84E4}"/>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2">
              <a:extLst>
                <a:ext uri="{FF2B5EF4-FFF2-40B4-BE49-F238E27FC236}">
                  <a16:creationId xmlns:a16="http://schemas.microsoft.com/office/drawing/2014/main" id="{D9144B5F-9644-4A51-8F21-9F9EDD3A5DD1}"/>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23">
              <a:extLst>
                <a:ext uri="{FF2B5EF4-FFF2-40B4-BE49-F238E27FC236}">
                  <a16:creationId xmlns:a16="http://schemas.microsoft.com/office/drawing/2014/main" id="{DBA89738-8FB6-4031-AF04-EB821DC0E26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4">
              <a:extLst>
                <a:ext uri="{FF2B5EF4-FFF2-40B4-BE49-F238E27FC236}">
                  <a16:creationId xmlns:a16="http://schemas.microsoft.com/office/drawing/2014/main" id="{43C10A18-1203-487A-A5F7-1650AA3348E0}"/>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5">
              <a:extLst>
                <a:ext uri="{FF2B5EF4-FFF2-40B4-BE49-F238E27FC236}">
                  <a16:creationId xmlns:a16="http://schemas.microsoft.com/office/drawing/2014/main" id="{D296C316-C587-4C38-89B1-8A45989BB5B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6">
              <a:extLst>
                <a:ext uri="{FF2B5EF4-FFF2-40B4-BE49-F238E27FC236}">
                  <a16:creationId xmlns:a16="http://schemas.microsoft.com/office/drawing/2014/main" id="{6C8FCE64-3084-494F-87AB-F1CD73E6320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27">
              <a:extLst>
                <a:ext uri="{FF2B5EF4-FFF2-40B4-BE49-F238E27FC236}">
                  <a16:creationId xmlns:a16="http://schemas.microsoft.com/office/drawing/2014/main" id="{D44B4A4E-6C73-4006-9ACF-65778F4FE2F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28">
              <a:extLst>
                <a:ext uri="{FF2B5EF4-FFF2-40B4-BE49-F238E27FC236}">
                  <a16:creationId xmlns:a16="http://schemas.microsoft.com/office/drawing/2014/main" id="{EB6560B9-9E55-4CF3-931B-334D7290DAA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29">
              <a:extLst>
                <a:ext uri="{FF2B5EF4-FFF2-40B4-BE49-F238E27FC236}">
                  <a16:creationId xmlns:a16="http://schemas.microsoft.com/office/drawing/2014/main" id="{F7B2E63F-5589-496B-953B-207FF54B5E89}"/>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0">
              <a:extLst>
                <a:ext uri="{FF2B5EF4-FFF2-40B4-BE49-F238E27FC236}">
                  <a16:creationId xmlns:a16="http://schemas.microsoft.com/office/drawing/2014/main" id="{788732D6-3A93-4991-8AEB-3E9DA30E16A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1">
              <a:extLst>
                <a:ext uri="{FF2B5EF4-FFF2-40B4-BE49-F238E27FC236}">
                  <a16:creationId xmlns:a16="http://schemas.microsoft.com/office/drawing/2014/main" id="{3765C6F2-5C2F-4364-B998-B0776BEF353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2">
              <a:extLst>
                <a:ext uri="{FF2B5EF4-FFF2-40B4-BE49-F238E27FC236}">
                  <a16:creationId xmlns:a16="http://schemas.microsoft.com/office/drawing/2014/main" id="{1B7ED79A-D742-49F6-B62B-3BCD6293CE05}"/>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3">
              <a:extLst>
                <a:ext uri="{FF2B5EF4-FFF2-40B4-BE49-F238E27FC236}">
                  <a16:creationId xmlns:a16="http://schemas.microsoft.com/office/drawing/2014/main" id="{AEF294CB-2046-4717-A447-BA9F3635C8D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4">
              <a:extLst>
                <a:ext uri="{FF2B5EF4-FFF2-40B4-BE49-F238E27FC236}">
                  <a16:creationId xmlns:a16="http://schemas.microsoft.com/office/drawing/2014/main" id="{F1CB4D86-FF0A-402C-B7F1-23786549B27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5">
              <a:extLst>
                <a:ext uri="{FF2B5EF4-FFF2-40B4-BE49-F238E27FC236}">
                  <a16:creationId xmlns:a16="http://schemas.microsoft.com/office/drawing/2014/main" id="{1B207B02-8B9A-444F-B3EF-A65C3C065A7C}"/>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36">
              <a:extLst>
                <a:ext uri="{FF2B5EF4-FFF2-40B4-BE49-F238E27FC236}">
                  <a16:creationId xmlns:a16="http://schemas.microsoft.com/office/drawing/2014/main" id="{79FFFAFF-AEC1-4692-B83C-603F58622D11}"/>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37">
              <a:extLst>
                <a:ext uri="{FF2B5EF4-FFF2-40B4-BE49-F238E27FC236}">
                  <a16:creationId xmlns:a16="http://schemas.microsoft.com/office/drawing/2014/main" id="{AC028A62-EBFE-4D94-8E0E-15D7A4020E6D}"/>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38">
              <a:extLst>
                <a:ext uri="{FF2B5EF4-FFF2-40B4-BE49-F238E27FC236}">
                  <a16:creationId xmlns:a16="http://schemas.microsoft.com/office/drawing/2014/main" id="{94E52D8A-9A25-4ECB-8E4D-A29CBEDF13FB}"/>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39">
              <a:extLst>
                <a:ext uri="{FF2B5EF4-FFF2-40B4-BE49-F238E27FC236}">
                  <a16:creationId xmlns:a16="http://schemas.microsoft.com/office/drawing/2014/main" id="{BCC02CE4-5FF8-4345-BACF-BAE79B17E1C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0">
              <a:extLst>
                <a:ext uri="{FF2B5EF4-FFF2-40B4-BE49-F238E27FC236}">
                  <a16:creationId xmlns:a16="http://schemas.microsoft.com/office/drawing/2014/main" id="{4272A4D7-C3D7-455C-ABC0-647010EE96C8}"/>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1">
              <a:extLst>
                <a:ext uri="{FF2B5EF4-FFF2-40B4-BE49-F238E27FC236}">
                  <a16:creationId xmlns:a16="http://schemas.microsoft.com/office/drawing/2014/main" id="{59FD1CE2-9B52-42FB-A0A1-EB7225D28027}"/>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2">
              <a:extLst>
                <a:ext uri="{FF2B5EF4-FFF2-40B4-BE49-F238E27FC236}">
                  <a16:creationId xmlns:a16="http://schemas.microsoft.com/office/drawing/2014/main" id="{51D3F250-FABB-4D1A-9070-F71CC8FC27F1}"/>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3">
              <a:extLst>
                <a:ext uri="{FF2B5EF4-FFF2-40B4-BE49-F238E27FC236}">
                  <a16:creationId xmlns:a16="http://schemas.microsoft.com/office/drawing/2014/main" id="{9E24A3F4-F617-478B-8200-9E620C3D0950}"/>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4">
              <a:extLst>
                <a:ext uri="{FF2B5EF4-FFF2-40B4-BE49-F238E27FC236}">
                  <a16:creationId xmlns:a16="http://schemas.microsoft.com/office/drawing/2014/main" id="{DCED2C3E-4703-433E-8563-3C44C559BAA2}"/>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45">
              <a:extLst>
                <a:ext uri="{FF2B5EF4-FFF2-40B4-BE49-F238E27FC236}">
                  <a16:creationId xmlns:a16="http://schemas.microsoft.com/office/drawing/2014/main" id="{745AECA3-F58A-4298-920B-65ADB865A1A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46">
              <a:extLst>
                <a:ext uri="{FF2B5EF4-FFF2-40B4-BE49-F238E27FC236}">
                  <a16:creationId xmlns:a16="http://schemas.microsoft.com/office/drawing/2014/main" id="{779D719D-1D41-4124-BB72-58AE2018A37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9" name="Freeform 47">
              <a:extLst>
                <a:ext uri="{FF2B5EF4-FFF2-40B4-BE49-F238E27FC236}">
                  <a16:creationId xmlns:a16="http://schemas.microsoft.com/office/drawing/2014/main" id="{5F05BC4E-2A32-4A66-8E94-90BF1FF00FC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0" name="Freeform 48">
              <a:extLst>
                <a:ext uri="{FF2B5EF4-FFF2-40B4-BE49-F238E27FC236}">
                  <a16:creationId xmlns:a16="http://schemas.microsoft.com/office/drawing/2014/main" id="{FBE884BC-21ED-4950-8A66-35384B38A2D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1" name="Freeform 49">
              <a:extLst>
                <a:ext uri="{FF2B5EF4-FFF2-40B4-BE49-F238E27FC236}">
                  <a16:creationId xmlns:a16="http://schemas.microsoft.com/office/drawing/2014/main" id="{BF9F485C-2830-4BCC-A5C1-3EBF6A07FB3D}"/>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2" name="Freeform 50">
              <a:extLst>
                <a:ext uri="{FF2B5EF4-FFF2-40B4-BE49-F238E27FC236}">
                  <a16:creationId xmlns:a16="http://schemas.microsoft.com/office/drawing/2014/main" id="{1E883370-5E31-4A54-9A5D-3F29C2D1B756}"/>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3" name="Freeform 51">
              <a:extLst>
                <a:ext uri="{FF2B5EF4-FFF2-40B4-BE49-F238E27FC236}">
                  <a16:creationId xmlns:a16="http://schemas.microsoft.com/office/drawing/2014/main" id="{E165B76D-B39D-4616-B413-824711E83DDB}"/>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4" name="Freeform 52">
              <a:extLst>
                <a:ext uri="{FF2B5EF4-FFF2-40B4-BE49-F238E27FC236}">
                  <a16:creationId xmlns:a16="http://schemas.microsoft.com/office/drawing/2014/main" id="{1EECB341-5926-4341-BD4E-1B206492EDD8}"/>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5" name="Freeform 53">
              <a:extLst>
                <a:ext uri="{FF2B5EF4-FFF2-40B4-BE49-F238E27FC236}">
                  <a16:creationId xmlns:a16="http://schemas.microsoft.com/office/drawing/2014/main" id="{1E6D159B-9FFF-4777-9800-BFC0CD612CD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Tree>
    <p:extLst>
      <p:ext uri="{BB962C8B-B14F-4D97-AF65-F5344CB8AC3E}">
        <p14:creationId xmlns:p14="http://schemas.microsoft.com/office/powerpoint/2010/main" val="3808256087"/>
      </p:ext>
    </p:extLst>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6" y="658801"/>
            <a:ext cx="10946875" cy="974638"/>
          </a:xfrm>
        </p:spPr>
        <p:txBody>
          <a:bodyPr/>
          <a:lstStyle>
            <a:lvl1pPr>
              <a:defRPr>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6" y="1633439"/>
            <a:ext cx="10946875" cy="1795561"/>
          </a:xfrm>
        </p:spPr>
        <p:txBody>
          <a:bodyPr bIns="0" anchor="t" anchorCtr="0"/>
          <a:lstStyle>
            <a:lvl1pPr marL="0" indent="0">
              <a:spcBef>
                <a:spcPts val="200"/>
              </a:spcBef>
              <a:buNone/>
              <a:defRPr sz="2200">
                <a:solidFill>
                  <a:schemeClr val="tx2"/>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7" name="Group 26">
            <a:extLst>
              <a:ext uri="{FF2B5EF4-FFF2-40B4-BE49-F238E27FC236}">
                <a16:creationId xmlns:a16="http://schemas.microsoft.com/office/drawing/2014/main" id="{CC498788-53D6-4F21-93E3-0607CFF247AD}"/>
              </a:ext>
            </a:extLst>
          </p:cNvPr>
          <p:cNvGrpSpPr>
            <a:grpSpLocks noChangeAspect="1"/>
          </p:cNvGrpSpPr>
          <p:nvPr userDrawn="1"/>
        </p:nvGrpSpPr>
        <p:grpSpPr bwMode="auto">
          <a:xfrm>
            <a:off x="7913089" y="6466809"/>
            <a:ext cx="4015386" cy="154800"/>
            <a:chOff x="1" y="2013"/>
            <a:chExt cx="7678" cy="296"/>
          </a:xfrm>
        </p:grpSpPr>
        <p:sp>
          <p:nvSpPr>
            <p:cNvPr id="28" name="Freeform 5">
              <a:extLst>
                <a:ext uri="{FF2B5EF4-FFF2-40B4-BE49-F238E27FC236}">
                  <a16:creationId xmlns:a16="http://schemas.microsoft.com/office/drawing/2014/main" id="{5D7D05C7-5BAA-4C4A-8F17-0439FD4EFBAE}"/>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6">
              <a:extLst>
                <a:ext uri="{FF2B5EF4-FFF2-40B4-BE49-F238E27FC236}">
                  <a16:creationId xmlns:a16="http://schemas.microsoft.com/office/drawing/2014/main" id="{B9DCEF79-6700-4939-BAC0-49229C263E73}"/>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7">
              <a:extLst>
                <a:ext uri="{FF2B5EF4-FFF2-40B4-BE49-F238E27FC236}">
                  <a16:creationId xmlns:a16="http://schemas.microsoft.com/office/drawing/2014/main" id="{91FDCD57-7A74-4B3D-8B43-7845AF69565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8">
              <a:extLst>
                <a:ext uri="{FF2B5EF4-FFF2-40B4-BE49-F238E27FC236}">
                  <a16:creationId xmlns:a16="http://schemas.microsoft.com/office/drawing/2014/main" id="{19C005DA-3881-4C21-96F1-1402262152C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9">
              <a:extLst>
                <a:ext uri="{FF2B5EF4-FFF2-40B4-BE49-F238E27FC236}">
                  <a16:creationId xmlns:a16="http://schemas.microsoft.com/office/drawing/2014/main" id="{02F83CE0-BF02-402D-BAD1-9179E65D5B61}"/>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10">
              <a:extLst>
                <a:ext uri="{FF2B5EF4-FFF2-40B4-BE49-F238E27FC236}">
                  <a16:creationId xmlns:a16="http://schemas.microsoft.com/office/drawing/2014/main" id="{899D65AA-4B6B-4E7D-B482-18523C12155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11">
              <a:extLst>
                <a:ext uri="{FF2B5EF4-FFF2-40B4-BE49-F238E27FC236}">
                  <a16:creationId xmlns:a16="http://schemas.microsoft.com/office/drawing/2014/main" id="{003B6F46-ED94-4229-A5E8-12E890116F8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Rectangle 12">
              <a:extLst>
                <a:ext uri="{FF2B5EF4-FFF2-40B4-BE49-F238E27FC236}">
                  <a16:creationId xmlns:a16="http://schemas.microsoft.com/office/drawing/2014/main" id="{48D2DA7F-B422-4A16-B986-F2429454C3C5}"/>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3">
              <a:extLst>
                <a:ext uri="{FF2B5EF4-FFF2-40B4-BE49-F238E27FC236}">
                  <a16:creationId xmlns:a16="http://schemas.microsoft.com/office/drawing/2014/main" id="{9AA7AA87-B254-454F-86B2-1268C71E4CF2}"/>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4">
              <a:extLst>
                <a:ext uri="{FF2B5EF4-FFF2-40B4-BE49-F238E27FC236}">
                  <a16:creationId xmlns:a16="http://schemas.microsoft.com/office/drawing/2014/main" id="{5B1EBC75-02F1-4E8D-9109-25CAEEDC21BC}"/>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5">
              <a:extLst>
                <a:ext uri="{FF2B5EF4-FFF2-40B4-BE49-F238E27FC236}">
                  <a16:creationId xmlns:a16="http://schemas.microsoft.com/office/drawing/2014/main" id="{99B904A3-BECE-4CE0-86F2-05C4150A9CD2}"/>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6">
              <a:extLst>
                <a:ext uri="{FF2B5EF4-FFF2-40B4-BE49-F238E27FC236}">
                  <a16:creationId xmlns:a16="http://schemas.microsoft.com/office/drawing/2014/main" id="{E3D8287F-92CC-4D16-AF58-152BCFBCEBF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7">
              <a:extLst>
                <a:ext uri="{FF2B5EF4-FFF2-40B4-BE49-F238E27FC236}">
                  <a16:creationId xmlns:a16="http://schemas.microsoft.com/office/drawing/2014/main" id="{7B54EF6A-A6FF-48E8-82CD-F0A1C9F1BB0B}"/>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8">
              <a:extLst>
                <a:ext uri="{FF2B5EF4-FFF2-40B4-BE49-F238E27FC236}">
                  <a16:creationId xmlns:a16="http://schemas.microsoft.com/office/drawing/2014/main" id="{39D0B281-912E-4651-9301-DB0296383E28}"/>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19">
              <a:extLst>
                <a:ext uri="{FF2B5EF4-FFF2-40B4-BE49-F238E27FC236}">
                  <a16:creationId xmlns:a16="http://schemas.microsoft.com/office/drawing/2014/main" id="{04467054-EAE5-4071-8BA5-1DEE3B2106E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0">
              <a:extLst>
                <a:ext uri="{FF2B5EF4-FFF2-40B4-BE49-F238E27FC236}">
                  <a16:creationId xmlns:a16="http://schemas.microsoft.com/office/drawing/2014/main" id="{559BA419-70F7-47E7-B67A-BC49110D533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1">
              <a:extLst>
                <a:ext uri="{FF2B5EF4-FFF2-40B4-BE49-F238E27FC236}">
                  <a16:creationId xmlns:a16="http://schemas.microsoft.com/office/drawing/2014/main" id="{F6DABD66-67A6-4161-8DD8-2B2178E00BD0}"/>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22">
              <a:extLst>
                <a:ext uri="{FF2B5EF4-FFF2-40B4-BE49-F238E27FC236}">
                  <a16:creationId xmlns:a16="http://schemas.microsoft.com/office/drawing/2014/main" id="{78458295-1309-4E38-B8D9-8140DC258261}"/>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3">
              <a:extLst>
                <a:ext uri="{FF2B5EF4-FFF2-40B4-BE49-F238E27FC236}">
                  <a16:creationId xmlns:a16="http://schemas.microsoft.com/office/drawing/2014/main" id="{0C8429AC-88C5-47D5-9B2F-87AA334BE5FB}"/>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4">
              <a:extLst>
                <a:ext uri="{FF2B5EF4-FFF2-40B4-BE49-F238E27FC236}">
                  <a16:creationId xmlns:a16="http://schemas.microsoft.com/office/drawing/2014/main" id="{8111896B-A787-4EB1-B40C-4EFE264DFB1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5">
              <a:extLst>
                <a:ext uri="{FF2B5EF4-FFF2-40B4-BE49-F238E27FC236}">
                  <a16:creationId xmlns:a16="http://schemas.microsoft.com/office/drawing/2014/main" id="{D44A4B42-689F-4160-9332-BB9E3BD140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26">
              <a:extLst>
                <a:ext uri="{FF2B5EF4-FFF2-40B4-BE49-F238E27FC236}">
                  <a16:creationId xmlns:a16="http://schemas.microsoft.com/office/drawing/2014/main" id="{6067BACD-2CE9-43D4-8173-A26189FF4F17}"/>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27">
              <a:extLst>
                <a:ext uri="{FF2B5EF4-FFF2-40B4-BE49-F238E27FC236}">
                  <a16:creationId xmlns:a16="http://schemas.microsoft.com/office/drawing/2014/main" id="{5318E9C0-DB55-4120-B90F-91418E1730AC}"/>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28">
              <a:extLst>
                <a:ext uri="{FF2B5EF4-FFF2-40B4-BE49-F238E27FC236}">
                  <a16:creationId xmlns:a16="http://schemas.microsoft.com/office/drawing/2014/main" id="{92D84005-D53D-484F-81C7-9426069C2BF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29">
              <a:extLst>
                <a:ext uri="{FF2B5EF4-FFF2-40B4-BE49-F238E27FC236}">
                  <a16:creationId xmlns:a16="http://schemas.microsoft.com/office/drawing/2014/main" id="{40166A99-1F21-435E-B6BF-40CEE3B4DB49}"/>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0">
              <a:extLst>
                <a:ext uri="{FF2B5EF4-FFF2-40B4-BE49-F238E27FC236}">
                  <a16:creationId xmlns:a16="http://schemas.microsoft.com/office/drawing/2014/main" id="{85DFA70F-F381-4232-8FDC-82D97930322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1">
              <a:extLst>
                <a:ext uri="{FF2B5EF4-FFF2-40B4-BE49-F238E27FC236}">
                  <a16:creationId xmlns:a16="http://schemas.microsoft.com/office/drawing/2014/main" id="{CCAA1067-8C56-4502-ABC5-4BDCEA36361E}"/>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2">
              <a:extLst>
                <a:ext uri="{FF2B5EF4-FFF2-40B4-BE49-F238E27FC236}">
                  <a16:creationId xmlns:a16="http://schemas.microsoft.com/office/drawing/2014/main" id="{338CFC0B-2A84-4537-BE5F-2836EA3298F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3">
              <a:extLst>
                <a:ext uri="{FF2B5EF4-FFF2-40B4-BE49-F238E27FC236}">
                  <a16:creationId xmlns:a16="http://schemas.microsoft.com/office/drawing/2014/main" id="{7F003F7D-52C5-4BA8-A688-50510C769DB9}"/>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4">
              <a:extLst>
                <a:ext uri="{FF2B5EF4-FFF2-40B4-BE49-F238E27FC236}">
                  <a16:creationId xmlns:a16="http://schemas.microsoft.com/office/drawing/2014/main" id="{CB84C983-20B8-4E82-9107-2EB9DD5C337D}"/>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35">
              <a:extLst>
                <a:ext uri="{FF2B5EF4-FFF2-40B4-BE49-F238E27FC236}">
                  <a16:creationId xmlns:a16="http://schemas.microsoft.com/office/drawing/2014/main" id="{29B5361F-D26E-430A-B4C6-6F20B97235E7}"/>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36">
              <a:extLst>
                <a:ext uri="{FF2B5EF4-FFF2-40B4-BE49-F238E27FC236}">
                  <a16:creationId xmlns:a16="http://schemas.microsoft.com/office/drawing/2014/main" id="{B16F0936-E3E7-4D14-A649-51B67996BB96}"/>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37">
              <a:extLst>
                <a:ext uri="{FF2B5EF4-FFF2-40B4-BE49-F238E27FC236}">
                  <a16:creationId xmlns:a16="http://schemas.microsoft.com/office/drawing/2014/main" id="{322EDC45-B306-487B-90BD-8BD3B43F12BB}"/>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38">
              <a:extLst>
                <a:ext uri="{FF2B5EF4-FFF2-40B4-BE49-F238E27FC236}">
                  <a16:creationId xmlns:a16="http://schemas.microsoft.com/office/drawing/2014/main" id="{6F33BA6B-6819-4AE8-8B98-13A1934519C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39">
              <a:extLst>
                <a:ext uri="{FF2B5EF4-FFF2-40B4-BE49-F238E27FC236}">
                  <a16:creationId xmlns:a16="http://schemas.microsoft.com/office/drawing/2014/main" id="{E363FF43-3F0E-4231-8B55-6F7553BCABDC}"/>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0">
              <a:extLst>
                <a:ext uri="{FF2B5EF4-FFF2-40B4-BE49-F238E27FC236}">
                  <a16:creationId xmlns:a16="http://schemas.microsoft.com/office/drawing/2014/main" id="{FBFE63B0-E890-4C32-9A94-6FFA322BBBDE}"/>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1">
              <a:extLst>
                <a:ext uri="{FF2B5EF4-FFF2-40B4-BE49-F238E27FC236}">
                  <a16:creationId xmlns:a16="http://schemas.microsoft.com/office/drawing/2014/main" id="{AD92D46D-6D1E-474B-9C41-6B326828853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2">
              <a:extLst>
                <a:ext uri="{FF2B5EF4-FFF2-40B4-BE49-F238E27FC236}">
                  <a16:creationId xmlns:a16="http://schemas.microsoft.com/office/drawing/2014/main" id="{4CA073C1-5A49-45F2-B859-3ED8633FA36B}"/>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3">
              <a:extLst>
                <a:ext uri="{FF2B5EF4-FFF2-40B4-BE49-F238E27FC236}">
                  <a16:creationId xmlns:a16="http://schemas.microsoft.com/office/drawing/2014/main" id="{5B961A72-F469-4310-81AB-F0C43D6A7EF2}"/>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44">
              <a:extLst>
                <a:ext uri="{FF2B5EF4-FFF2-40B4-BE49-F238E27FC236}">
                  <a16:creationId xmlns:a16="http://schemas.microsoft.com/office/drawing/2014/main" id="{C5A3CCBF-50AA-41D2-9EDD-162563D9028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45">
              <a:extLst>
                <a:ext uri="{FF2B5EF4-FFF2-40B4-BE49-F238E27FC236}">
                  <a16:creationId xmlns:a16="http://schemas.microsoft.com/office/drawing/2014/main" id="{2B119E8A-84F0-4267-A894-AA1FF964D44F}"/>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9" name="Freeform 46">
              <a:extLst>
                <a:ext uri="{FF2B5EF4-FFF2-40B4-BE49-F238E27FC236}">
                  <a16:creationId xmlns:a16="http://schemas.microsoft.com/office/drawing/2014/main" id="{46A5D8F8-14D6-42EA-B0E5-1F912BCEB4EE}"/>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0" name="Freeform 47">
              <a:extLst>
                <a:ext uri="{FF2B5EF4-FFF2-40B4-BE49-F238E27FC236}">
                  <a16:creationId xmlns:a16="http://schemas.microsoft.com/office/drawing/2014/main" id="{A3E51E7A-48A9-4E80-B201-F302E1782B0C}"/>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1" name="Freeform 48">
              <a:extLst>
                <a:ext uri="{FF2B5EF4-FFF2-40B4-BE49-F238E27FC236}">
                  <a16:creationId xmlns:a16="http://schemas.microsoft.com/office/drawing/2014/main" id="{F688A0C7-0D60-4BAF-B56B-A2702044D585}"/>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2" name="Freeform 49">
              <a:extLst>
                <a:ext uri="{FF2B5EF4-FFF2-40B4-BE49-F238E27FC236}">
                  <a16:creationId xmlns:a16="http://schemas.microsoft.com/office/drawing/2014/main" id="{86D7C4A1-5439-433D-800E-DFB43B92F98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3" name="Freeform 50">
              <a:extLst>
                <a:ext uri="{FF2B5EF4-FFF2-40B4-BE49-F238E27FC236}">
                  <a16:creationId xmlns:a16="http://schemas.microsoft.com/office/drawing/2014/main" id="{FC550EB2-3C03-4FF9-BF31-967AA1A4F588}"/>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4" name="Freeform 51">
              <a:extLst>
                <a:ext uri="{FF2B5EF4-FFF2-40B4-BE49-F238E27FC236}">
                  <a16:creationId xmlns:a16="http://schemas.microsoft.com/office/drawing/2014/main" id="{693B45FF-324D-4CB4-9686-055FD0F9E92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5" name="Freeform 52">
              <a:extLst>
                <a:ext uri="{FF2B5EF4-FFF2-40B4-BE49-F238E27FC236}">
                  <a16:creationId xmlns:a16="http://schemas.microsoft.com/office/drawing/2014/main" id="{EE9DA151-2DF4-456A-BAD8-481A14CD2577}"/>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6" name="Freeform 53">
              <a:extLst>
                <a:ext uri="{FF2B5EF4-FFF2-40B4-BE49-F238E27FC236}">
                  <a16:creationId xmlns:a16="http://schemas.microsoft.com/office/drawing/2014/main" id="{BB360B22-CDCA-4088-B4FF-C0DBBA92991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Tree>
    <p:extLst>
      <p:ext uri="{BB962C8B-B14F-4D97-AF65-F5344CB8AC3E}">
        <p14:creationId xmlns:p14="http://schemas.microsoft.com/office/powerpoint/2010/main" val="668375474"/>
      </p:ext>
    </p:extLst>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_White_NoSub">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228F3BC6-7972-4BAC-96A0-2B73A31A2424}"/>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51A6A5FF-653C-46DB-8F94-0A243D849B0D}"/>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6">
              <a:extLst>
                <a:ext uri="{FF2B5EF4-FFF2-40B4-BE49-F238E27FC236}">
                  <a16:creationId xmlns:a16="http://schemas.microsoft.com/office/drawing/2014/main" id="{4E87F3C9-2AE8-419C-A2D5-D3AF3446339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7">
              <a:extLst>
                <a:ext uri="{FF2B5EF4-FFF2-40B4-BE49-F238E27FC236}">
                  <a16:creationId xmlns:a16="http://schemas.microsoft.com/office/drawing/2014/main" id="{9F96D739-1857-4389-8DEC-D8619A7AE78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8">
              <a:extLst>
                <a:ext uri="{FF2B5EF4-FFF2-40B4-BE49-F238E27FC236}">
                  <a16:creationId xmlns:a16="http://schemas.microsoft.com/office/drawing/2014/main" id="{A6D00334-4FAD-415B-8878-10AF90C4A9B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9">
              <a:extLst>
                <a:ext uri="{FF2B5EF4-FFF2-40B4-BE49-F238E27FC236}">
                  <a16:creationId xmlns:a16="http://schemas.microsoft.com/office/drawing/2014/main" id="{8F8E5137-A1A5-4048-9D94-6665C1BB4B96}"/>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10">
              <a:extLst>
                <a:ext uri="{FF2B5EF4-FFF2-40B4-BE49-F238E27FC236}">
                  <a16:creationId xmlns:a16="http://schemas.microsoft.com/office/drawing/2014/main" id="{81FA2180-7131-4875-8123-B1865EC964F8}"/>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11">
              <a:extLst>
                <a:ext uri="{FF2B5EF4-FFF2-40B4-BE49-F238E27FC236}">
                  <a16:creationId xmlns:a16="http://schemas.microsoft.com/office/drawing/2014/main" id="{669A1C7F-E994-43ED-BF7E-8A09ABF8DF6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Rectangle 12">
              <a:extLst>
                <a:ext uri="{FF2B5EF4-FFF2-40B4-BE49-F238E27FC236}">
                  <a16:creationId xmlns:a16="http://schemas.microsoft.com/office/drawing/2014/main" id="{BEEF163A-239B-4EB5-9DF8-023A666BADF7}"/>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13">
              <a:extLst>
                <a:ext uri="{FF2B5EF4-FFF2-40B4-BE49-F238E27FC236}">
                  <a16:creationId xmlns:a16="http://schemas.microsoft.com/office/drawing/2014/main" id="{CCC1F7A7-B0FB-44A3-BD50-1447C19B9733}"/>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14">
              <a:extLst>
                <a:ext uri="{FF2B5EF4-FFF2-40B4-BE49-F238E27FC236}">
                  <a16:creationId xmlns:a16="http://schemas.microsoft.com/office/drawing/2014/main" id="{A896CBC9-ABCA-4119-9B57-B8BF4B5543BE}"/>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5">
              <a:extLst>
                <a:ext uri="{FF2B5EF4-FFF2-40B4-BE49-F238E27FC236}">
                  <a16:creationId xmlns:a16="http://schemas.microsoft.com/office/drawing/2014/main" id="{4677AA08-05FD-49EB-ACD2-D667BA321B60}"/>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6">
              <a:extLst>
                <a:ext uri="{FF2B5EF4-FFF2-40B4-BE49-F238E27FC236}">
                  <a16:creationId xmlns:a16="http://schemas.microsoft.com/office/drawing/2014/main" id="{1D08156B-568E-4793-B7B8-AFF454FBCDCB}"/>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7">
              <a:extLst>
                <a:ext uri="{FF2B5EF4-FFF2-40B4-BE49-F238E27FC236}">
                  <a16:creationId xmlns:a16="http://schemas.microsoft.com/office/drawing/2014/main" id="{AA868916-32CD-4562-89B7-C3DDE4178A9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8">
              <a:extLst>
                <a:ext uri="{FF2B5EF4-FFF2-40B4-BE49-F238E27FC236}">
                  <a16:creationId xmlns:a16="http://schemas.microsoft.com/office/drawing/2014/main" id="{9FD59890-A978-4A24-AFDC-4BE4623D3064}"/>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9">
              <a:extLst>
                <a:ext uri="{FF2B5EF4-FFF2-40B4-BE49-F238E27FC236}">
                  <a16:creationId xmlns:a16="http://schemas.microsoft.com/office/drawing/2014/main" id="{95B098A9-5E16-42DD-89E4-C3D5EA2ED81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20">
              <a:extLst>
                <a:ext uri="{FF2B5EF4-FFF2-40B4-BE49-F238E27FC236}">
                  <a16:creationId xmlns:a16="http://schemas.microsoft.com/office/drawing/2014/main" id="{AACE7BEB-3A82-4D29-A531-AE81E4337F51}"/>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21">
              <a:extLst>
                <a:ext uri="{FF2B5EF4-FFF2-40B4-BE49-F238E27FC236}">
                  <a16:creationId xmlns:a16="http://schemas.microsoft.com/office/drawing/2014/main" id="{34A2DAEA-8C58-4CE0-89AD-D16404C8586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2">
              <a:extLst>
                <a:ext uri="{FF2B5EF4-FFF2-40B4-BE49-F238E27FC236}">
                  <a16:creationId xmlns:a16="http://schemas.microsoft.com/office/drawing/2014/main" id="{82247F93-97C3-46A6-9285-1BFAF9F2917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3">
              <a:extLst>
                <a:ext uri="{FF2B5EF4-FFF2-40B4-BE49-F238E27FC236}">
                  <a16:creationId xmlns:a16="http://schemas.microsoft.com/office/drawing/2014/main" id="{13987450-EEB0-404D-9152-506178FA4F23}"/>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24">
              <a:extLst>
                <a:ext uri="{FF2B5EF4-FFF2-40B4-BE49-F238E27FC236}">
                  <a16:creationId xmlns:a16="http://schemas.microsoft.com/office/drawing/2014/main" id="{21F11BDF-409E-4FB5-9195-4932BBBEA0E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5">
              <a:extLst>
                <a:ext uri="{FF2B5EF4-FFF2-40B4-BE49-F238E27FC236}">
                  <a16:creationId xmlns:a16="http://schemas.microsoft.com/office/drawing/2014/main" id="{28D81511-6C1E-480A-A1A4-28EEF4DE62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6">
              <a:extLst>
                <a:ext uri="{FF2B5EF4-FFF2-40B4-BE49-F238E27FC236}">
                  <a16:creationId xmlns:a16="http://schemas.microsoft.com/office/drawing/2014/main" id="{F15C4581-71F7-443E-985B-E99A41C9C40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7">
              <a:extLst>
                <a:ext uri="{FF2B5EF4-FFF2-40B4-BE49-F238E27FC236}">
                  <a16:creationId xmlns:a16="http://schemas.microsoft.com/office/drawing/2014/main" id="{33671415-7806-4F63-970F-B825E2A13C09}"/>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28">
              <a:extLst>
                <a:ext uri="{FF2B5EF4-FFF2-40B4-BE49-F238E27FC236}">
                  <a16:creationId xmlns:a16="http://schemas.microsoft.com/office/drawing/2014/main" id="{45379B6B-0D57-49F7-8DFB-DD8C13191F8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29">
              <a:extLst>
                <a:ext uri="{FF2B5EF4-FFF2-40B4-BE49-F238E27FC236}">
                  <a16:creationId xmlns:a16="http://schemas.microsoft.com/office/drawing/2014/main" id="{480A0775-9510-47A7-B7C8-4371467501E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0">
              <a:extLst>
                <a:ext uri="{FF2B5EF4-FFF2-40B4-BE49-F238E27FC236}">
                  <a16:creationId xmlns:a16="http://schemas.microsoft.com/office/drawing/2014/main" id="{1CFEFAB2-3610-42D8-8987-D3EDF16BEB8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1">
              <a:extLst>
                <a:ext uri="{FF2B5EF4-FFF2-40B4-BE49-F238E27FC236}">
                  <a16:creationId xmlns:a16="http://schemas.microsoft.com/office/drawing/2014/main" id="{6135FE14-5F3B-4489-B4D0-55991F05ED6F}"/>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2">
              <a:extLst>
                <a:ext uri="{FF2B5EF4-FFF2-40B4-BE49-F238E27FC236}">
                  <a16:creationId xmlns:a16="http://schemas.microsoft.com/office/drawing/2014/main" id="{F52A0A69-25EF-4F2E-AB6A-4907B30A3DDA}"/>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3">
              <a:extLst>
                <a:ext uri="{FF2B5EF4-FFF2-40B4-BE49-F238E27FC236}">
                  <a16:creationId xmlns:a16="http://schemas.microsoft.com/office/drawing/2014/main" id="{091E5BF5-CE0F-4722-8260-4487606D068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4">
              <a:extLst>
                <a:ext uri="{FF2B5EF4-FFF2-40B4-BE49-F238E27FC236}">
                  <a16:creationId xmlns:a16="http://schemas.microsoft.com/office/drawing/2014/main" id="{20521F9D-C9BB-4EDD-8503-9570055597A2}"/>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5">
              <a:extLst>
                <a:ext uri="{FF2B5EF4-FFF2-40B4-BE49-F238E27FC236}">
                  <a16:creationId xmlns:a16="http://schemas.microsoft.com/office/drawing/2014/main" id="{71075A5B-FB39-4ACA-ADB5-A8308DC3C137}"/>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6">
              <a:extLst>
                <a:ext uri="{FF2B5EF4-FFF2-40B4-BE49-F238E27FC236}">
                  <a16:creationId xmlns:a16="http://schemas.microsoft.com/office/drawing/2014/main" id="{BB3F22DC-12EE-4F0D-A810-8C1E115DB473}"/>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37">
              <a:extLst>
                <a:ext uri="{FF2B5EF4-FFF2-40B4-BE49-F238E27FC236}">
                  <a16:creationId xmlns:a16="http://schemas.microsoft.com/office/drawing/2014/main" id="{D8DA50BD-C142-4B87-A27E-9527D238503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38">
              <a:extLst>
                <a:ext uri="{FF2B5EF4-FFF2-40B4-BE49-F238E27FC236}">
                  <a16:creationId xmlns:a16="http://schemas.microsoft.com/office/drawing/2014/main" id="{575954A4-F3EE-4CE3-B61E-EB7A53DFFBB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39">
              <a:extLst>
                <a:ext uri="{FF2B5EF4-FFF2-40B4-BE49-F238E27FC236}">
                  <a16:creationId xmlns:a16="http://schemas.microsoft.com/office/drawing/2014/main" id="{2517B777-1AB9-46C2-BB77-6E0C1FA171F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0">
              <a:extLst>
                <a:ext uri="{FF2B5EF4-FFF2-40B4-BE49-F238E27FC236}">
                  <a16:creationId xmlns:a16="http://schemas.microsoft.com/office/drawing/2014/main" id="{2B09ED84-664E-4A5F-A319-7EABBA39C1C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1">
              <a:extLst>
                <a:ext uri="{FF2B5EF4-FFF2-40B4-BE49-F238E27FC236}">
                  <a16:creationId xmlns:a16="http://schemas.microsoft.com/office/drawing/2014/main" id="{EED6D8F8-3DF1-40DC-9C88-F56267FEA96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2">
              <a:extLst>
                <a:ext uri="{FF2B5EF4-FFF2-40B4-BE49-F238E27FC236}">
                  <a16:creationId xmlns:a16="http://schemas.microsoft.com/office/drawing/2014/main" id="{C52610F8-F0AE-439B-BC6C-028F68BC81C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3">
              <a:extLst>
                <a:ext uri="{FF2B5EF4-FFF2-40B4-BE49-F238E27FC236}">
                  <a16:creationId xmlns:a16="http://schemas.microsoft.com/office/drawing/2014/main" id="{F77B9338-82E8-4C1F-9DDA-BC6C8FD244A1}"/>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4">
              <a:extLst>
                <a:ext uri="{FF2B5EF4-FFF2-40B4-BE49-F238E27FC236}">
                  <a16:creationId xmlns:a16="http://schemas.microsoft.com/office/drawing/2014/main" id="{044F7675-69F2-45DA-87CA-4ED4A4DBB5F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5">
              <a:extLst>
                <a:ext uri="{FF2B5EF4-FFF2-40B4-BE49-F238E27FC236}">
                  <a16:creationId xmlns:a16="http://schemas.microsoft.com/office/drawing/2014/main" id="{2972E8AB-D2A5-4F7F-9358-04B2FDC668B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46">
              <a:extLst>
                <a:ext uri="{FF2B5EF4-FFF2-40B4-BE49-F238E27FC236}">
                  <a16:creationId xmlns:a16="http://schemas.microsoft.com/office/drawing/2014/main" id="{67D0A64A-C917-46B5-B929-2DCB04C3C7F5}"/>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47">
              <a:extLst>
                <a:ext uri="{FF2B5EF4-FFF2-40B4-BE49-F238E27FC236}">
                  <a16:creationId xmlns:a16="http://schemas.microsoft.com/office/drawing/2014/main" id="{E202E4D2-100B-4285-97D4-DA313AD6863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9" name="Freeform 48">
              <a:extLst>
                <a:ext uri="{FF2B5EF4-FFF2-40B4-BE49-F238E27FC236}">
                  <a16:creationId xmlns:a16="http://schemas.microsoft.com/office/drawing/2014/main" id="{212F46AC-F6A6-4093-9829-C7F78D013616}"/>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0" name="Freeform 49">
              <a:extLst>
                <a:ext uri="{FF2B5EF4-FFF2-40B4-BE49-F238E27FC236}">
                  <a16:creationId xmlns:a16="http://schemas.microsoft.com/office/drawing/2014/main" id="{C47C22E7-A674-45EC-B504-7F9AB47757F8}"/>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1" name="Freeform 50">
              <a:extLst>
                <a:ext uri="{FF2B5EF4-FFF2-40B4-BE49-F238E27FC236}">
                  <a16:creationId xmlns:a16="http://schemas.microsoft.com/office/drawing/2014/main" id="{68FC1A71-AA5C-491D-A037-F65390485F7A}"/>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2" name="Freeform 51">
              <a:extLst>
                <a:ext uri="{FF2B5EF4-FFF2-40B4-BE49-F238E27FC236}">
                  <a16:creationId xmlns:a16="http://schemas.microsoft.com/office/drawing/2014/main" id="{2AED598B-37DA-4A41-920C-D4F11E11102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3" name="Freeform 52">
              <a:extLst>
                <a:ext uri="{FF2B5EF4-FFF2-40B4-BE49-F238E27FC236}">
                  <a16:creationId xmlns:a16="http://schemas.microsoft.com/office/drawing/2014/main" id="{B0DC14E8-50D7-44C0-B6F5-A634BF09A43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74" name="Freeform 53">
              <a:extLst>
                <a:ext uri="{FF2B5EF4-FFF2-40B4-BE49-F238E27FC236}">
                  <a16:creationId xmlns:a16="http://schemas.microsoft.com/office/drawing/2014/main" id="{7E3FFCC7-F3CD-44A9-B013-6601BF4C99F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Tree>
    <p:extLst>
      <p:ext uri="{BB962C8B-B14F-4D97-AF65-F5344CB8AC3E}">
        <p14:creationId xmlns:p14="http://schemas.microsoft.com/office/powerpoint/2010/main" val="1294997640"/>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ent_White_2Col">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974638"/>
          </a:xfrm>
        </p:spPr>
        <p:txBody>
          <a:bodyPr/>
          <a:lstStyle>
            <a:lvl1pPr>
              <a:defRPr>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1633440"/>
            <a:ext cx="10944226" cy="643036"/>
          </a:xfrm>
        </p:spPr>
        <p:txBody>
          <a:bodyPr bIns="0" anchor="t" anchorCtr="0"/>
          <a:lstStyle>
            <a:lvl1pPr marL="0" indent="0">
              <a:spcBef>
                <a:spcPts val="200"/>
              </a:spcBef>
              <a:buNone/>
              <a:defRPr sz="2200">
                <a:solidFill>
                  <a:schemeClr val="tx2"/>
                </a:solidFill>
              </a:defRPr>
            </a:lvl1pPr>
          </a:lstStyle>
          <a:p>
            <a:pPr lvl="0"/>
            <a:r>
              <a:rPr lang="en-US"/>
              <a:t>Click to edit Master text styles</a:t>
            </a:r>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1" cy="2808288"/>
          </a:xfrm>
        </p:spPr>
        <p:txBody>
          <a:bodyPr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A63D88C4-906E-4B4F-A69E-2484CAB3B6BE}"/>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5E8A4EEF-BB65-4DB3-AD10-4EC96E30650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A8531948-327F-4E41-BFDF-377539BEB60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E9C878FE-47F0-4EFC-966A-282860EA8AAF}"/>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5553502C-FE45-4AE6-AAE0-4A61BC9D53EF}"/>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8B409FC8-6F54-4D66-8CF4-6C7DA0521FF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36F1C24E-DF52-4DCD-9E2D-37B1BD2B7797}"/>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45233BC7-5FA6-4FB9-BCF6-F6EDA285404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4F542FB4-516E-4E2D-99C7-E270BBA4CECE}"/>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59BB146B-25E8-4546-88FB-5D421AA84D78}"/>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E7CEFBE8-2731-461A-A3C6-8827B8CF3425}"/>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7203B177-104B-402D-803A-CA2E595913B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841C77B1-0106-4856-BB2F-4DD67AF4F05B}"/>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71B913E9-567E-429A-8AD2-858A2986918D}"/>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64CE5009-652E-4D03-A462-63267B8A0D1C}"/>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C5C94B5E-AC50-4E95-A441-BEBE163A51F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213F584B-93B5-4E71-91CC-7C0E7AC6AB6A}"/>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47BF4A0F-59D0-4E73-A0A2-FCF0FC9BC78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EE0DBA3D-784A-46DC-B02B-4D0CC40EBE72}"/>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A26DEFC4-1265-4A7A-AE48-F5580FFB770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AF73C6D2-3493-451E-80DF-AADFA260E1D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69DE742A-FCC9-4FF4-AE47-341D4F9C6EE5}"/>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E8A57AF1-626B-4B47-9419-B913149662E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5607C581-F561-4ABF-A7A9-898C295BF820}"/>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00656946-222A-4312-9B42-2B7E078C05E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8886C059-5370-4FCB-965F-5605DCF11D3D}"/>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D5655C93-3ED3-4510-9B5F-1FD29B09B2B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B73AB30E-0DD3-4C4C-961B-F8903B03F68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CDEEF09D-112F-4980-ABCC-7F7C1127FCF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326184B2-ADE0-4A28-84B3-5AF37E4B1C90}"/>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40132694-7B65-49EB-8A2A-639ED4AE5FC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2E656734-01F9-43EA-8D6A-698FCC4D2305}"/>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3DA3B2B8-0550-4335-AF4C-DB28FBD01C2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9A298463-38E2-48D4-BBF3-F8D14F56D32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CAF399CE-8313-43F3-A8FE-7AADAE8D64F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2E0D08BE-8239-491C-965F-38514E035C49}"/>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DA57631B-B770-4D1A-8205-FC76AC08BE7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C8122214-4522-4615-9939-B12685042694}"/>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882CD48D-5B07-4E88-886F-FDBAB92D96D3}"/>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CD9E3460-0EE5-4E87-886D-3B9AFC4B07EC}"/>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F7CC9AD2-A2F7-43E3-9951-C1082FDBDAF3}"/>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09152C7B-D37B-470F-B7F1-76A2DB74964B}"/>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231C71C5-225A-4FEE-92CD-F46152AA1C3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A918B800-8A88-4CFD-8DB1-8A0443EB8B8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6B5DF315-DB6C-4DAB-A5C8-A49E9880675C}"/>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F5E77963-49C2-49D5-9EFC-EDD163C12D1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7E7A8B93-58B1-457F-8A07-31AA21D85100}"/>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B41CA989-63FB-49B3-9F16-2FC88ADCFC1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79F9A40A-ABFA-4AE8-99D6-CD9862FAB087}"/>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F2D243A2-4AB5-48D7-B625-7D7D5A50A7B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345221908"/>
      </p:ext>
    </p:extLst>
  </p:cSld>
  <p:clrMapOvr>
    <a:masterClrMapping/>
  </p:clrMapOvr>
  <p:transition spd="slow">
    <p:push dir="u"/>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_white_2Col_NoSub">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2" cy="2808288"/>
          </a:xfrm>
        </p:spPr>
        <p:txBody>
          <a:bodyPr anchor="t" anchorCtr="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6" name="Group 25">
            <a:extLst>
              <a:ext uri="{FF2B5EF4-FFF2-40B4-BE49-F238E27FC236}">
                <a16:creationId xmlns:a16="http://schemas.microsoft.com/office/drawing/2014/main" id="{3F78BCD3-7F42-4476-BD55-804C1E9319BF}"/>
              </a:ext>
            </a:extLst>
          </p:cNvPr>
          <p:cNvGrpSpPr>
            <a:grpSpLocks noChangeAspect="1"/>
          </p:cNvGrpSpPr>
          <p:nvPr userDrawn="1"/>
        </p:nvGrpSpPr>
        <p:grpSpPr bwMode="auto">
          <a:xfrm>
            <a:off x="7913089" y="6466809"/>
            <a:ext cx="4015386" cy="154800"/>
            <a:chOff x="1" y="2013"/>
            <a:chExt cx="7678" cy="296"/>
          </a:xfrm>
        </p:grpSpPr>
        <p:sp>
          <p:nvSpPr>
            <p:cNvPr id="27" name="Freeform 5">
              <a:extLst>
                <a:ext uri="{FF2B5EF4-FFF2-40B4-BE49-F238E27FC236}">
                  <a16:creationId xmlns:a16="http://schemas.microsoft.com/office/drawing/2014/main" id="{77D03432-3F91-4368-A95D-9A9BB460013A}"/>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185752AF-E02B-4BB2-9530-D77E7C99AF61}"/>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08C7D098-8098-45BA-ABDA-EAA294281963}"/>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A9A34C16-322D-4751-A90B-1317869EA8F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8F209985-DDA6-4A67-BE2C-6B83B4DDF6C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0">
              <a:extLst>
                <a:ext uri="{FF2B5EF4-FFF2-40B4-BE49-F238E27FC236}">
                  <a16:creationId xmlns:a16="http://schemas.microsoft.com/office/drawing/2014/main" id="{F4C4EE54-CC70-41A1-A728-2468908B92C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7892DA39-8687-49A5-9F34-94580AC3047D}"/>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2">
              <a:extLst>
                <a:ext uri="{FF2B5EF4-FFF2-40B4-BE49-F238E27FC236}">
                  <a16:creationId xmlns:a16="http://schemas.microsoft.com/office/drawing/2014/main" id="{E34B1E3E-12F9-49B4-8E97-0FCDB6AE1013}"/>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D8511149-7937-4434-9DBE-AFA69103E932}"/>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C15FDF54-F047-4F92-92C4-2EF52F13CCD4}"/>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
              <a:extLst>
                <a:ext uri="{FF2B5EF4-FFF2-40B4-BE49-F238E27FC236}">
                  <a16:creationId xmlns:a16="http://schemas.microsoft.com/office/drawing/2014/main" id="{29FA28C4-72C5-4FC7-A1FF-0DADB59CCB1A}"/>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6">
              <a:extLst>
                <a:ext uri="{FF2B5EF4-FFF2-40B4-BE49-F238E27FC236}">
                  <a16:creationId xmlns:a16="http://schemas.microsoft.com/office/drawing/2014/main" id="{61A4829B-C8A6-46FE-B74E-95E7C068871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
              <a:extLst>
                <a:ext uri="{FF2B5EF4-FFF2-40B4-BE49-F238E27FC236}">
                  <a16:creationId xmlns:a16="http://schemas.microsoft.com/office/drawing/2014/main" id="{8908B48A-99C1-4F78-A231-2E41A4B05A70}"/>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a:extLst>
                <a:ext uri="{FF2B5EF4-FFF2-40B4-BE49-F238E27FC236}">
                  <a16:creationId xmlns:a16="http://schemas.microsoft.com/office/drawing/2014/main" id="{6E5B721F-CD17-4BB4-8EE6-B1316AACA38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a:extLst>
                <a:ext uri="{FF2B5EF4-FFF2-40B4-BE49-F238E27FC236}">
                  <a16:creationId xmlns:a16="http://schemas.microsoft.com/office/drawing/2014/main" id="{407D27D1-E79B-477F-BD0A-7DCCAB9C3BCB}"/>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526A61FC-05E4-4EDC-B415-5A0558E2C9A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90B00EDA-1E8A-4665-BD13-6FAF2254287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08DFC0FB-098E-446D-974E-45060194601B}"/>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324F2C3C-4040-4EE0-8B29-2ABA13DB9997}"/>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
              <a:extLst>
                <a:ext uri="{FF2B5EF4-FFF2-40B4-BE49-F238E27FC236}">
                  <a16:creationId xmlns:a16="http://schemas.microsoft.com/office/drawing/2014/main" id="{65ACD397-CD89-4D03-B54D-3EA45A1F239C}"/>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
              <a:extLst>
                <a:ext uri="{FF2B5EF4-FFF2-40B4-BE49-F238E27FC236}">
                  <a16:creationId xmlns:a16="http://schemas.microsoft.com/office/drawing/2014/main" id="{EB4EBF17-8664-4F65-BD38-D077E2BC6F4C}"/>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6">
              <a:extLst>
                <a:ext uri="{FF2B5EF4-FFF2-40B4-BE49-F238E27FC236}">
                  <a16:creationId xmlns:a16="http://schemas.microsoft.com/office/drawing/2014/main" id="{A58E3C39-4D79-40BE-A4CD-15A0D8C4AED8}"/>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7">
              <a:extLst>
                <a:ext uri="{FF2B5EF4-FFF2-40B4-BE49-F238E27FC236}">
                  <a16:creationId xmlns:a16="http://schemas.microsoft.com/office/drawing/2014/main" id="{5B14CF7E-8119-441B-83BE-3177A9782659}"/>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
              <a:extLst>
                <a:ext uri="{FF2B5EF4-FFF2-40B4-BE49-F238E27FC236}">
                  <a16:creationId xmlns:a16="http://schemas.microsoft.com/office/drawing/2014/main" id="{B88473CC-4F14-4E0C-82D8-8DA9A6D4E3C1}"/>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9">
              <a:extLst>
                <a:ext uri="{FF2B5EF4-FFF2-40B4-BE49-F238E27FC236}">
                  <a16:creationId xmlns:a16="http://schemas.microsoft.com/office/drawing/2014/main" id="{1F754938-A3A5-46D3-8335-A3C37462397D}"/>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
              <a:extLst>
                <a:ext uri="{FF2B5EF4-FFF2-40B4-BE49-F238E27FC236}">
                  <a16:creationId xmlns:a16="http://schemas.microsoft.com/office/drawing/2014/main" id="{B1C06CDE-CC6D-49F7-AFFF-A8FFB4226B7A}"/>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1">
              <a:extLst>
                <a:ext uri="{FF2B5EF4-FFF2-40B4-BE49-F238E27FC236}">
                  <a16:creationId xmlns:a16="http://schemas.microsoft.com/office/drawing/2014/main" id="{480F2FAE-2B8D-455E-A794-08F785B39B88}"/>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2">
              <a:extLst>
                <a:ext uri="{FF2B5EF4-FFF2-40B4-BE49-F238E27FC236}">
                  <a16:creationId xmlns:a16="http://schemas.microsoft.com/office/drawing/2014/main" id="{77A8379C-E40F-4F71-941C-F99CB2E6A06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a:extLst>
                <a:ext uri="{FF2B5EF4-FFF2-40B4-BE49-F238E27FC236}">
                  <a16:creationId xmlns:a16="http://schemas.microsoft.com/office/drawing/2014/main" id="{13F557D6-3B94-4AD0-9A01-2ECD9CBA9FF9}"/>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a:extLst>
                <a:ext uri="{FF2B5EF4-FFF2-40B4-BE49-F238E27FC236}">
                  <a16:creationId xmlns:a16="http://schemas.microsoft.com/office/drawing/2014/main" id="{68ED9586-F777-4F54-87A1-F068BD277169}"/>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5">
              <a:extLst>
                <a:ext uri="{FF2B5EF4-FFF2-40B4-BE49-F238E27FC236}">
                  <a16:creationId xmlns:a16="http://schemas.microsoft.com/office/drawing/2014/main" id="{29CC3842-D3E4-4E67-BE05-BE421A01B144}"/>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6">
              <a:extLst>
                <a:ext uri="{FF2B5EF4-FFF2-40B4-BE49-F238E27FC236}">
                  <a16:creationId xmlns:a16="http://schemas.microsoft.com/office/drawing/2014/main" id="{64966A95-836B-4985-A888-0410CC4201B8}"/>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a:extLst>
                <a:ext uri="{FF2B5EF4-FFF2-40B4-BE49-F238E27FC236}">
                  <a16:creationId xmlns:a16="http://schemas.microsoft.com/office/drawing/2014/main" id="{F1CD3EDE-4DBF-4793-9FFB-0643B57257A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
              <a:extLst>
                <a:ext uri="{FF2B5EF4-FFF2-40B4-BE49-F238E27FC236}">
                  <a16:creationId xmlns:a16="http://schemas.microsoft.com/office/drawing/2014/main" id="{EE27373E-D29B-4D02-B8A8-B0E4CD81E6A8}"/>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9">
              <a:extLst>
                <a:ext uri="{FF2B5EF4-FFF2-40B4-BE49-F238E27FC236}">
                  <a16:creationId xmlns:a16="http://schemas.microsoft.com/office/drawing/2014/main" id="{81226751-BD57-466E-A134-97F2BBAD47B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0">
              <a:extLst>
                <a:ext uri="{FF2B5EF4-FFF2-40B4-BE49-F238E27FC236}">
                  <a16:creationId xmlns:a16="http://schemas.microsoft.com/office/drawing/2014/main" id="{12D9C499-0027-4286-B215-AA7869E0C5D2}"/>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1">
              <a:extLst>
                <a:ext uri="{FF2B5EF4-FFF2-40B4-BE49-F238E27FC236}">
                  <a16:creationId xmlns:a16="http://schemas.microsoft.com/office/drawing/2014/main" id="{2C6D3E5D-BB61-4449-9955-5978FDA6AA2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2">
              <a:extLst>
                <a:ext uri="{FF2B5EF4-FFF2-40B4-BE49-F238E27FC236}">
                  <a16:creationId xmlns:a16="http://schemas.microsoft.com/office/drawing/2014/main" id="{AA57C470-F057-4C4A-B8DF-FB81E0EAA173}"/>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
              <a:extLst>
                <a:ext uri="{FF2B5EF4-FFF2-40B4-BE49-F238E27FC236}">
                  <a16:creationId xmlns:a16="http://schemas.microsoft.com/office/drawing/2014/main" id="{09ABB466-920D-4E0F-8622-616AE9E422D0}"/>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4">
              <a:extLst>
                <a:ext uri="{FF2B5EF4-FFF2-40B4-BE49-F238E27FC236}">
                  <a16:creationId xmlns:a16="http://schemas.microsoft.com/office/drawing/2014/main" id="{2ECF797B-704A-4697-9647-B4F7A29F1E87}"/>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5">
              <a:extLst>
                <a:ext uri="{FF2B5EF4-FFF2-40B4-BE49-F238E27FC236}">
                  <a16:creationId xmlns:a16="http://schemas.microsoft.com/office/drawing/2014/main" id="{3CE1D6C6-6604-4CBA-8724-CE4907B6508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6">
              <a:extLst>
                <a:ext uri="{FF2B5EF4-FFF2-40B4-BE49-F238E27FC236}">
                  <a16:creationId xmlns:a16="http://schemas.microsoft.com/office/drawing/2014/main" id="{1F2A3A5F-B3E2-429B-80E8-D28CF9D723A5}"/>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7">
              <a:extLst>
                <a:ext uri="{FF2B5EF4-FFF2-40B4-BE49-F238E27FC236}">
                  <a16:creationId xmlns:a16="http://schemas.microsoft.com/office/drawing/2014/main" id="{CC0672F2-C4AD-44A9-9D6A-ED5DDA631BF5}"/>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8">
              <a:extLst>
                <a:ext uri="{FF2B5EF4-FFF2-40B4-BE49-F238E27FC236}">
                  <a16:creationId xmlns:a16="http://schemas.microsoft.com/office/drawing/2014/main" id="{1E65A862-9EEE-4714-B630-386C36F5A672}"/>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9">
              <a:extLst>
                <a:ext uri="{FF2B5EF4-FFF2-40B4-BE49-F238E27FC236}">
                  <a16:creationId xmlns:a16="http://schemas.microsoft.com/office/drawing/2014/main" id="{DD426156-A4DF-47EC-A533-C97F223EB72C}"/>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0">
              <a:extLst>
                <a:ext uri="{FF2B5EF4-FFF2-40B4-BE49-F238E27FC236}">
                  <a16:creationId xmlns:a16="http://schemas.microsoft.com/office/drawing/2014/main" id="{A493CD49-F7E9-4A51-9E26-6492003174AC}"/>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
              <a:extLst>
                <a:ext uri="{FF2B5EF4-FFF2-40B4-BE49-F238E27FC236}">
                  <a16:creationId xmlns:a16="http://schemas.microsoft.com/office/drawing/2014/main" id="{2EA12585-B243-4296-9096-03342596FF38}"/>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2">
              <a:extLst>
                <a:ext uri="{FF2B5EF4-FFF2-40B4-BE49-F238E27FC236}">
                  <a16:creationId xmlns:a16="http://schemas.microsoft.com/office/drawing/2014/main" id="{F2EC081D-DECD-4D98-A96B-73B93716B57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3">
              <a:extLst>
                <a:ext uri="{FF2B5EF4-FFF2-40B4-BE49-F238E27FC236}">
                  <a16:creationId xmlns:a16="http://schemas.microsoft.com/office/drawing/2014/main" id="{AC6739E7-C0FE-4E7F-AD6A-9F0C30780334}"/>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66913486"/>
      </p:ext>
    </p:extLst>
  </p:cSld>
  <p:clrMapOvr>
    <a:masterClrMapping/>
  </p:clrMapOvr>
  <p:transition spd="slow">
    <p:push dir="u"/>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ntent_Full_Image">
    <p:bg>
      <p:bgPr>
        <a:solidFill>
          <a:schemeClr val="accent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0" y="0"/>
            <a:ext cx="12192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6" y="658801"/>
            <a:ext cx="11007539"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6" y="1633439"/>
            <a:ext cx="11007539"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8" name="Text Placeholder 7">
            <a:extLst>
              <a:ext uri="{FF2B5EF4-FFF2-40B4-BE49-F238E27FC236}">
                <a16:creationId xmlns:a16="http://schemas.microsoft.com/office/drawing/2014/main" id="{2DD21069-81C2-4532-ABDF-0DBD9B72F607}"/>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9" name="Group 28">
            <a:extLst>
              <a:ext uri="{FF2B5EF4-FFF2-40B4-BE49-F238E27FC236}">
                <a16:creationId xmlns:a16="http://schemas.microsoft.com/office/drawing/2014/main" id="{ED9DF617-637E-42C9-BCAC-E217E7E0DEEA}"/>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6A1D72CB-BA6E-4DA1-A37B-4E4FD27DC87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9999E910-2716-44C2-ADCE-E2FDAAE6D77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EB55F66E-5CAE-4F5E-A085-DB8EBBA3A5ED}"/>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67EF9F25-7CA9-4A08-9B24-FD877CF02405}"/>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6C2B127D-2721-46D8-B5CF-3D6587950DAC}"/>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F17BF410-4C59-4BEB-A4DB-70F794DA034E}"/>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1ACDAB9F-807A-4EA3-8489-02487244A53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A4B70681-654E-49D2-A23C-E24391BFB90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2B22815B-A995-4ADB-A879-BDE78F80B5C8}"/>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28B56670-43AE-43EE-8E51-913FA2CDA342}"/>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036EE2D6-E993-416D-A7DC-5F008308003C}"/>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2FE3E6AA-B628-4BFB-A201-29F4C6FCC99C}"/>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BB6815FE-7FB8-4333-8EE9-76927672CC00}"/>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B6701EAD-E532-482B-8E46-A4F004C68E3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FC01C5A7-A090-41DE-8CC0-BF210EC7D80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4702E324-93E8-41E6-85F2-241314673B2E}"/>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F4DB5CCD-1290-4991-A7E6-932DAF96172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284E0C00-DBBA-4B1E-BF9B-7B5CB6867F1E}"/>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3D572099-61EB-46D1-940E-5616362408B1}"/>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95EA1220-23B4-49CF-A240-1654858E8E3F}"/>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EC97D947-F48E-4025-A985-73F0A27213ED}"/>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FA9A122F-D57D-4265-B9AF-93FDE2704E3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79A89310-3A23-4D65-BB96-208A087F0E41}"/>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557325FB-F317-4336-99F8-781CBFF43229}"/>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EAF83803-F1B3-4D5B-AE5B-11E019EBC312}"/>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EBBFE745-D12F-4700-A30C-5926C85F669A}"/>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616CD020-2193-423F-886F-13810BF41164}"/>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6269F0D0-E606-4BF4-9B9D-D59DF22188F7}"/>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5982F316-6C3F-4A9D-BDA2-50E5BF90864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6B5AE4DA-6FF4-4853-88D2-AEFAA29B1ED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A61223F6-9FC3-494C-B4E9-2892ED1F48D5}"/>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79D3A4D8-6DB7-42DA-BE13-5DECA660706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7CC9EF2B-66A8-4CFE-853A-95029654C28B}"/>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498B6883-175E-4369-B112-E8C0C9257CC5}"/>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75D46792-8EB3-484F-AA11-BC60F399799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2963DFF0-0010-465E-94C1-EC1638FAD8B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84F9CBD6-75ED-420A-B99E-6E03A2FC9D6F}"/>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3E0DB5DF-A9B7-48DF-8287-7C0E2B944CC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4DF2938A-28C0-4BDA-8202-41CC4BD39EBB}"/>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D7922D85-35AD-4CE3-892E-ED276788EC0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17061737-0424-4BD8-AB0F-A14CBEC63D9D}"/>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CEAB2271-3EC1-45B3-A124-CA2A56E2A96B}"/>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7199F992-F3B9-4884-8765-7A512E5B200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7476DB26-904B-44F5-9E53-6215E32F5ED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A55D13FC-5DB6-4DA4-B091-A926C048465B}"/>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C386F952-79F8-45BC-8679-73189ACD26B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9E356820-4069-4477-8EB3-DC31502E077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DF772493-1E31-4BB3-807F-17DBF0265246}"/>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700914CE-42FA-41A9-A5EF-97898B2CC66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01335987"/>
      </p:ext>
    </p:extLst>
  </p:cSld>
  <p:clrMapOvr>
    <a:masterClrMapping/>
  </p:clrMapOvr>
  <p:transition spd="slow">
    <p:push dir="u"/>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Content_Full_Image_NoSub">
    <p:bg>
      <p:bgPr>
        <a:solidFill>
          <a:schemeClr val="accent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0" y="0"/>
            <a:ext cx="12192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9495473"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6" name="Text Placeholder 7">
            <a:extLst>
              <a:ext uri="{FF2B5EF4-FFF2-40B4-BE49-F238E27FC236}">
                <a16:creationId xmlns:a16="http://schemas.microsoft.com/office/drawing/2014/main" id="{7D96BED0-FA01-4014-A0BF-3582DED2742D}"/>
              </a:ext>
            </a:extLst>
          </p:cNvPr>
          <p:cNvSpPr>
            <a:spLocks noGrp="1"/>
          </p:cNvSpPr>
          <p:nvPr>
            <p:ph type="body" sz="quarter" idx="14"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grpSp>
        <p:nvGrpSpPr>
          <p:cNvPr id="28" name="Group 27">
            <a:extLst>
              <a:ext uri="{FF2B5EF4-FFF2-40B4-BE49-F238E27FC236}">
                <a16:creationId xmlns:a16="http://schemas.microsoft.com/office/drawing/2014/main" id="{43B4F50E-F3C9-40B6-967F-22FC64B73965}"/>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2D17E818-628F-40E6-BA22-75D39FE8EB5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0A63B148-1959-4F0D-B5D9-01FA27D2BB1E}"/>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E5131080-9003-4EC1-8F0E-CAC071AF185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7FB2F697-E04E-4CFD-B1BB-8826F652DB93}"/>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CBA62D93-FBC9-49C2-8EB4-3B7A8E33334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CBBC87EB-784A-4C8F-9CA2-0611A7205141}"/>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E12B79F3-2075-4436-9F79-92960980329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EE4DB8D0-0957-423C-B2F5-34DACF95229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6C048475-0036-4B72-9451-8670B00D1710}"/>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45F538BC-87ED-46A0-98F9-224EEB04F3B5}"/>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4569D902-524C-4370-AB1A-4AC7437EC70B}"/>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E1635365-FD8A-4054-8727-D0C30D954250}"/>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EF350750-28AC-41C6-9466-E2DE4E555FE9}"/>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E1BA9E1D-BC99-4D2C-BF79-235D437A052F}"/>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F5949291-AC5F-429E-9DF6-998DAE98E9B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17F4771C-5A4C-4520-980E-3A824D35479A}"/>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8ABC823D-3211-489A-AD27-6ACC09D20823}"/>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C70DA4F5-C510-492B-94B7-1D5D38A7D586}"/>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1E0667E1-952D-4612-AC0F-073A3F170B19}"/>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29B5F7B8-7A07-4BB5-AD6C-DF374A936B21}"/>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3522255D-4C45-4F11-922A-6076DE893FB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9746D98C-DB09-42C2-94D9-3853CF647543}"/>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FFF0D116-B19B-4697-88A6-E06822483A6D}"/>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BEE6A8FC-F78C-4759-B420-8EE6A5297D61}"/>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5F891553-ED89-4B9D-B217-B7F2600CC25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2CA66D52-D567-41BA-816D-D1303E802E6B}"/>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46554D17-EDF7-4296-A407-C1150964D294}"/>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56719BD5-5296-4BC6-8D55-8F28C77FBDFE}"/>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3475B5A5-419B-43FB-8EF8-6A47537C997B}"/>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F593BCED-1D35-451A-AD66-36B9D4BAAB7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CC2FE54D-8F5C-4423-9977-9126C04DE3E4}"/>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235E4603-7BD2-4A6A-BCE0-5FE7A409B5FA}"/>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6073281F-9577-4634-B9B6-456E1B3C007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1483E8BD-33A7-447A-A666-4144FFA41FF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791A5254-A17C-4231-A6B4-3906857B307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A3FEDE17-79D8-47BC-8E02-D7F5AC15533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F8125072-8BF5-4CA8-833B-8C5C920C3862}"/>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0B7844F9-BD89-4295-B165-F0426EC9735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C0D62485-6DC8-4D5C-BB21-8B3EE81B99BB}"/>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007D0438-8429-418F-9A65-99590977EEE1}"/>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313E05E2-BACD-4376-BD58-9CA0A6FE9282}"/>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8CD4AF67-68BA-4950-BFED-1BAFEC43A04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AE8F576D-4B26-4E8A-8579-4FABCC79D183}"/>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88C43512-FE16-42AD-8CDB-A9A775F38B75}"/>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FA0779C7-C993-407B-B653-C58480828C1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C644B235-88B7-402C-BB95-28074173A3C1}"/>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F3991C61-BFDD-4A5D-972B-0698FE26C97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16C2B0F9-6A68-48BF-9925-5FE9A26811D2}"/>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F8CE1EC7-84E1-4593-AFDF-66F1E39E8184}"/>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505218225"/>
      </p:ext>
    </p:extLst>
  </p:cSld>
  <p:clrMapOvr>
    <a:masterClrMapping/>
  </p:clrMapOvr>
  <p:transition spd="slow">
    <p:push dir="u"/>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ection_Header_Image">
    <p:spTree>
      <p:nvGrpSpPr>
        <p:cNvPr id="1" name=""/>
        <p:cNvGrpSpPr/>
        <p:nvPr/>
      </p:nvGrpSpPr>
      <p:grpSpPr>
        <a:xfrm>
          <a:off x="0" y="0"/>
          <a:ext cx="0" cy="0"/>
          <a:chOff x="0" y="0"/>
          <a:chExt cx="0" cy="0"/>
        </a:xfrm>
      </p:grpSpPr>
      <p:sp>
        <p:nvSpPr>
          <p:cNvPr id="4" name="Picture Placeholder 3"/>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8" name="Text Placeholder 7"/>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5" name="Freeform 5">
            <a:extLst>
              <a:ext uri="{FF2B5EF4-FFF2-40B4-BE49-F238E27FC236}">
                <a16:creationId xmlns:a16="http://schemas.microsoft.com/office/drawing/2014/main" id="{3E21A016-A1F5-4349-9146-0418D993E0E4}"/>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9605144"/>
      </p:ext>
    </p:extLst>
  </p:cSld>
  <p:clrMapOvr>
    <a:masterClrMapping/>
  </p:clrMapOvr>
  <p:transition spd="slow">
    <p:push dir="u"/>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Section_Header_Image_Centre">
    <p:spTree>
      <p:nvGrpSpPr>
        <p:cNvPr id="1" name=""/>
        <p:cNvGrpSpPr/>
        <p:nvPr/>
      </p:nvGrpSpPr>
      <p:grpSpPr>
        <a:xfrm>
          <a:off x="0" y="0"/>
          <a:ext cx="0" cy="0"/>
          <a:chOff x="0" y="0"/>
          <a:chExt cx="0" cy="0"/>
        </a:xfrm>
      </p:grpSpPr>
      <p:sp>
        <p:nvSpPr>
          <p:cNvPr id="4" name="Picture Placeholder 3"/>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hasCustomPrompt="1"/>
          </p:nvPr>
        </p:nvSpPr>
        <p:spPr>
          <a:xfrm>
            <a:off x="623887" y="658800"/>
            <a:ext cx="10944226" cy="5578487"/>
          </a:xfrm>
        </p:spPr>
        <p:txBody>
          <a:bodyPr anchor="ctr" anchorCtr="0"/>
          <a:lstStyle>
            <a:lvl1pPr algn="ctr">
              <a:defRPr sz="6000">
                <a:solidFill>
                  <a:schemeClr val="bg1"/>
                </a:solidFill>
              </a:defRPr>
            </a:lvl1pPr>
          </a:lstStyle>
          <a:p>
            <a:r>
              <a:rPr lang="en-US" dirty="0"/>
              <a:t>Click to</a:t>
            </a:r>
            <a:r>
              <a:rPr lang="et-EE" dirty="0"/>
              <a:t> </a:t>
            </a:r>
            <a:r>
              <a:rPr lang="et-EE" dirty="0" err="1"/>
              <a:t>edit</a:t>
            </a:r>
            <a:endParaRPr lang="en-GB" dirty="0"/>
          </a:p>
        </p:txBody>
      </p:sp>
      <p:sp>
        <p:nvSpPr>
          <p:cNvPr id="8" name="Text Placeholder 7"/>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5" name="Freeform 5">
            <a:extLst>
              <a:ext uri="{FF2B5EF4-FFF2-40B4-BE49-F238E27FC236}">
                <a16:creationId xmlns:a16="http://schemas.microsoft.com/office/drawing/2014/main" id="{9A0C37FB-B62A-4F88-A61F-58EE1F3E197C}"/>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41947463"/>
      </p:ext>
    </p:extLst>
  </p:cSld>
  <p:clrMapOvr>
    <a:masterClrMapping/>
  </p:clrMapOvr>
  <p:transition spd="slow">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_Boulder_Dark_2">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Picture Placeholder 75">
            <a:extLst>
              <a:ext uri="{FF2B5EF4-FFF2-40B4-BE49-F238E27FC236}">
                <a16:creationId xmlns:a16="http://schemas.microsoft.com/office/drawing/2014/main" id="{00206620-3FC5-4B9C-8EF2-A071D624A30C}"/>
              </a:ext>
            </a:extLst>
          </p:cNvPr>
          <p:cNvSpPr>
            <a:spLocks noGrp="1"/>
          </p:cNvSpPr>
          <p:nvPr>
            <p:ph type="pic" sz="quarter" idx="10" hasCustomPrompt="1"/>
          </p:nvPr>
        </p:nvSpPr>
        <p:spPr>
          <a:xfrm>
            <a:off x="7048501" y="659501"/>
            <a:ext cx="3473101" cy="2505974"/>
          </a:xfrm>
          <a:custGeom>
            <a:avLst/>
            <a:gdLst>
              <a:gd name="connsiteX0" fmla="*/ 1348260 w 3473101"/>
              <a:gd name="connsiteY0" fmla="*/ 0 h 2505974"/>
              <a:gd name="connsiteX1" fmla="*/ 2124379 w 3473101"/>
              <a:gd name="connsiteY1" fmla="*/ 0 h 2505974"/>
              <a:gd name="connsiteX2" fmla="*/ 2576708 w 3473101"/>
              <a:gd name="connsiteY2" fmla="*/ 106790 h 2505974"/>
              <a:gd name="connsiteX3" fmla="*/ 2913856 w 3473101"/>
              <a:gd name="connsiteY3" fmla="*/ 275333 h 2505974"/>
              <a:gd name="connsiteX4" fmla="*/ 3421033 w 3473101"/>
              <a:gd name="connsiteY4" fmla="*/ 1499845 h 2505974"/>
              <a:gd name="connsiteX5" fmla="*/ 3319404 w 3473101"/>
              <a:gd name="connsiteY5" fmla="*/ 1814411 h 2505974"/>
              <a:gd name="connsiteX6" fmla="*/ 2520414 w 3473101"/>
              <a:gd name="connsiteY6" fmla="*/ 2493287 h 2505974"/>
              <a:gd name="connsiteX7" fmla="*/ 2360991 w 3473101"/>
              <a:gd name="connsiteY7" fmla="*/ 2505974 h 2505974"/>
              <a:gd name="connsiteX8" fmla="*/ 1009289 w 3473101"/>
              <a:gd name="connsiteY8" fmla="*/ 2505974 h 2505974"/>
              <a:gd name="connsiteX9" fmla="*/ 907697 w 3473101"/>
              <a:gd name="connsiteY9" fmla="*/ 2500844 h 2505974"/>
              <a:gd name="connsiteX10" fmla="*/ 4885 w 3473101"/>
              <a:gd name="connsiteY10" fmla="*/ 1598033 h 2505974"/>
              <a:gd name="connsiteX11" fmla="*/ 0 w 3473101"/>
              <a:gd name="connsiteY11" fmla="*/ 1501293 h 2505974"/>
              <a:gd name="connsiteX12" fmla="*/ 0 w 3473101"/>
              <a:gd name="connsiteY12" fmla="*/ 1345189 h 2505974"/>
              <a:gd name="connsiteX13" fmla="*/ 19273 w 3473101"/>
              <a:gd name="connsiteY13" fmla="*/ 1150325 h 2505974"/>
              <a:gd name="connsiteX14" fmla="*/ 295903 w 3473101"/>
              <a:gd name="connsiteY14" fmla="*/ 633389 h 2505974"/>
              <a:gd name="connsiteX15" fmla="*/ 633052 w 3473101"/>
              <a:gd name="connsiteY15" fmla="*/ 296240 h 2505974"/>
              <a:gd name="connsiteX16" fmla="*/ 1348260 w 3473101"/>
              <a:gd name="connsiteY16" fmla="*/ 0 h 250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73101" h="2505974">
                <a:moveTo>
                  <a:pt x="1348260" y="0"/>
                </a:moveTo>
                <a:lnTo>
                  <a:pt x="2124379" y="0"/>
                </a:lnTo>
                <a:cubicBezTo>
                  <a:pt x="2281372" y="0"/>
                  <a:pt x="2436235" y="36522"/>
                  <a:pt x="2576708" y="106790"/>
                </a:cubicBezTo>
                <a:lnTo>
                  <a:pt x="2913856" y="275333"/>
                </a:lnTo>
                <a:cubicBezTo>
                  <a:pt x="3364055" y="500465"/>
                  <a:pt x="3580219" y="1022352"/>
                  <a:pt x="3421033" y="1499845"/>
                </a:cubicBezTo>
                <a:lnTo>
                  <a:pt x="3319404" y="1814411"/>
                </a:lnTo>
                <a:cubicBezTo>
                  <a:pt x="3198916" y="2175814"/>
                  <a:pt x="2887934" y="2434310"/>
                  <a:pt x="2520414" y="2493287"/>
                </a:cubicBezTo>
                <a:lnTo>
                  <a:pt x="2360991" y="2505974"/>
                </a:lnTo>
                <a:lnTo>
                  <a:pt x="1009289" y="2505974"/>
                </a:lnTo>
                <a:lnTo>
                  <a:pt x="907697" y="2500844"/>
                </a:lnTo>
                <a:cubicBezTo>
                  <a:pt x="431673" y="2452501"/>
                  <a:pt x="53229" y="2074057"/>
                  <a:pt x="4885" y="1598033"/>
                </a:cubicBezTo>
                <a:lnTo>
                  <a:pt x="0" y="1501293"/>
                </a:lnTo>
                <a:lnTo>
                  <a:pt x="0" y="1345189"/>
                </a:lnTo>
                <a:lnTo>
                  <a:pt x="19273" y="1150325"/>
                </a:lnTo>
                <a:cubicBezTo>
                  <a:pt x="58128" y="955891"/>
                  <a:pt x="153623" y="775621"/>
                  <a:pt x="295903" y="633389"/>
                </a:cubicBezTo>
                <a:lnTo>
                  <a:pt x="633052" y="296240"/>
                </a:lnTo>
                <a:cubicBezTo>
                  <a:pt x="822759" y="106533"/>
                  <a:pt x="1080024" y="0"/>
                  <a:pt x="1348260" y="0"/>
                </a:cubicBezTo>
                <a:close/>
              </a:path>
            </a:pathLst>
          </a:custGeom>
          <a:solidFill>
            <a:schemeClr val="bg2"/>
          </a:solidFill>
        </p:spPr>
        <p:txBody>
          <a:bodyPr wrap="square" anchor="ctr" anchorCtr="0">
            <a:noAutofit/>
          </a:bodyPr>
          <a:lstStyle>
            <a:lvl1pPr marL="0" indent="0" algn="ctr">
              <a:buNone/>
              <a:defRPr/>
            </a:lvl1pPr>
          </a:lstStyle>
          <a:p>
            <a:r>
              <a:rPr lang="en-US" dirty="0"/>
              <a:t>Click to add image</a:t>
            </a:r>
          </a:p>
        </p:txBody>
      </p:sp>
      <p:sp>
        <p:nvSpPr>
          <p:cNvPr id="9" name="Picture Placeholder 76">
            <a:extLst>
              <a:ext uri="{FF2B5EF4-FFF2-40B4-BE49-F238E27FC236}">
                <a16:creationId xmlns:a16="http://schemas.microsoft.com/office/drawing/2014/main" id="{2BF2708C-642F-4768-BAD8-F6B3AA238036}"/>
              </a:ext>
            </a:extLst>
          </p:cNvPr>
          <p:cNvSpPr>
            <a:spLocks noGrp="1"/>
          </p:cNvSpPr>
          <p:nvPr>
            <p:ph type="pic" sz="quarter" idx="14" hasCustomPrompt="1"/>
          </p:nvPr>
        </p:nvSpPr>
        <p:spPr>
          <a:xfrm>
            <a:off x="6065008" y="3196422"/>
            <a:ext cx="4388823" cy="3038631"/>
          </a:xfrm>
          <a:custGeom>
            <a:avLst/>
            <a:gdLst>
              <a:gd name="connsiteX0" fmla="*/ 1519143 w 4388823"/>
              <a:gd name="connsiteY0" fmla="*/ 0 h 3038631"/>
              <a:gd name="connsiteX1" fmla="*/ 2869539 w 4388823"/>
              <a:gd name="connsiteY1" fmla="*/ 0 h 3038631"/>
              <a:gd name="connsiteX2" fmla="*/ 3585785 w 4388823"/>
              <a:gd name="connsiteY2" fmla="*/ 296696 h 3038631"/>
              <a:gd name="connsiteX3" fmla="*/ 4092192 w 4388823"/>
              <a:gd name="connsiteY3" fmla="*/ 803165 h 3038631"/>
              <a:gd name="connsiteX4" fmla="*/ 4388823 w 4388823"/>
              <a:gd name="connsiteY4" fmla="*/ 1519347 h 3038631"/>
              <a:gd name="connsiteX5" fmla="*/ 4388823 w 4388823"/>
              <a:gd name="connsiteY5" fmla="*/ 2025754 h 3038631"/>
              <a:gd name="connsiteX6" fmla="*/ 3375947 w 4388823"/>
              <a:gd name="connsiteY6" fmla="*/ 3038631 h 3038631"/>
              <a:gd name="connsiteX7" fmla="*/ 1519143 w 4388823"/>
              <a:gd name="connsiteY7" fmla="*/ 3038631 h 3038631"/>
              <a:gd name="connsiteX8" fmla="*/ 803087 w 4388823"/>
              <a:gd name="connsiteY8" fmla="*/ 2742063 h 3038631"/>
              <a:gd name="connsiteX9" fmla="*/ 296616 w 4388823"/>
              <a:gd name="connsiteY9" fmla="*/ 2235593 h 3038631"/>
              <a:gd name="connsiteX10" fmla="*/ 296616 w 4388823"/>
              <a:gd name="connsiteY10" fmla="*/ 803165 h 3038631"/>
              <a:gd name="connsiteX11" fmla="*/ 803087 w 4388823"/>
              <a:gd name="connsiteY11" fmla="*/ 296696 h 3038631"/>
              <a:gd name="connsiteX12" fmla="*/ 1519143 w 4388823"/>
              <a:gd name="connsiteY12" fmla="*/ 0 h 303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823" h="3038631">
                <a:moveTo>
                  <a:pt x="1519143" y="0"/>
                </a:moveTo>
                <a:lnTo>
                  <a:pt x="2869539" y="0"/>
                </a:lnTo>
                <a:cubicBezTo>
                  <a:pt x="3138171" y="0"/>
                  <a:pt x="3395755" y="106792"/>
                  <a:pt x="3585785" y="296696"/>
                </a:cubicBezTo>
                <a:lnTo>
                  <a:pt x="4092192" y="803165"/>
                </a:lnTo>
                <a:cubicBezTo>
                  <a:pt x="4282095" y="993132"/>
                  <a:pt x="4388823" y="1250778"/>
                  <a:pt x="4388823" y="1519347"/>
                </a:cubicBezTo>
                <a:lnTo>
                  <a:pt x="4388823" y="2025754"/>
                </a:lnTo>
                <a:cubicBezTo>
                  <a:pt x="4388823" y="2585176"/>
                  <a:pt x="3935304" y="3038631"/>
                  <a:pt x="3375947" y="3038631"/>
                </a:cubicBezTo>
                <a:lnTo>
                  <a:pt x="1519143" y="3038631"/>
                </a:lnTo>
                <a:cubicBezTo>
                  <a:pt x="1250574" y="3038631"/>
                  <a:pt x="992989" y="2931902"/>
                  <a:pt x="803087" y="2742063"/>
                </a:cubicBezTo>
                <a:lnTo>
                  <a:pt x="296616" y="2235593"/>
                </a:lnTo>
                <a:cubicBezTo>
                  <a:pt x="-98871" y="1840042"/>
                  <a:pt x="-98871" y="1198780"/>
                  <a:pt x="296616" y="803165"/>
                </a:cubicBezTo>
                <a:lnTo>
                  <a:pt x="803087" y="296696"/>
                </a:lnTo>
                <a:cubicBezTo>
                  <a:pt x="992926" y="106792"/>
                  <a:pt x="1250574" y="0"/>
                  <a:pt x="1519143" y="0"/>
                </a:cubicBezTo>
                <a:close/>
              </a:path>
            </a:pathLst>
          </a:custGeom>
          <a:solidFill>
            <a:schemeClr val="accent6"/>
          </a:solidFill>
        </p:spPr>
        <p:txBody>
          <a:bodyPr wrap="square" anchor="ctr" anchorCtr="0">
            <a:noAutofit/>
          </a:bodyPr>
          <a:lstStyle>
            <a:lvl1pPr marL="0" indent="0" algn="ctr">
              <a:buFontTx/>
              <a:buNone/>
              <a:defRPr/>
            </a:lvl1pPr>
          </a:lstStyle>
          <a:p>
            <a:r>
              <a:rPr lang="en-US" dirty="0"/>
              <a:t>Click to add image</a:t>
            </a:r>
          </a:p>
        </p:txBody>
      </p:sp>
      <p:sp>
        <p:nvSpPr>
          <p:cNvPr id="3" name="Oval 2">
            <a:extLst>
              <a:ext uri="{FF2B5EF4-FFF2-40B4-BE49-F238E27FC236}">
                <a16:creationId xmlns:a16="http://schemas.microsoft.com/office/drawing/2014/main" id="{730DC191-03DE-411F-B902-344DA3B883FC}"/>
              </a:ext>
            </a:extLst>
          </p:cNvPr>
          <p:cNvSpPr/>
          <p:nvPr userDrawn="1"/>
        </p:nvSpPr>
        <p:spPr>
          <a:xfrm>
            <a:off x="5767003" y="5664563"/>
            <a:ext cx="570489" cy="5704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46290453"/>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ection_Header_Dark">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EA496C87-2B6D-4DF5-B6D6-819737B4A51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88240390"/>
      </p:ext>
    </p:extLst>
  </p:cSld>
  <p:clrMapOvr>
    <a:masterClrMapping/>
  </p:clrMapOvr>
  <p:transition spd="slow">
    <p:push dir="u"/>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Section_Header_Dark_Centr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23887" y="658800"/>
            <a:ext cx="10944226" cy="5578487"/>
          </a:xfrm>
        </p:spPr>
        <p:txBody>
          <a:bodyPr anchor="ctr" anchorCtr="0"/>
          <a:lstStyle>
            <a:lvl1pPr algn="ctr">
              <a:defRPr sz="6000">
                <a:solidFill>
                  <a:schemeClr val="bg1"/>
                </a:solidFill>
              </a:defRPr>
            </a:lvl1pPr>
          </a:lstStyle>
          <a:p>
            <a:r>
              <a:rPr lang="en-US" dirty="0"/>
              <a:t>Click to</a:t>
            </a:r>
            <a:r>
              <a:rPr lang="et-EE" dirty="0"/>
              <a:t> </a:t>
            </a:r>
            <a:r>
              <a:rPr lang="et-EE" dirty="0" err="1"/>
              <a:t>edit</a:t>
            </a:r>
            <a:endParaRPr lang="en-GB" dirty="0"/>
          </a:p>
        </p:txBody>
      </p:sp>
      <p:sp>
        <p:nvSpPr>
          <p:cNvPr id="3" name="Freeform 5">
            <a:extLst>
              <a:ext uri="{FF2B5EF4-FFF2-40B4-BE49-F238E27FC236}">
                <a16:creationId xmlns:a16="http://schemas.microsoft.com/office/drawing/2014/main" id="{BB5125D1-5AC2-4242-95DC-840792CEEE74}"/>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25198187"/>
      </p:ext>
    </p:extLst>
  </p:cSld>
  <p:clrMapOvr>
    <a:masterClrMapping/>
  </p:clrMapOvr>
  <p:transition spd="slow">
    <p:push dir="u"/>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ection_Header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C5D0892-6CFC-48B6-9B3B-FC86691AFEFB}"/>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43326581"/>
      </p:ext>
    </p:extLst>
  </p:cSld>
  <p:clrMapOvr>
    <a:masterClrMapping/>
  </p:clrMapOvr>
  <p:transition spd="slow">
    <p:push dir="u"/>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ction_Header_Light_Centr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10944226" cy="5578487"/>
          </a:xfrm>
        </p:spPr>
        <p:txBody>
          <a:bodyPr anchor="ctr" anchorCtr="0"/>
          <a:lstStyle>
            <a:lvl1pPr algn="ctr">
              <a:defRPr sz="6000">
                <a:solidFill>
                  <a:schemeClr val="tx2"/>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58F67430-98A8-4D79-A022-D36ACE67906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32990316"/>
      </p:ext>
    </p:extLst>
  </p:cSld>
  <p:clrMapOvr>
    <a:masterClrMapping/>
  </p:clrMapOvr>
  <p:transition spd="slow">
    <p:push dir="u"/>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ction_Header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C5D0892-6CFC-48B6-9B3B-FC86691AFEFB}"/>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274146939"/>
      </p:ext>
    </p:extLst>
  </p:cSld>
  <p:clrMapOvr>
    <a:masterClrMapping/>
  </p:clrMapOvr>
  <p:transition spd="slow">
    <p:push dir="u"/>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ction_Header_White_Centr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10944226" cy="5578487"/>
          </a:xfrm>
        </p:spPr>
        <p:txBody>
          <a:bodyPr anchor="ctr" anchorCtr="0"/>
          <a:lstStyle>
            <a:lvl1pPr algn="ctr">
              <a:defRPr sz="6000">
                <a:solidFill>
                  <a:schemeClr val="tx2"/>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58F67430-98A8-4D79-A022-D36ACE67906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608654986"/>
      </p:ext>
    </p:extLst>
  </p:cSld>
  <p:clrMapOvr>
    <a:masterClrMapping/>
  </p:clrMapOvr>
  <p:transition spd="slow">
    <p:push dir="u"/>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_Dark">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5448299"/>
            <a:ext cx="7559676" cy="788989"/>
          </a:xfrm>
        </p:spPr>
        <p:txBody>
          <a:bodyPr bIns="0"/>
          <a:lstStyle>
            <a:lvl1pPr marL="0" indent="0">
              <a:spcBef>
                <a:spcPts val="200"/>
              </a:spcBef>
              <a:buNone/>
              <a:defRPr sz="2200">
                <a:solidFill>
                  <a:schemeClr val="bg1"/>
                </a:solidFill>
              </a:defRPr>
            </a:lvl1pPr>
          </a:lstStyle>
          <a:p>
            <a:pPr lvl="0"/>
            <a:r>
              <a:rPr lang="en-GB" dirty="0"/>
              <a:t>Click to edit</a:t>
            </a:r>
          </a:p>
        </p:txBody>
      </p:sp>
      <p:grpSp>
        <p:nvGrpSpPr>
          <p:cNvPr id="25" name="Group 24">
            <a:extLst>
              <a:ext uri="{FF2B5EF4-FFF2-40B4-BE49-F238E27FC236}">
                <a16:creationId xmlns:a16="http://schemas.microsoft.com/office/drawing/2014/main" id="{ACC40FEF-BF9E-4C91-9ECC-6AFC884C02D1}"/>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CFCC29D9-2FF3-4C61-B7AC-35B0A05DB8C3}"/>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1E32A19A-FE4C-4AE2-9101-CBA8AB9C4FB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7AFEB617-027C-4549-B552-4861A6FF5A42}"/>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8A012BB2-3501-4574-B323-CB72432C363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E2C675-3176-41B1-A67B-3B9FBC06C5AA}"/>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4EAB540D-D3A8-4180-8274-E28FF3D5437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3A8533B5-AE28-4F32-AB9C-1FC028C16797}"/>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EC6FE67E-9018-4E01-B95D-CD8EA636A2D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3B7683DE-4DB8-4B9C-8D3B-9F7675B2C541}"/>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DF254FCF-6929-40CD-B7D2-1D1803A129D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88B754F5-8023-4CC9-B694-4EFCDFB0F2F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D422AA89-0436-4CFD-9C67-FAA9F49DE3F0}"/>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5AD5CB1E-EEF3-4C97-A904-46AFA49FE9E1}"/>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9654CCF-61AB-4201-8DC6-5E3F110D03A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924B7022-C24C-44D3-B97A-DE6E82D7C71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620D8875-6F7D-4D7E-8F36-E2DEFB8312FF}"/>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6CDB771-A3AD-4EC0-909F-578369897C09}"/>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FA48818F-D3E8-4DA4-89DE-8CF04828A0AD}"/>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380F214-C63C-4134-9D07-0C6CA10C983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4EB124D8-5ECF-4B8B-8508-1796E729CA4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74E43B5A-B222-4AF8-846E-992EB777D68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0007D6AD-231D-438E-83C9-932DB6A61CF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9AA3A80C-45F4-41EB-A306-7D21C8166F0E}"/>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B99FA6A9-4DE5-4CCF-997D-25500F89E6E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55C44E96-FB58-4DCF-B7F3-0BFB83F8B2EA}"/>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C02923DC-4B5F-475A-ABC3-A14213F70522}"/>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0CFA112D-60A8-457D-9735-C7FA48C4632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89CB629C-C7F6-465A-B1B0-117BEDB9140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E4F91E76-FA28-4289-8138-416B0F007766}"/>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CFA2A7E8-4C4D-4399-AC9D-50F8C7F7D5FB}"/>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12102115-E9EE-46B8-B205-88B38A86EFD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631A1A5A-ACAB-4F3B-9B04-562F32B2AB07}"/>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4978F41F-6CE6-43C0-ABFC-B4BA3981B7B9}"/>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FCD30762-A007-48BC-A43F-F25B486A1809}"/>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E17811B9-9A19-4A89-90BC-992D6983E4DC}"/>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EBAFC80F-C662-4D10-AD2A-62AC9F63D37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1C9987B-794D-48CC-B292-0CD9DAA95F6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D438B986-0EF7-489A-B580-60492713E547}"/>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786DF01D-0855-4859-A751-8D4392FFD312}"/>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6CADFB4-E1D4-4788-B18D-1C75D00F04B4}"/>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471FCECB-A1F8-4B72-AF9B-5D018C9297DD}"/>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955EDCA9-2EC8-4487-8DC5-70A38738F6F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B4092896-C57B-405B-AF84-35A19D0E762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A027BE67-7EB4-45CF-9614-B0860F361C3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53FBA402-9D6C-4DCB-8E10-34880F5E3F8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F14D4FBE-12A1-4E7D-AEA8-0C1313C1E1A0}"/>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6BF72BB-A7EF-4E77-A845-2064C701B80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6F7BA23E-9100-422E-9923-C9262B42046F}"/>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C5DE5CE8-C548-4F31-BDC6-9893FDE9FF7D}"/>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82920039"/>
      </p:ext>
    </p:extLst>
  </p:cSld>
  <p:clrMapOvr>
    <a:masterClrMapping/>
  </p:clrMapOvr>
  <p:transition spd="slow">
    <p:push dir="u"/>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_Image_Dark">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6119813" cy="4789498"/>
          </a:xfrm>
        </p:spPr>
        <p:txBody>
          <a:bodyPr/>
          <a:lstStyle>
            <a:lvl1pPr>
              <a:defRPr sz="5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5448299"/>
            <a:ext cx="7559676" cy="788989"/>
          </a:xfrm>
        </p:spPr>
        <p:txBody>
          <a:bodyPr bIns="0"/>
          <a:lstStyle>
            <a:lvl1pPr marL="0" indent="0">
              <a:spcBef>
                <a:spcPts val="200"/>
              </a:spcBef>
              <a:buNone/>
              <a:defRPr sz="2200">
                <a:solidFill>
                  <a:schemeClr val="bg1"/>
                </a:solidFill>
              </a:defRPr>
            </a:lvl1pPr>
          </a:lstStyle>
          <a:p>
            <a:pPr lvl="0"/>
            <a:r>
              <a:rPr lang="en-GB" dirty="0"/>
              <a:t>Click to edit</a:t>
            </a:r>
          </a:p>
        </p:txBody>
      </p:sp>
      <p:grpSp>
        <p:nvGrpSpPr>
          <p:cNvPr id="25" name="Group 24">
            <a:extLst>
              <a:ext uri="{FF2B5EF4-FFF2-40B4-BE49-F238E27FC236}">
                <a16:creationId xmlns:a16="http://schemas.microsoft.com/office/drawing/2014/main" id="{ACC40FEF-BF9E-4C91-9ECC-6AFC884C02D1}"/>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CFCC29D9-2FF3-4C61-B7AC-35B0A05DB8C3}"/>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1E32A19A-FE4C-4AE2-9101-CBA8AB9C4FB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7AFEB617-027C-4549-B552-4861A6FF5A42}"/>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8A012BB2-3501-4574-B323-CB72432C363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E2C675-3176-41B1-A67B-3B9FBC06C5AA}"/>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4EAB540D-D3A8-4180-8274-E28FF3D5437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3A8533B5-AE28-4F32-AB9C-1FC028C16797}"/>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EC6FE67E-9018-4E01-B95D-CD8EA636A2D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3B7683DE-4DB8-4B9C-8D3B-9F7675B2C541}"/>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DF254FCF-6929-40CD-B7D2-1D1803A129D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88B754F5-8023-4CC9-B694-4EFCDFB0F2F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D422AA89-0436-4CFD-9C67-FAA9F49DE3F0}"/>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5AD5CB1E-EEF3-4C97-A904-46AFA49FE9E1}"/>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9654CCF-61AB-4201-8DC6-5E3F110D03A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924B7022-C24C-44D3-B97A-DE6E82D7C71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620D8875-6F7D-4D7E-8F36-E2DEFB8312FF}"/>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6CDB771-A3AD-4EC0-909F-578369897C09}"/>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FA48818F-D3E8-4DA4-89DE-8CF04828A0AD}"/>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380F214-C63C-4134-9D07-0C6CA10C983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4EB124D8-5ECF-4B8B-8508-1796E729CA4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74E43B5A-B222-4AF8-846E-992EB777D68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0007D6AD-231D-438E-83C9-932DB6A61CF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9AA3A80C-45F4-41EB-A306-7D21C8166F0E}"/>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B99FA6A9-4DE5-4CCF-997D-25500F89E6E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55C44E96-FB58-4DCF-B7F3-0BFB83F8B2EA}"/>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C02923DC-4B5F-475A-ABC3-A14213F70522}"/>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0CFA112D-60A8-457D-9735-C7FA48C4632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89CB629C-C7F6-465A-B1B0-117BEDB9140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E4F91E76-FA28-4289-8138-416B0F007766}"/>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CFA2A7E8-4C4D-4399-AC9D-50F8C7F7D5FB}"/>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12102115-E9EE-46B8-B205-88B38A86EFD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631A1A5A-ACAB-4F3B-9B04-562F32B2AB07}"/>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4978F41F-6CE6-43C0-ABFC-B4BA3981B7B9}"/>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FCD30762-A007-48BC-A43F-F25B486A1809}"/>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E17811B9-9A19-4A89-90BC-992D6983E4DC}"/>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EBAFC80F-C662-4D10-AD2A-62AC9F63D37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1C9987B-794D-48CC-B292-0CD9DAA95F6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D438B986-0EF7-489A-B580-60492713E547}"/>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786DF01D-0855-4859-A751-8D4392FFD312}"/>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6CADFB4-E1D4-4788-B18D-1C75D00F04B4}"/>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471FCECB-A1F8-4B72-AF9B-5D018C9297DD}"/>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955EDCA9-2EC8-4487-8DC5-70A38738F6F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B4092896-C57B-405B-AF84-35A19D0E762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A027BE67-7EB4-45CF-9614-B0860F361C3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53FBA402-9D6C-4DCB-8E10-34880F5E3F8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F14D4FBE-12A1-4E7D-AEA8-0C1313C1E1A0}"/>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6BF72BB-A7EF-4E77-A845-2064C701B80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6F7BA23E-9100-422E-9923-C9262B42046F}"/>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C5DE5CE8-C548-4F31-BDC6-9893FDE9FF7D}"/>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8" name="Picture Placeholder 75">
            <a:extLst>
              <a:ext uri="{FF2B5EF4-FFF2-40B4-BE49-F238E27FC236}">
                <a16:creationId xmlns:a16="http://schemas.microsoft.com/office/drawing/2014/main" id="{3C40F7B6-9E8C-4C4A-B102-B6838ED86B94}"/>
              </a:ext>
            </a:extLst>
          </p:cNvPr>
          <p:cNvSpPr>
            <a:spLocks noGrp="1"/>
          </p:cNvSpPr>
          <p:nvPr>
            <p:ph type="pic" sz="quarter" idx="12" hasCustomPrompt="1"/>
          </p:nvPr>
        </p:nvSpPr>
        <p:spPr>
          <a:xfrm>
            <a:off x="6068285" y="2276475"/>
            <a:ext cx="5489404" cy="3960813"/>
          </a:xfrm>
          <a:custGeom>
            <a:avLst/>
            <a:gdLst>
              <a:gd name="connsiteX0" fmla="*/ 1348260 w 3473101"/>
              <a:gd name="connsiteY0" fmla="*/ 0 h 2505974"/>
              <a:gd name="connsiteX1" fmla="*/ 2124379 w 3473101"/>
              <a:gd name="connsiteY1" fmla="*/ 0 h 2505974"/>
              <a:gd name="connsiteX2" fmla="*/ 2576708 w 3473101"/>
              <a:gd name="connsiteY2" fmla="*/ 106790 h 2505974"/>
              <a:gd name="connsiteX3" fmla="*/ 2913856 w 3473101"/>
              <a:gd name="connsiteY3" fmla="*/ 275333 h 2505974"/>
              <a:gd name="connsiteX4" fmla="*/ 3421033 w 3473101"/>
              <a:gd name="connsiteY4" fmla="*/ 1499845 h 2505974"/>
              <a:gd name="connsiteX5" fmla="*/ 3319404 w 3473101"/>
              <a:gd name="connsiteY5" fmla="*/ 1814411 h 2505974"/>
              <a:gd name="connsiteX6" fmla="*/ 2520414 w 3473101"/>
              <a:gd name="connsiteY6" fmla="*/ 2493287 h 2505974"/>
              <a:gd name="connsiteX7" fmla="*/ 2360991 w 3473101"/>
              <a:gd name="connsiteY7" fmla="*/ 2505974 h 2505974"/>
              <a:gd name="connsiteX8" fmla="*/ 1009289 w 3473101"/>
              <a:gd name="connsiteY8" fmla="*/ 2505974 h 2505974"/>
              <a:gd name="connsiteX9" fmla="*/ 907697 w 3473101"/>
              <a:gd name="connsiteY9" fmla="*/ 2500844 h 2505974"/>
              <a:gd name="connsiteX10" fmla="*/ 4885 w 3473101"/>
              <a:gd name="connsiteY10" fmla="*/ 1598033 h 2505974"/>
              <a:gd name="connsiteX11" fmla="*/ 0 w 3473101"/>
              <a:gd name="connsiteY11" fmla="*/ 1501293 h 2505974"/>
              <a:gd name="connsiteX12" fmla="*/ 0 w 3473101"/>
              <a:gd name="connsiteY12" fmla="*/ 1345189 h 2505974"/>
              <a:gd name="connsiteX13" fmla="*/ 19273 w 3473101"/>
              <a:gd name="connsiteY13" fmla="*/ 1150325 h 2505974"/>
              <a:gd name="connsiteX14" fmla="*/ 295903 w 3473101"/>
              <a:gd name="connsiteY14" fmla="*/ 633389 h 2505974"/>
              <a:gd name="connsiteX15" fmla="*/ 633052 w 3473101"/>
              <a:gd name="connsiteY15" fmla="*/ 296240 h 2505974"/>
              <a:gd name="connsiteX16" fmla="*/ 1348260 w 3473101"/>
              <a:gd name="connsiteY16" fmla="*/ 0 h 250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73101" h="2505974">
                <a:moveTo>
                  <a:pt x="1348260" y="0"/>
                </a:moveTo>
                <a:lnTo>
                  <a:pt x="2124379" y="0"/>
                </a:lnTo>
                <a:cubicBezTo>
                  <a:pt x="2281372" y="0"/>
                  <a:pt x="2436235" y="36522"/>
                  <a:pt x="2576708" y="106790"/>
                </a:cubicBezTo>
                <a:lnTo>
                  <a:pt x="2913856" y="275333"/>
                </a:lnTo>
                <a:cubicBezTo>
                  <a:pt x="3364055" y="500465"/>
                  <a:pt x="3580219" y="1022352"/>
                  <a:pt x="3421033" y="1499845"/>
                </a:cubicBezTo>
                <a:lnTo>
                  <a:pt x="3319404" y="1814411"/>
                </a:lnTo>
                <a:cubicBezTo>
                  <a:pt x="3198916" y="2175814"/>
                  <a:pt x="2887934" y="2434310"/>
                  <a:pt x="2520414" y="2493287"/>
                </a:cubicBezTo>
                <a:lnTo>
                  <a:pt x="2360991" y="2505974"/>
                </a:lnTo>
                <a:lnTo>
                  <a:pt x="1009289" y="2505974"/>
                </a:lnTo>
                <a:lnTo>
                  <a:pt x="907697" y="2500844"/>
                </a:lnTo>
                <a:cubicBezTo>
                  <a:pt x="431673" y="2452501"/>
                  <a:pt x="53229" y="2074057"/>
                  <a:pt x="4885" y="1598033"/>
                </a:cubicBezTo>
                <a:lnTo>
                  <a:pt x="0" y="1501293"/>
                </a:lnTo>
                <a:lnTo>
                  <a:pt x="0" y="1345189"/>
                </a:lnTo>
                <a:lnTo>
                  <a:pt x="19273" y="1150325"/>
                </a:lnTo>
                <a:cubicBezTo>
                  <a:pt x="58128" y="955891"/>
                  <a:pt x="153623" y="775621"/>
                  <a:pt x="295903" y="633389"/>
                </a:cubicBezTo>
                <a:lnTo>
                  <a:pt x="633052" y="296240"/>
                </a:lnTo>
                <a:cubicBezTo>
                  <a:pt x="822759" y="106533"/>
                  <a:pt x="1080024" y="0"/>
                  <a:pt x="1348260" y="0"/>
                </a:cubicBezTo>
                <a:close/>
              </a:path>
            </a:pathLst>
          </a:custGeom>
          <a:solidFill>
            <a:schemeClr val="accent6"/>
          </a:solidFill>
        </p:spPr>
        <p:txBody>
          <a:bodyPr wrap="square" anchor="ctr" anchorCtr="0">
            <a:noAutofit/>
          </a:bodyPr>
          <a:lstStyle>
            <a:lvl1pPr marL="0" indent="0" algn="ctr">
              <a:buNone/>
              <a:defRPr lang="en-US" dirty="0"/>
            </a:lvl1pPr>
          </a:lstStyle>
          <a:p>
            <a:r>
              <a:rPr lang="en-US" dirty="0"/>
              <a:t>Click to add image</a:t>
            </a:r>
          </a:p>
        </p:txBody>
      </p:sp>
      <p:sp>
        <p:nvSpPr>
          <p:cNvPr id="4" name="Graphic 8">
            <a:extLst>
              <a:ext uri="{FF2B5EF4-FFF2-40B4-BE49-F238E27FC236}">
                <a16:creationId xmlns:a16="http://schemas.microsoft.com/office/drawing/2014/main" id="{AD3E23C6-1D2E-4BA5-BD2B-621CF99D4028}"/>
              </a:ext>
            </a:extLst>
          </p:cNvPr>
          <p:cNvSpPr/>
          <p:nvPr userDrawn="1"/>
        </p:nvSpPr>
        <p:spPr>
          <a:xfrm>
            <a:off x="9209016" y="1226859"/>
            <a:ext cx="2362979" cy="1636006"/>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accent5"/>
          </a:solidFill>
          <a:ln w="9525" cap="flat">
            <a:noFill/>
            <a:prstDash val="solid"/>
            <a:miter/>
          </a:ln>
        </p:spPr>
        <p:txBody>
          <a:bodyPr rtlCol="0" anchor="ctr"/>
          <a:lstStyle/>
          <a:p>
            <a:endParaRPr lang="en-US"/>
          </a:p>
        </p:txBody>
      </p:sp>
      <p:sp>
        <p:nvSpPr>
          <p:cNvPr id="5" name="Oval 4">
            <a:extLst>
              <a:ext uri="{FF2B5EF4-FFF2-40B4-BE49-F238E27FC236}">
                <a16:creationId xmlns:a16="http://schemas.microsoft.com/office/drawing/2014/main" id="{CEFFB4C9-9DB5-4F03-A3B9-83D2501A2183}"/>
              </a:ext>
            </a:extLst>
          </p:cNvPr>
          <p:cNvSpPr/>
          <p:nvPr userDrawn="1"/>
        </p:nvSpPr>
        <p:spPr>
          <a:xfrm>
            <a:off x="5767003" y="5664563"/>
            <a:ext cx="570489" cy="57048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29610931"/>
      </p:ext>
    </p:extLst>
  </p:cSld>
  <p:clrMapOvr>
    <a:masterClrMapping/>
  </p:clrMapOvr>
  <p:transition spd="slow">
    <p:push dir="u"/>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Quote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5448299"/>
            <a:ext cx="7559676" cy="788989"/>
          </a:xfrm>
        </p:spPr>
        <p:txBody>
          <a:bodyPr bIns="0"/>
          <a:lstStyle>
            <a:lvl1pPr marL="0" indent="0">
              <a:spcBef>
                <a:spcPts val="200"/>
              </a:spcBef>
              <a:buNone/>
              <a:defRPr sz="2200">
                <a:solidFill>
                  <a:schemeClr val="tx2"/>
                </a:solidFill>
              </a:defRPr>
            </a:lvl1pPr>
          </a:lstStyle>
          <a:p>
            <a:pPr lvl="0"/>
            <a:r>
              <a:rPr lang="en-US"/>
              <a:t>Click to edit Master text styles</a:t>
            </a:r>
          </a:p>
        </p:txBody>
      </p:sp>
      <p:grpSp>
        <p:nvGrpSpPr>
          <p:cNvPr id="25" name="Group 24">
            <a:extLst>
              <a:ext uri="{FF2B5EF4-FFF2-40B4-BE49-F238E27FC236}">
                <a16:creationId xmlns:a16="http://schemas.microsoft.com/office/drawing/2014/main" id="{E47E52EB-5936-4826-8380-1619A20BA2A4}"/>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EC71789E-2185-4AC3-8A85-52BBE10128A8}"/>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BD22889-C715-487B-AE7E-3AFF8C6D836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1D89A0A9-08D0-42DD-A332-1EB1D908A229}"/>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49FD744-9E11-4E98-A1FB-7A536A787EC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9F513EFD-D94A-40D1-88CD-FDEFD83B4B0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92C5B1A7-DDF5-43ED-BF8A-ADA2017AD3A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BD62DEE6-0E46-4CA9-8552-CA690B19ADDC}"/>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9B567C92-E23B-427B-B932-076E3C36D3B0}"/>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2225C78F-9F32-47DB-A151-FCDBBCDFA9AF}"/>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08A5F9C4-59AA-4EF5-8DF8-49D2CBDCD197}"/>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3A14F443-D7B1-491B-8AD6-610396D6C95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6B71BC9E-36DD-4457-BD9B-171BFB1450D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75177353-00B2-4746-AD1E-2FD3CB70538E}"/>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FBBB1D97-7EA2-4A12-9F9E-CE1BE5F84C76}"/>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5A43D13C-52BA-44B6-AEE1-3CA81C8CAF67}"/>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6D6E59B2-7073-48C3-9DBF-B55D31AD81C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DE0AE8CA-7FCF-4B75-B2BE-76A04EE1699C}"/>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6966030F-75F3-43A4-A4C2-D7B5245F66D5}"/>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D0131ADF-9171-4C8D-B43E-A0869D6A2E94}"/>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8BD93828-AE18-4D68-9DDB-135182A95503}"/>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72A63D67-C82E-4CBB-AB8A-D36C9773364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F45F3F6C-EE86-4A60-87E0-FDC9532B3D79}"/>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EE152569-52FF-4283-934A-BAD9888BB25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68341E5B-42EF-49C5-8175-9E3EBBFB990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E1E2E313-9112-4AD1-B04E-84F18BCA56A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7BB1AC0F-DFF4-417A-B1EE-05F3F4677FD9}"/>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B3FC2293-4139-413A-AFD2-C72D8CD6979B}"/>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F3E96B89-A1C5-40BE-8452-D4CAD5B2F22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56635496-67A6-4442-AC86-BA2743781C61}"/>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3271BEFF-B66E-498D-9E36-83E11F78611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D461DDF2-9042-4A60-ADB1-BEA6CF52D55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30F4EA0F-B2F2-4654-A36E-86E0AC138F1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9590F643-7D80-43B3-8D07-638EA435289A}"/>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A22C7768-FB22-4719-AB7A-F25E5BD01D1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F9D3A007-4B1C-4C66-AA22-4D87D3917D38}"/>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FBA44603-6FD2-46CF-9A6F-D701D8CE479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E0F2DB8C-055A-4373-B450-7CE0AA86A6D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F256A1D-2B24-42C9-941B-C91ADF94C5E4}"/>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15989C5-5F46-4479-B193-0BB7D2C8F24C}"/>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3A3DA9C6-CD2E-455C-A397-BFEE46064E6E}"/>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606E141-6CD3-4BCA-A85C-61EDE949906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FBB0053-2684-4B3B-BAA0-8E1636BD921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AE1E62A9-6E7A-4416-BC70-6B1FABB3B9E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2702F10D-7C32-455E-ABAD-1DC888D3C61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C8F38CCF-328A-4FC0-8BC4-D061B102FA2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C5004C74-5F44-41EE-9D0B-D848C2572B6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3D814459-82CC-46C5-99D5-73261B39F505}"/>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91039616-88E9-4AA8-9F24-6FFBFB806664}"/>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B6C626BA-7E91-4BC1-BDEF-F18763E6EB0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78243980"/>
      </p:ext>
    </p:extLst>
  </p:cSld>
  <p:clrMapOvr>
    <a:masterClrMapping/>
  </p:clrMapOvr>
  <p:transition spd="slow">
    <p:push dir="u"/>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_Image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6119813" cy="4789498"/>
          </a:xfrm>
        </p:spPr>
        <p:txBody>
          <a:bodyPr/>
          <a:lstStyle>
            <a:lvl1pPr>
              <a:defRPr sz="5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5448299"/>
            <a:ext cx="7559676" cy="788989"/>
          </a:xfrm>
        </p:spPr>
        <p:txBody>
          <a:bodyPr bIns="0"/>
          <a:lstStyle>
            <a:lvl1pPr marL="0" indent="0">
              <a:spcBef>
                <a:spcPts val="200"/>
              </a:spcBef>
              <a:buNone/>
              <a:defRPr sz="2200">
                <a:solidFill>
                  <a:schemeClr val="tx2"/>
                </a:solidFill>
              </a:defRPr>
            </a:lvl1pPr>
          </a:lstStyle>
          <a:p>
            <a:pPr lvl="0"/>
            <a:r>
              <a:rPr lang="en-US"/>
              <a:t>Click to edit Master text styles</a:t>
            </a:r>
          </a:p>
        </p:txBody>
      </p:sp>
      <p:grpSp>
        <p:nvGrpSpPr>
          <p:cNvPr id="25" name="Group 24">
            <a:extLst>
              <a:ext uri="{FF2B5EF4-FFF2-40B4-BE49-F238E27FC236}">
                <a16:creationId xmlns:a16="http://schemas.microsoft.com/office/drawing/2014/main" id="{E47E52EB-5936-4826-8380-1619A20BA2A4}"/>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EC71789E-2185-4AC3-8A85-52BBE10128A8}"/>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BD22889-C715-487B-AE7E-3AFF8C6D836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1D89A0A9-08D0-42DD-A332-1EB1D908A229}"/>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49FD744-9E11-4E98-A1FB-7A536A787EC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9F513EFD-D94A-40D1-88CD-FDEFD83B4B0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92C5B1A7-DDF5-43ED-BF8A-ADA2017AD3A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BD62DEE6-0E46-4CA9-8552-CA690B19ADDC}"/>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9B567C92-E23B-427B-B932-076E3C36D3B0}"/>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2225C78F-9F32-47DB-A151-FCDBBCDFA9AF}"/>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08A5F9C4-59AA-4EF5-8DF8-49D2CBDCD197}"/>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3A14F443-D7B1-491B-8AD6-610396D6C95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6B71BC9E-36DD-4457-BD9B-171BFB1450D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75177353-00B2-4746-AD1E-2FD3CB70538E}"/>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FBBB1D97-7EA2-4A12-9F9E-CE1BE5F84C76}"/>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5A43D13C-52BA-44B6-AEE1-3CA81C8CAF67}"/>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6D6E59B2-7073-48C3-9DBF-B55D31AD81C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DE0AE8CA-7FCF-4B75-B2BE-76A04EE1699C}"/>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6966030F-75F3-43A4-A4C2-D7B5245F66D5}"/>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D0131ADF-9171-4C8D-B43E-A0869D6A2E94}"/>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8BD93828-AE18-4D68-9DDB-135182A95503}"/>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72A63D67-C82E-4CBB-AB8A-D36C9773364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F45F3F6C-EE86-4A60-87E0-FDC9532B3D79}"/>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EE152569-52FF-4283-934A-BAD9888BB25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68341E5B-42EF-49C5-8175-9E3EBBFB990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E1E2E313-9112-4AD1-B04E-84F18BCA56A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7BB1AC0F-DFF4-417A-B1EE-05F3F4677FD9}"/>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B3FC2293-4139-413A-AFD2-C72D8CD6979B}"/>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F3E96B89-A1C5-40BE-8452-D4CAD5B2F22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56635496-67A6-4442-AC86-BA2743781C61}"/>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3271BEFF-B66E-498D-9E36-83E11F78611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D461DDF2-9042-4A60-ADB1-BEA6CF52D55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30F4EA0F-B2F2-4654-A36E-86E0AC138F1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9590F643-7D80-43B3-8D07-638EA435289A}"/>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A22C7768-FB22-4719-AB7A-F25E5BD01D1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F9D3A007-4B1C-4C66-AA22-4D87D3917D38}"/>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FBA44603-6FD2-46CF-9A6F-D701D8CE479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E0F2DB8C-055A-4373-B450-7CE0AA86A6D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F256A1D-2B24-42C9-941B-C91ADF94C5E4}"/>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15989C5-5F46-4479-B193-0BB7D2C8F24C}"/>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3A3DA9C6-CD2E-455C-A397-BFEE46064E6E}"/>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606E141-6CD3-4BCA-A85C-61EDE949906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FBB0053-2684-4B3B-BAA0-8E1636BD921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AE1E62A9-6E7A-4416-BC70-6B1FABB3B9E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2702F10D-7C32-455E-ABAD-1DC888D3C61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C8F38CCF-328A-4FC0-8BC4-D061B102FA2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C5004C74-5F44-41EE-9D0B-D848C2572B6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3D814459-82CC-46C5-99D5-73261B39F505}"/>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91039616-88E9-4AA8-9F24-6FFBFB806664}"/>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B6C626BA-7E91-4BC1-BDEF-F18763E6EB0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 name="Picture Placeholder 75">
            <a:extLst>
              <a:ext uri="{FF2B5EF4-FFF2-40B4-BE49-F238E27FC236}">
                <a16:creationId xmlns:a16="http://schemas.microsoft.com/office/drawing/2014/main" id="{161F90A5-BDAB-494C-9F11-BBA9E930C71C}"/>
              </a:ext>
            </a:extLst>
          </p:cNvPr>
          <p:cNvSpPr>
            <a:spLocks noGrp="1"/>
          </p:cNvSpPr>
          <p:nvPr>
            <p:ph type="pic" sz="quarter" idx="12" hasCustomPrompt="1"/>
          </p:nvPr>
        </p:nvSpPr>
        <p:spPr>
          <a:xfrm>
            <a:off x="6068285" y="2276475"/>
            <a:ext cx="5489404" cy="3960813"/>
          </a:xfrm>
          <a:custGeom>
            <a:avLst/>
            <a:gdLst>
              <a:gd name="connsiteX0" fmla="*/ 1348260 w 3473101"/>
              <a:gd name="connsiteY0" fmla="*/ 0 h 2505974"/>
              <a:gd name="connsiteX1" fmla="*/ 2124379 w 3473101"/>
              <a:gd name="connsiteY1" fmla="*/ 0 h 2505974"/>
              <a:gd name="connsiteX2" fmla="*/ 2576708 w 3473101"/>
              <a:gd name="connsiteY2" fmla="*/ 106790 h 2505974"/>
              <a:gd name="connsiteX3" fmla="*/ 2913856 w 3473101"/>
              <a:gd name="connsiteY3" fmla="*/ 275333 h 2505974"/>
              <a:gd name="connsiteX4" fmla="*/ 3421033 w 3473101"/>
              <a:gd name="connsiteY4" fmla="*/ 1499845 h 2505974"/>
              <a:gd name="connsiteX5" fmla="*/ 3319404 w 3473101"/>
              <a:gd name="connsiteY5" fmla="*/ 1814411 h 2505974"/>
              <a:gd name="connsiteX6" fmla="*/ 2520414 w 3473101"/>
              <a:gd name="connsiteY6" fmla="*/ 2493287 h 2505974"/>
              <a:gd name="connsiteX7" fmla="*/ 2360991 w 3473101"/>
              <a:gd name="connsiteY7" fmla="*/ 2505974 h 2505974"/>
              <a:gd name="connsiteX8" fmla="*/ 1009289 w 3473101"/>
              <a:gd name="connsiteY8" fmla="*/ 2505974 h 2505974"/>
              <a:gd name="connsiteX9" fmla="*/ 907697 w 3473101"/>
              <a:gd name="connsiteY9" fmla="*/ 2500844 h 2505974"/>
              <a:gd name="connsiteX10" fmla="*/ 4885 w 3473101"/>
              <a:gd name="connsiteY10" fmla="*/ 1598033 h 2505974"/>
              <a:gd name="connsiteX11" fmla="*/ 0 w 3473101"/>
              <a:gd name="connsiteY11" fmla="*/ 1501293 h 2505974"/>
              <a:gd name="connsiteX12" fmla="*/ 0 w 3473101"/>
              <a:gd name="connsiteY12" fmla="*/ 1345189 h 2505974"/>
              <a:gd name="connsiteX13" fmla="*/ 19273 w 3473101"/>
              <a:gd name="connsiteY13" fmla="*/ 1150325 h 2505974"/>
              <a:gd name="connsiteX14" fmla="*/ 295903 w 3473101"/>
              <a:gd name="connsiteY14" fmla="*/ 633389 h 2505974"/>
              <a:gd name="connsiteX15" fmla="*/ 633052 w 3473101"/>
              <a:gd name="connsiteY15" fmla="*/ 296240 h 2505974"/>
              <a:gd name="connsiteX16" fmla="*/ 1348260 w 3473101"/>
              <a:gd name="connsiteY16" fmla="*/ 0 h 250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73101" h="2505974">
                <a:moveTo>
                  <a:pt x="1348260" y="0"/>
                </a:moveTo>
                <a:lnTo>
                  <a:pt x="2124379" y="0"/>
                </a:lnTo>
                <a:cubicBezTo>
                  <a:pt x="2281372" y="0"/>
                  <a:pt x="2436235" y="36522"/>
                  <a:pt x="2576708" y="106790"/>
                </a:cubicBezTo>
                <a:lnTo>
                  <a:pt x="2913856" y="275333"/>
                </a:lnTo>
                <a:cubicBezTo>
                  <a:pt x="3364055" y="500465"/>
                  <a:pt x="3580219" y="1022352"/>
                  <a:pt x="3421033" y="1499845"/>
                </a:cubicBezTo>
                <a:lnTo>
                  <a:pt x="3319404" y="1814411"/>
                </a:lnTo>
                <a:cubicBezTo>
                  <a:pt x="3198916" y="2175814"/>
                  <a:pt x="2887934" y="2434310"/>
                  <a:pt x="2520414" y="2493287"/>
                </a:cubicBezTo>
                <a:lnTo>
                  <a:pt x="2360991" y="2505974"/>
                </a:lnTo>
                <a:lnTo>
                  <a:pt x="1009289" y="2505974"/>
                </a:lnTo>
                <a:lnTo>
                  <a:pt x="907697" y="2500844"/>
                </a:lnTo>
                <a:cubicBezTo>
                  <a:pt x="431673" y="2452501"/>
                  <a:pt x="53229" y="2074057"/>
                  <a:pt x="4885" y="1598033"/>
                </a:cubicBezTo>
                <a:lnTo>
                  <a:pt x="0" y="1501293"/>
                </a:lnTo>
                <a:lnTo>
                  <a:pt x="0" y="1345189"/>
                </a:lnTo>
                <a:lnTo>
                  <a:pt x="19273" y="1150325"/>
                </a:lnTo>
                <a:cubicBezTo>
                  <a:pt x="58128" y="955891"/>
                  <a:pt x="153623" y="775621"/>
                  <a:pt x="295903" y="633389"/>
                </a:cubicBezTo>
                <a:lnTo>
                  <a:pt x="633052" y="296240"/>
                </a:lnTo>
                <a:cubicBezTo>
                  <a:pt x="822759" y="106533"/>
                  <a:pt x="1080024" y="0"/>
                  <a:pt x="1348260" y="0"/>
                </a:cubicBezTo>
                <a:close/>
              </a:path>
            </a:pathLst>
          </a:custGeom>
          <a:solidFill>
            <a:schemeClr val="accent6"/>
          </a:solidFill>
        </p:spPr>
        <p:txBody>
          <a:bodyPr wrap="square" anchor="ctr" anchorCtr="0">
            <a:noAutofit/>
          </a:bodyPr>
          <a:lstStyle>
            <a:lvl1pPr marL="0" indent="0" algn="ctr">
              <a:buNone/>
              <a:defRPr lang="en-US" dirty="0"/>
            </a:lvl1pPr>
          </a:lstStyle>
          <a:p>
            <a:r>
              <a:rPr lang="en-US" dirty="0"/>
              <a:t>Click to add image</a:t>
            </a:r>
          </a:p>
        </p:txBody>
      </p:sp>
      <p:sp>
        <p:nvSpPr>
          <p:cNvPr id="76" name="Graphic 8">
            <a:extLst>
              <a:ext uri="{FF2B5EF4-FFF2-40B4-BE49-F238E27FC236}">
                <a16:creationId xmlns:a16="http://schemas.microsoft.com/office/drawing/2014/main" id="{D9D20C39-5730-40A8-B128-F157336ADBEA}"/>
              </a:ext>
            </a:extLst>
          </p:cNvPr>
          <p:cNvSpPr/>
          <p:nvPr userDrawn="1"/>
        </p:nvSpPr>
        <p:spPr>
          <a:xfrm>
            <a:off x="9209016" y="1226859"/>
            <a:ext cx="2362979" cy="1636006"/>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accent2"/>
          </a:solidFill>
          <a:ln w="9525" cap="flat">
            <a:noFill/>
            <a:prstDash val="solid"/>
            <a:miter/>
          </a:ln>
        </p:spPr>
        <p:txBody>
          <a:bodyPr rtlCol="0" anchor="ctr"/>
          <a:lstStyle/>
          <a:p>
            <a:endParaRPr lang="en-US"/>
          </a:p>
        </p:txBody>
      </p:sp>
      <p:sp>
        <p:nvSpPr>
          <p:cNvPr id="77" name="Oval 76">
            <a:extLst>
              <a:ext uri="{FF2B5EF4-FFF2-40B4-BE49-F238E27FC236}">
                <a16:creationId xmlns:a16="http://schemas.microsoft.com/office/drawing/2014/main" id="{BC4196E8-DB0F-4581-B802-153256AA9D90}"/>
              </a:ext>
            </a:extLst>
          </p:cNvPr>
          <p:cNvSpPr/>
          <p:nvPr userDrawn="1"/>
        </p:nvSpPr>
        <p:spPr>
          <a:xfrm>
            <a:off x="5767003" y="5664563"/>
            <a:ext cx="570489" cy="57048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57243428"/>
      </p:ext>
    </p:extLst>
  </p:cSld>
  <p:clrMapOvr>
    <a:masterClrMapping/>
  </p:clrMapOvr>
  <p:transition spd="slow">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_Boulder_Dark_3">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Picture Placeholder 74">
            <a:extLst>
              <a:ext uri="{FF2B5EF4-FFF2-40B4-BE49-F238E27FC236}">
                <a16:creationId xmlns:a16="http://schemas.microsoft.com/office/drawing/2014/main" id="{DC7BEA8D-7CE6-4EE6-AC4C-CF7E9749379D}"/>
              </a:ext>
            </a:extLst>
          </p:cNvPr>
          <p:cNvSpPr>
            <a:spLocks noGrp="1"/>
          </p:cNvSpPr>
          <p:nvPr>
            <p:ph type="pic" sz="quarter" idx="10" hasCustomPrompt="1"/>
          </p:nvPr>
        </p:nvSpPr>
        <p:spPr>
          <a:xfrm>
            <a:off x="4762464" y="1628775"/>
            <a:ext cx="6774657" cy="4606277"/>
          </a:xfrm>
          <a:custGeom>
            <a:avLst/>
            <a:gdLst>
              <a:gd name="connsiteX0" fmla="*/ 3614631 w 8224014"/>
              <a:gd name="connsiteY0" fmla="*/ 0 h 5591735"/>
              <a:gd name="connsiteX1" fmla="*/ 5598498 w 8224014"/>
              <a:gd name="connsiteY1" fmla="*/ 0 h 5591735"/>
              <a:gd name="connsiteX2" fmla="*/ 5715308 w 8224014"/>
              <a:gd name="connsiteY2" fmla="*/ 3620 h 5591735"/>
              <a:gd name="connsiteX3" fmla="*/ 7234371 w 8224014"/>
              <a:gd name="connsiteY3" fmla="*/ 878448 h 5591735"/>
              <a:gd name="connsiteX4" fmla="*/ 7892519 w 8224014"/>
              <a:gd name="connsiteY4" fmla="*/ 1865547 h 5591735"/>
              <a:gd name="connsiteX5" fmla="*/ 8015651 w 8224014"/>
              <a:gd name="connsiteY5" fmla="*/ 3842845 h 5591735"/>
              <a:gd name="connsiteX6" fmla="*/ 7686700 w 8224014"/>
              <a:gd name="connsiteY6" fmla="*/ 4500829 h 5591735"/>
              <a:gd name="connsiteX7" fmla="*/ 5921501 w 8224014"/>
              <a:gd name="connsiteY7" fmla="*/ 5591735 h 5591735"/>
              <a:gd name="connsiteX8" fmla="*/ 2632066 w 8224014"/>
              <a:gd name="connsiteY8" fmla="*/ 5591735 h 5591735"/>
              <a:gd name="connsiteX9" fmla="*/ 989673 w 8224014"/>
              <a:gd name="connsiteY9" fmla="*/ 4713009 h 5591735"/>
              <a:gd name="connsiteX10" fmla="*/ 331770 w 8224014"/>
              <a:gd name="connsiteY10" fmla="*/ 3726317 h 5591735"/>
              <a:gd name="connsiteX11" fmla="*/ 141038 w 8224014"/>
              <a:gd name="connsiteY11" fmla="*/ 3363735 h 5591735"/>
              <a:gd name="connsiteX12" fmla="*/ 5609 w 8224014"/>
              <a:gd name="connsiteY12" fmla="*/ 2785901 h 5591735"/>
              <a:gd name="connsiteX13" fmla="*/ 0 w 8224014"/>
              <a:gd name="connsiteY13" fmla="*/ 2595225 h 5591735"/>
              <a:gd name="connsiteX14" fmla="*/ 0 w 8224014"/>
              <a:gd name="connsiteY14" fmla="*/ 2591929 h 5591735"/>
              <a:gd name="connsiteX15" fmla="*/ 13067 w 8224014"/>
              <a:gd name="connsiteY15" fmla="*/ 2401893 h 5591735"/>
              <a:gd name="connsiteX16" fmla="*/ 1240994 w 8224014"/>
              <a:gd name="connsiteY16" fmla="*/ 798860 h 5591735"/>
              <a:gd name="connsiteX17" fmla="*/ 2885752 w 8224014"/>
              <a:gd name="connsiteY17" fmla="*/ 141038 h 5591735"/>
              <a:gd name="connsiteX18" fmla="*/ 3431078 w 8224014"/>
              <a:gd name="connsiteY18" fmla="*/ 8759 h 559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24014" h="5591735">
                <a:moveTo>
                  <a:pt x="3614631" y="0"/>
                </a:moveTo>
                <a:lnTo>
                  <a:pt x="5598498" y="0"/>
                </a:lnTo>
                <a:lnTo>
                  <a:pt x="5715308" y="3620"/>
                </a:lnTo>
                <a:cubicBezTo>
                  <a:pt x="6328084" y="41760"/>
                  <a:pt x="6891179" y="363728"/>
                  <a:pt x="7234371" y="878448"/>
                </a:cubicBezTo>
                <a:lnTo>
                  <a:pt x="7892519" y="1865547"/>
                </a:lnTo>
                <a:cubicBezTo>
                  <a:pt x="8285402" y="2454800"/>
                  <a:pt x="8332393" y="3209402"/>
                  <a:pt x="8015651" y="3842845"/>
                </a:cubicBezTo>
                <a:lnTo>
                  <a:pt x="7686700" y="4500829"/>
                </a:lnTo>
                <a:cubicBezTo>
                  <a:pt x="7352413" y="5169447"/>
                  <a:pt x="6669028" y="5591784"/>
                  <a:pt x="5921501" y="5591735"/>
                </a:cubicBezTo>
                <a:lnTo>
                  <a:pt x="2632066" y="5591735"/>
                </a:lnTo>
                <a:cubicBezTo>
                  <a:pt x="1972108" y="5591887"/>
                  <a:pt x="1355759" y="5262123"/>
                  <a:pt x="989673" y="4713009"/>
                </a:cubicBezTo>
                <a:lnTo>
                  <a:pt x="331770" y="3726317"/>
                </a:lnTo>
                <a:cubicBezTo>
                  <a:pt x="255785" y="3612401"/>
                  <a:pt x="191863" y="3490885"/>
                  <a:pt x="141038" y="3363735"/>
                </a:cubicBezTo>
                <a:cubicBezTo>
                  <a:pt x="65190" y="3173982"/>
                  <a:pt x="20876" y="2979437"/>
                  <a:pt x="5609" y="2785901"/>
                </a:cubicBezTo>
                <a:lnTo>
                  <a:pt x="0" y="2595225"/>
                </a:lnTo>
                <a:lnTo>
                  <a:pt x="0" y="2591929"/>
                </a:lnTo>
                <a:lnTo>
                  <a:pt x="13067" y="2401893"/>
                </a:lnTo>
                <a:cubicBezTo>
                  <a:pt x="95041" y="1706649"/>
                  <a:pt x="545234" y="1076972"/>
                  <a:pt x="1240994" y="798860"/>
                </a:cubicBezTo>
                <a:lnTo>
                  <a:pt x="2885752" y="141038"/>
                </a:lnTo>
                <a:cubicBezTo>
                  <a:pt x="3060596" y="71075"/>
                  <a:pt x="3244249" y="26620"/>
                  <a:pt x="3431078" y="8759"/>
                </a:cubicBezTo>
                <a:close/>
              </a:path>
            </a:pathLst>
          </a:custGeom>
          <a:solidFill>
            <a:schemeClr val="accent6"/>
          </a:solidFill>
        </p:spPr>
        <p:txBody>
          <a:bodyPr wrap="square" anchor="ctr" anchorCtr="0">
            <a:noAutofit/>
          </a:bodyPr>
          <a:lstStyle>
            <a:lvl1pPr marL="0" indent="0" algn="ctr">
              <a:buNone/>
              <a:defRPr/>
            </a:lvl1pPr>
          </a:lstStyle>
          <a:p>
            <a:r>
              <a:rPr lang="en-US" dirty="0"/>
              <a:t>Click to add image</a:t>
            </a:r>
          </a:p>
        </p:txBody>
      </p:sp>
      <p:sp>
        <p:nvSpPr>
          <p:cNvPr id="3" name="Graphic 2">
            <a:extLst>
              <a:ext uri="{FF2B5EF4-FFF2-40B4-BE49-F238E27FC236}">
                <a16:creationId xmlns:a16="http://schemas.microsoft.com/office/drawing/2014/main" id="{4666F9B6-58FF-4AD9-B8FD-7E17B8278AF0}"/>
              </a:ext>
            </a:extLst>
          </p:cNvPr>
          <p:cNvSpPr/>
          <p:nvPr userDrawn="1"/>
        </p:nvSpPr>
        <p:spPr>
          <a:xfrm>
            <a:off x="9042400" y="842330"/>
            <a:ext cx="2009764" cy="1450034"/>
          </a:xfrm>
          <a:custGeom>
            <a:avLst/>
            <a:gdLst>
              <a:gd name="connsiteX0" fmla="*/ 4301681 w 5127300"/>
              <a:gd name="connsiteY0" fmla="*/ 406432 h 3699319"/>
              <a:gd name="connsiteX1" fmla="*/ 3803999 w 5127300"/>
              <a:gd name="connsiteY1" fmla="*/ 157639 h 3699319"/>
              <a:gd name="connsiteX2" fmla="*/ 3136297 w 5127300"/>
              <a:gd name="connsiteY2" fmla="*/ 0 h 3699319"/>
              <a:gd name="connsiteX3" fmla="*/ 1990725 w 5127300"/>
              <a:gd name="connsiteY3" fmla="*/ 0 h 3699319"/>
              <a:gd name="connsiteX4" fmla="*/ 934974 w 5127300"/>
              <a:gd name="connsiteY4" fmla="*/ 437293 h 3699319"/>
              <a:gd name="connsiteX5" fmla="*/ 437293 w 5127300"/>
              <a:gd name="connsiteY5" fmla="*/ 935069 h 3699319"/>
              <a:gd name="connsiteX6" fmla="*/ 0 w 5127300"/>
              <a:gd name="connsiteY6" fmla="*/ 1990725 h 3699319"/>
              <a:gd name="connsiteX7" fmla="*/ 0 w 5127300"/>
              <a:gd name="connsiteY7" fmla="*/ 2206276 h 3699319"/>
              <a:gd name="connsiteX8" fmla="*/ 1493044 w 5127300"/>
              <a:gd name="connsiteY8" fmla="*/ 3699320 h 3699319"/>
              <a:gd name="connsiteX9" fmla="*/ 3483959 w 5127300"/>
              <a:gd name="connsiteY9" fmla="*/ 3699320 h 3699319"/>
              <a:gd name="connsiteX10" fmla="*/ 4900422 w 5127300"/>
              <a:gd name="connsiteY10" fmla="*/ 2678335 h 3699319"/>
              <a:gd name="connsiteX11" fmla="*/ 5050441 w 5127300"/>
              <a:gd name="connsiteY11" fmla="*/ 2213991 h 3699319"/>
              <a:gd name="connsiteX12" fmla="*/ 4301681 w 5127300"/>
              <a:gd name="connsiteY12" fmla="*/ 406432 h 369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7300" h="3699319">
                <a:moveTo>
                  <a:pt x="4301681" y="406432"/>
                </a:moveTo>
                <a:lnTo>
                  <a:pt x="3803999" y="157639"/>
                </a:lnTo>
                <a:cubicBezTo>
                  <a:pt x="3596735" y="53912"/>
                  <a:pt x="3368135" y="0"/>
                  <a:pt x="3136297" y="0"/>
                </a:cubicBezTo>
                <a:lnTo>
                  <a:pt x="1990725" y="0"/>
                </a:lnTo>
                <a:cubicBezTo>
                  <a:pt x="1594771" y="0"/>
                  <a:pt x="1215009" y="157258"/>
                  <a:pt x="934974" y="437293"/>
                </a:cubicBezTo>
                <a:lnTo>
                  <a:pt x="437293" y="935069"/>
                </a:lnTo>
                <a:cubicBezTo>
                  <a:pt x="157353" y="1215009"/>
                  <a:pt x="0" y="1594771"/>
                  <a:pt x="0" y="1990725"/>
                </a:cubicBezTo>
                <a:lnTo>
                  <a:pt x="0" y="2206276"/>
                </a:lnTo>
                <a:cubicBezTo>
                  <a:pt x="0" y="3030855"/>
                  <a:pt x="668465" y="3699320"/>
                  <a:pt x="1493044" y="3699320"/>
                </a:cubicBezTo>
                <a:lnTo>
                  <a:pt x="3483959" y="3699320"/>
                </a:lnTo>
                <a:cubicBezTo>
                  <a:pt x="4126611" y="3699320"/>
                  <a:pt x="4697159" y="3288030"/>
                  <a:pt x="4900422" y="2678335"/>
                </a:cubicBezTo>
                <a:lnTo>
                  <a:pt x="5050441" y="2213991"/>
                </a:lnTo>
                <a:cubicBezTo>
                  <a:pt x="5285423" y="1509141"/>
                  <a:pt x="4966335" y="738759"/>
                  <a:pt x="4301681" y="406432"/>
                </a:cubicBezTo>
                <a:close/>
              </a:path>
            </a:pathLst>
          </a:custGeom>
          <a:solidFill>
            <a:schemeClr val="bg2"/>
          </a:solidFill>
          <a:ln w="9525" cap="flat">
            <a:noFill/>
            <a:prstDash val="solid"/>
            <a:miter/>
          </a:ln>
        </p:spPr>
        <p:txBody>
          <a:bodyPr rtlCol="0" anchor="ctr"/>
          <a:lstStyle/>
          <a:p>
            <a:endParaRPr lang="en-US"/>
          </a:p>
        </p:txBody>
      </p:sp>
      <p:sp>
        <p:nvSpPr>
          <p:cNvPr id="4" name="Graphic 8">
            <a:extLst>
              <a:ext uri="{FF2B5EF4-FFF2-40B4-BE49-F238E27FC236}">
                <a16:creationId xmlns:a16="http://schemas.microsoft.com/office/drawing/2014/main" id="{A1E1E4BA-95BF-40DE-8D02-59381F89CE33}"/>
              </a:ext>
            </a:extLst>
          </p:cNvPr>
          <p:cNvSpPr/>
          <p:nvPr userDrawn="1"/>
        </p:nvSpPr>
        <p:spPr>
          <a:xfrm>
            <a:off x="3998505" y="4806547"/>
            <a:ext cx="2066503" cy="1430741"/>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accent2"/>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4040361315"/>
      </p:ext>
    </p:extLst>
  </p:cSld>
  <p:clrMapOvr>
    <a:masterClrMapping/>
  </p:clrMapOvr>
  <p:transition spd="slow">
    <p:push dir="u"/>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Quote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4789498"/>
          </a:xfrm>
        </p:spPr>
        <p:txBody>
          <a:bodyPr/>
          <a:lstStyle>
            <a:lvl1pPr>
              <a:defRPr sz="5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5448299"/>
            <a:ext cx="7559676" cy="788989"/>
          </a:xfrm>
        </p:spPr>
        <p:txBody>
          <a:bodyPr bIns="0"/>
          <a:lstStyle>
            <a:lvl1pPr marL="0" indent="0">
              <a:spcBef>
                <a:spcPts val="200"/>
              </a:spcBef>
              <a:buNone/>
              <a:defRPr sz="2200">
                <a:solidFill>
                  <a:schemeClr val="tx2"/>
                </a:solidFill>
              </a:defRPr>
            </a:lvl1pPr>
          </a:lstStyle>
          <a:p>
            <a:pPr lvl="0"/>
            <a:r>
              <a:rPr lang="en-US"/>
              <a:t>Click to edit Master text styles</a:t>
            </a:r>
          </a:p>
        </p:txBody>
      </p:sp>
      <p:grpSp>
        <p:nvGrpSpPr>
          <p:cNvPr id="25" name="Group 24">
            <a:extLst>
              <a:ext uri="{FF2B5EF4-FFF2-40B4-BE49-F238E27FC236}">
                <a16:creationId xmlns:a16="http://schemas.microsoft.com/office/drawing/2014/main" id="{DA6B8206-8DC3-4D86-9ADA-870ADEB4B26F}"/>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4A355E9-9DDB-430D-8A82-971E71FE576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125E026-4BBD-40CF-95EB-FBB24257B4AD}"/>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66694C62-F30F-4B03-9435-193FA16570DB}"/>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135B904E-C8B5-4DC0-8E6B-BED541A189F2}"/>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AAAC2F21-A207-4CF4-9631-A4E84578D7B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332AB7A5-63D8-48FB-A34B-BD864CE5C723}"/>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EEAEF2CE-F53D-472C-A46E-97BA770A278E}"/>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0E20052C-2871-4A78-8C03-2E021D5AFA18}"/>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8BF3E053-A040-4806-9E71-872288B3B17F}"/>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50D82515-8DD8-4CFB-B01A-56AC79AC7F8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916B143A-A758-4C71-9651-97BBE9F9B8FF}"/>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20F16574-71A5-4B4C-9930-4AFC413501A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964244BE-35E6-4B66-B6DF-C220FB3FEC88}"/>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9E24697-3E85-454F-A39A-CEF1EABC3E9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2976DDAE-3F1B-4ED5-A3F8-0C4DA7C94F3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8A0DA230-094A-4571-9C4B-8FC63CB431C0}"/>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D8F44AAA-C942-4A4A-8469-3D902D825E5A}"/>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66D7A014-DEE0-40B9-88F0-A7E4B014CB3A}"/>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519A2AA7-953C-4DF5-826D-B0F557038D1B}"/>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3A8EC1E4-9DAD-4273-A14D-0C180C27BCB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33EDA1C2-926A-4AFE-AAC3-0A8D23E30EF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4A973C36-9E9D-4AFC-858A-CC5FA6FBA9E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A09416C9-890E-4E6B-BD8A-1870FA86EE0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4C876F0-EDB9-4C6D-8A99-70F07FCD15A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01250BFF-2106-41BC-A743-9153B1D4E4B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33991414-18BE-4817-808B-C3BDAF4B486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869EAC2E-96F7-4EBC-91B9-3D47CDD8306E}"/>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1B3DC456-1950-4C84-8CB1-A99FF7CD4A02}"/>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E52F5F80-5DF2-4D3E-8BEA-2E6CECC3331D}"/>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59B8BF4C-FAA7-42C6-8259-1181ADCDF82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02D010DE-4DE7-4CBE-A4B4-F61FCA35F7A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7DDC0F83-D3E8-4385-BAB7-BA66F14F8378}"/>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179D3CA6-7075-4496-84A5-38650C3C9AC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395B37C2-779C-46CC-8F1B-6F1090B043E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15768AD-E51A-44C7-BA6F-3893ED11641E}"/>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B9705879-402A-4DA7-9FBF-A3A4A3D71915}"/>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108DD175-7002-44DD-8AAF-0D6762B5462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563710B-9A6E-4023-B86E-09BD86FAA03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7527AC93-7DCB-4CC0-87EA-246FA382E1BE}"/>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F7CCD314-0F6E-4A4A-BDE4-5491F256AF68}"/>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1EE0FB01-12D9-4C5D-871D-3B97560095D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0504DDF6-7458-4568-9136-AD2D2A55E9C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0A80EF61-AF26-400F-85D9-F3E9EA8832D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CF759915-BADB-4858-A4F2-922687C5B682}"/>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39225E9E-E13A-4642-8324-F6E739127A1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5CC9FC1A-E138-46BE-AE9E-3EFBE0A0078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6E37E736-60C6-4CDF-BEFC-E2CE5980FD03}"/>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8FF7F813-C75F-4D37-9FE5-DC2CC20C9C7A}"/>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D42A1E9-087A-4190-AC70-A16D05CA2629}"/>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89274130"/>
      </p:ext>
    </p:extLst>
  </p:cSld>
  <p:clrMapOvr>
    <a:masterClrMapping/>
  </p:clrMapOvr>
  <p:transition spd="slow">
    <p:push dir="u"/>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Quote_Image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6119813" cy="4789498"/>
          </a:xfrm>
        </p:spPr>
        <p:txBody>
          <a:bodyPr/>
          <a:lstStyle>
            <a:lvl1pPr>
              <a:defRPr sz="5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5448299"/>
            <a:ext cx="7559676" cy="788989"/>
          </a:xfrm>
        </p:spPr>
        <p:txBody>
          <a:bodyPr bIns="0"/>
          <a:lstStyle>
            <a:lvl1pPr marL="0" indent="0">
              <a:spcBef>
                <a:spcPts val="200"/>
              </a:spcBef>
              <a:buNone/>
              <a:defRPr sz="2200">
                <a:solidFill>
                  <a:schemeClr val="tx2"/>
                </a:solidFill>
              </a:defRPr>
            </a:lvl1pPr>
          </a:lstStyle>
          <a:p>
            <a:pPr lvl="0"/>
            <a:r>
              <a:rPr lang="en-US"/>
              <a:t>Click to edit Master text styles</a:t>
            </a:r>
          </a:p>
        </p:txBody>
      </p:sp>
      <p:grpSp>
        <p:nvGrpSpPr>
          <p:cNvPr id="25" name="Group 24">
            <a:extLst>
              <a:ext uri="{FF2B5EF4-FFF2-40B4-BE49-F238E27FC236}">
                <a16:creationId xmlns:a16="http://schemas.microsoft.com/office/drawing/2014/main" id="{DA6B8206-8DC3-4D86-9ADA-870ADEB4B26F}"/>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4A355E9-9DDB-430D-8A82-971E71FE576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D125E026-4BBD-40CF-95EB-FBB24257B4AD}"/>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66694C62-F30F-4B03-9435-193FA16570DB}"/>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135B904E-C8B5-4DC0-8E6B-BED541A189F2}"/>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AAAC2F21-A207-4CF4-9631-A4E84578D7B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332AB7A5-63D8-48FB-A34B-BD864CE5C723}"/>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EEAEF2CE-F53D-472C-A46E-97BA770A278E}"/>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0E20052C-2871-4A78-8C03-2E021D5AFA18}"/>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8BF3E053-A040-4806-9E71-872288B3B17F}"/>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50D82515-8DD8-4CFB-B01A-56AC79AC7F8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916B143A-A758-4C71-9651-97BBE9F9B8FF}"/>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20F16574-71A5-4B4C-9930-4AFC413501A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964244BE-35E6-4B66-B6DF-C220FB3FEC88}"/>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9E24697-3E85-454F-A39A-CEF1EABC3E9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2976DDAE-3F1B-4ED5-A3F8-0C4DA7C94F3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8A0DA230-094A-4571-9C4B-8FC63CB431C0}"/>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D8F44AAA-C942-4A4A-8469-3D902D825E5A}"/>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66D7A014-DEE0-40B9-88F0-A7E4B014CB3A}"/>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519A2AA7-953C-4DF5-826D-B0F557038D1B}"/>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3A8EC1E4-9DAD-4273-A14D-0C180C27BCB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33EDA1C2-926A-4AFE-AAC3-0A8D23E30EF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4A973C36-9E9D-4AFC-858A-CC5FA6FBA9E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A09416C9-890E-4E6B-BD8A-1870FA86EE0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4C876F0-EDB9-4C6D-8A99-70F07FCD15A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01250BFF-2106-41BC-A743-9153B1D4E4B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33991414-18BE-4817-808B-C3BDAF4B486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869EAC2E-96F7-4EBC-91B9-3D47CDD8306E}"/>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1B3DC456-1950-4C84-8CB1-A99FF7CD4A02}"/>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E52F5F80-5DF2-4D3E-8BEA-2E6CECC3331D}"/>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59B8BF4C-FAA7-42C6-8259-1181ADCDF82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02D010DE-4DE7-4CBE-A4B4-F61FCA35F7A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7DDC0F83-D3E8-4385-BAB7-BA66F14F8378}"/>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179D3CA6-7075-4496-84A5-38650C3C9AC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395B37C2-779C-46CC-8F1B-6F1090B043E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15768AD-E51A-44C7-BA6F-3893ED11641E}"/>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B9705879-402A-4DA7-9FBF-A3A4A3D71915}"/>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108DD175-7002-44DD-8AAF-0D6762B5462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563710B-9A6E-4023-B86E-09BD86FAA03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7527AC93-7DCB-4CC0-87EA-246FA382E1BE}"/>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F7CCD314-0F6E-4A4A-BDE4-5491F256AF68}"/>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1EE0FB01-12D9-4C5D-871D-3B97560095D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0504DDF6-7458-4568-9136-AD2D2A55E9C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0A80EF61-AF26-400F-85D9-F3E9EA8832D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CF759915-BADB-4858-A4F2-922687C5B682}"/>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39225E9E-E13A-4642-8324-F6E739127A1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5CC9FC1A-E138-46BE-AE9E-3EFBE0A0078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6E37E736-60C6-4CDF-BEFC-E2CE5980FD03}"/>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8FF7F813-C75F-4D37-9FE5-DC2CC20C9C7A}"/>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D42A1E9-087A-4190-AC70-A16D05CA2629}"/>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 name="Picture Placeholder 75">
            <a:extLst>
              <a:ext uri="{FF2B5EF4-FFF2-40B4-BE49-F238E27FC236}">
                <a16:creationId xmlns:a16="http://schemas.microsoft.com/office/drawing/2014/main" id="{04CC8CD1-6D43-4BFE-A251-399626CA9ED4}"/>
              </a:ext>
            </a:extLst>
          </p:cNvPr>
          <p:cNvSpPr>
            <a:spLocks noGrp="1"/>
          </p:cNvSpPr>
          <p:nvPr>
            <p:ph type="pic" sz="quarter" idx="12" hasCustomPrompt="1"/>
          </p:nvPr>
        </p:nvSpPr>
        <p:spPr>
          <a:xfrm>
            <a:off x="6068285" y="2276475"/>
            <a:ext cx="5489404" cy="3960813"/>
          </a:xfrm>
          <a:custGeom>
            <a:avLst/>
            <a:gdLst>
              <a:gd name="connsiteX0" fmla="*/ 1348260 w 3473101"/>
              <a:gd name="connsiteY0" fmla="*/ 0 h 2505974"/>
              <a:gd name="connsiteX1" fmla="*/ 2124379 w 3473101"/>
              <a:gd name="connsiteY1" fmla="*/ 0 h 2505974"/>
              <a:gd name="connsiteX2" fmla="*/ 2576708 w 3473101"/>
              <a:gd name="connsiteY2" fmla="*/ 106790 h 2505974"/>
              <a:gd name="connsiteX3" fmla="*/ 2913856 w 3473101"/>
              <a:gd name="connsiteY3" fmla="*/ 275333 h 2505974"/>
              <a:gd name="connsiteX4" fmla="*/ 3421033 w 3473101"/>
              <a:gd name="connsiteY4" fmla="*/ 1499845 h 2505974"/>
              <a:gd name="connsiteX5" fmla="*/ 3319404 w 3473101"/>
              <a:gd name="connsiteY5" fmla="*/ 1814411 h 2505974"/>
              <a:gd name="connsiteX6" fmla="*/ 2520414 w 3473101"/>
              <a:gd name="connsiteY6" fmla="*/ 2493287 h 2505974"/>
              <a:gd name="connsiteX7" fmla="*/ 2360991 w 3473101"/>
              <a:gd name="connsiteY7" fmla="*/ 2505974 h 2505974"/>
              <a:gd name="connsiteX8" fmla="*/ 1009289 w 3473101"/>
              <a:gd name="connsiteY8" fmla="*/ 2505974 h 2505974"/>
              <a:gd name="connsiteX9" fmla="*/ 907697 w 3473101"/>
              <a:gd name="connsiteY9" fmla="*/ 2500844 h 2505974"/>
              <a:gd name="connsiteX10" fmla="*/ 4885 w 3473101"/>
              <a:gd name="connsiteY10" fmla="*/ 1598033 h 2505974"/>
              <a:gd name="connsiteX11" fmla="*/ 0 w 3473101"/>
              <a:gd name="connsiteY11" fmla="*/ 1501293 h 2505974"/>
              <a:gd name="connsiteX12" fmla="*/ 0 w 3473101"/>
              <a:gd name="connsiteY12" fmla="*/ 1345189 h 2505974"/>
              <a:gd name="connsiteX13" fmla="*/ 19273 w 3473101"/>
              <a:gd name="connsiteY13" fmla="*/ 1150325 h 2505974"/>
              <a:gd name="connsiteX14" fmla="*/ 295903 w 3473101"/>
              <a:gd name="connsiteY14" fmla="*/ 633389 h 2505974"/>
              <a:gd name="connsiteX15" fmla="*/ 633052 w 3473101"/>
              <a:gd name="connsiteY15" fmla="*/ 296240 h 2505974"/>
              <a:gd name="connsiteX16" fmla="*/ 1348260 w 3473101"/>
              <a:gd name="connsiteY16" fmla="*/ 0 h 250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73101" h="2505974">
                <a:moveTo>
                  <a:pt x="1348260" y="0"/>
                </a:moveTo>
                <a:lnTo>
                  <a:pt x="2124379" y="0"/>
                </a:lnTo>
                <a:cubicBezTo>
                  <a:pt x="2281372" y="0"/>
                  <a:pt x="2436235" y="36522"/>
                  <a:pt x="2576708" y="106790"/>
                </a:cubicBezTo>
                <a:lnTo>
                  <a:pt x="2913856" y="275333"/>
                </a:lnTo>
                <a:cubicBezTo>
                  <a:pt x="3364055" y="500465"/>
                  <a:pt x="3580219" y="1022352"/>
                  <a:pt x="3421033" y="1499845"/>
                </a:cubicBezTo>
                <a:lnTo>
                  <a:pt x="3319404" y="1814411"/>
                </a:lnTo>
                <a:cubicBezTo>
                  <a:pt x="3198916" y="2175814"/>
                  <a:pt x="2887934" y="2434310"/>
                  <a:pt x="2520414" y="2493287"/>
                </a:cubicBezTo>
                <a:lnTo>
                  <a:pt x="2360991" y="2505974"/>
                </a:lnTo>
                <a:lnTo>
                  <a:pt x="1009289" y="2505974"/>
                </a:lnTo>
                <a:lnTo>
                  <a:pt x="907697" y="2500844"/>
                </a:lnTo>
                <a:cubicBezTo>
                  <a:pt x="431673" y="2452501"/>
                  <a:pt x="53229" y="2074057"/>
                  <a:pt x="4885" y="1598033"/>
                </a:cubicBezTo>
                <a:lnTo>
                  <a:pt x="0" y="1501293"/>
                </a:lnTo>
                <a:lnTo>
                  <a:pt x="0" y="1345189"/>
                </a:lnTo>
                <a:lnTo>
                  <a:pt x="19273" y="1150325"/>
                </a:lnTo>
                <a:cubicBezTo>
                  <a:pt x="58128" y="955891"/>
                  <a:pt x="153623" y="775621"/>
                  <a:pt x="295903" y="633389"/>
                </a:cubicBezTo>
                <a:lnTo>
                  <a:pt x="633052" y="296240"/>
                </a:lnTo>
                <a:cubicBezTo>
                  <a:pt x="822759" y="106533"/>
                  <a:pt x="1080024" y="0"/>
                  <a:pt x="1348260" y="0"/>
                </a:cubicBezTo>
                <a:close/>
              </a:path>
            </a:pathLst>
          </a:custGeom>
          <a:solidFill>
            <a:schemeClr val="accent6"/>
          </a:solidFill>
        </p:spPr>
        <p:txBody>
          <a:bodyPr wrap="square" anchor="ctr" anchorCtr="0">
            <a:noAutofit/>
          </a:bodyPr>
          <a:lstStyle>
            <a:lvl1pPr marL="0" indent="0" algn="ctr">
              <a:buNone/>
              <a:defRPr lang="en-US" dirty="0"/>
            </a:lvl1pPr>
          </a:lstStyle>
          <a:p>
            <a:r>
              <a:rPr lang="en-US" dirty="0"/>
              <a:t>Click to add image</a:t>
            </a:r>
          </a:p>
        </p:txBody>
      </p:sp>
      <p:sp>
        <p:nvSpPr>
          <p:cNvPr id="76" name="Graphic 8">
            <a:extLst>
              <a:ext uri="{FF2B5EF4-FFF2-40B4-BE49-F238E27FC236}">
                <a16:creationId xmlns:a16="http://schemas.microsoft.com/office/drawing/2014/main" id="{A6772778-4656-4E59-BCD3-6DD1F984DA30}"/>
              </a:ext>
            </a:extLst>
          </p:cNvPr>
          <p:cNvSpPr/>
          <p:nvPr userDrawn="1"/>
        </p:nvSpPr>
        <p:spPr>
          <a:xfrm>
            <a:off x="9209016" y="1226859"/>
            <a:ext cx="2362979" cy="1636006"/>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tx2"/>
          </a:solidFill>
          <a:ln w="9525" cap="flat">
            <a:noFill/>
            <a:prstDash val="solid"/>
            <a:miter/>
          </a:ln>
        </p:spPr>
        <p:txBody>
          <a:bodyPr rtlCol="0" anchor="ctr"/>
          <a:lstStyle/>
          <a:p>
            <a:endParaRPr lang="en-US"/>
          </a:p>
        </p:txBody>
      </p:sp>
      <p:sp>
        <p:nvSpPr>
          <p:cNvPr id="77" name="Oval 76">
            <a:extLst>
              <a:ext uri="{FF2B5EF4-FFF2-40B4-BE49-F238E27FC236}">
                <a16:creationId xmlns:a16="http://schemas.microsoft.com/office/drawing/2014/main" id="{8C89AC51-5B7D-4E5D-8602-140B10EDCE20}"/>
              </a:ext>
            </a:extLst>
          </p:cNvPr>
          <p:cNvSpPr/>
          <p:nvPr userDrawn="1"/>
        </p:nvSpPr>
        <p:spPr>
          <a:xfrm>
            <a:off x="5767003" y="5664563"/>
            <a:ext cx="570489" cy="57048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6099420"/>
      </p:ext>
    </p:extLst>
  </p:cSld>
  <p:clrMapOvr>
    <a:masterClrMapping/>
  </p:clrMapOvr>
  <p:transition spd="slow">
    <p:push dir="u"/>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ontent_Dark_Half_Image">
    <p:bg>
      <p:bgPr>
        <a:solidFill>
          <a:schemeClr val="tx2"/>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5111750"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5111750"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8" y="3994150"/>
            <a:ext cx="5111750" cy="2243138"/>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9" name="Group 28">
            <a:extLst>
              <a:ext uri="{FF2B5EF4-FFF2-40B4-BE49-F238E27FC236}">
                <a16:creationId xmlns:a16="http://schemas.microsoft.com/office/drawing/2014/main" id="{327B4F34-EF64-4E30-AF79-32B1E356F7F3}"/>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90386AF5-C4E6-4063-8C41-65206C4F0585}"/>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D153234F-05FE-4253-B8C1-4B81002ACC7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89391D5F-01B7-45A8-8A14-8124DBB516B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60F33550-C436-4442-8035-74A385918FF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3392AEEE-0229-460D-9A76-AA511C8A85F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895A968B-83DF-4110-9024-3DCB8E6B8F0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C87C6946-5B4A-4169-9D1C-8EE06D74AE99}"/>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654B023B-8CB6-499B-A91D-4068C80E377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94CFCFB1-7108-4F47-AC56-D0AE40CD5597}"/>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7A71F197-7368-47A3-9323-097707B9E10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5EE1F2F9-A6A9-4399-9540-FC0D19E0B8CC}"/>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30331F9C-BE1E-41D8-9633-3B595B9F4B1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15149790-152A-4B8C-BCFD-A63E73DA32E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18AC3071-647B-469A-B4DE-A00E3997D48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5A66BD5A-C519-4A82-8445-0AF50196E43B}"/>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2D510DE7-E1D7-4C7F-B7E0-6C1B39E042FE}"/>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6664582F-9C21-41FC-B7A3-C989764F4C77}"/>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3BFF093D-5DB0-4A73-9F45-1ECF75FE34E8}"/>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14D3E3F8-B4FF-430A-A9E4-68AE639105D9}"/>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33B03642-8888-43DF-B254-1AE9CB7D50A1}"/>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9C9C9DFB-04C1-46D3-A05F-E2D084B65DAE}"/>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E159C915-E3FD-4A17-92A7-40258422E223}"/>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001F4316-9EB8-4F87-98D3-00104942C976}"/>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3AB781D2-F6B5-4AB9-86AA-01A7D6DA699E}"/>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84F5F55B-46A1-4DF0-BF6C-5105C92998E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3C69F63A-B939-4F6C-8BF7-B8E6EF33F0A6}"/>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A86E8B26-DFAE-4D88-A338-23B2AEBDBDF3}"/>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74E77DB5-595B-4132-832C-F48728346164}"/>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ABC5DDF1-82BD-4FC0-93A5-8A61561A367C}"/>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096867D0-3BDA-460A-859B-E903E541711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59413DFA-7A29-4988-A8BF-AA54C3BD572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D129DCAC-FF39-4D1F-BD9F-FFC24D8EA0E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1F1B8B6D-882B-4B9A-8245-9E4207D5B0D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1128BD3A-AB48-440F-AF32-2984E752E0E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4AE02B46-6B13-4A38-B27C-DE6CAB67FBDE}"/>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3524C161-7E39-45DE-BA81-B635CD924D5B}"/>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575D769C-1CA7-4A8C-98F7-701FB211F2D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4F79F58E-D13D-45FD-9665-3769823C4B2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DE1512AC-9844-419F-AA88-07C77AC18E1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36DADD86-70A5-432D-A4DF-BE4FE84B4B39}"/>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FACDA6F0-3395-4AF1-9210-2157D12C128A}"/>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0004DACC-C0EA-48BF-BDC8-6982EDF991B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610EC943-A812-41ED-825D-3A5889776A17}"/>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36765DBD-4E40-441F-A894-F6B252F84EFB}"/>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0D6F9D0E-815D-45B6-91C7-CA105D4E4A8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CE324ADB-5660-4C53-9FB2-66A9A8B23296}"/>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B0C4DB54-31CF-4924-845E-BF347BC75480}"/>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157B9D17-36DB-4811-83C5-FBC5B620E242}"/>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DF51A4F0-BEE9-4176-B5A0-A2745904ACCF}"/>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31252224"/>
      </p:ext>
    </p:extLst>
  </p:cSld>
  <p:clrMapOvr>
    <a:masterClrMapping/>
  </p:clrMapOvr>
  <p:transition spd="slow">
    <p:push dir="u"/>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ntent_Dark_Half_Image_NoSub">
    <p:bg>
      <p:bgPr>
        <a:solidFill>
          <a:schemeClr val="tx2"/>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8" y="658800"/>
            <a:ext cx="5111750" cy="2770199"/>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8" y="2276475"/>
            <a:ext cx="5111750" cy="3960813"/>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B9FEC451-8138-4CC3-B204-29546A94B1A3}"/>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BE1E83AD-42C2-44C6-B507-BA2AD790FFA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C2F036E1-1F95-459F-AF55-D2B19C3AB161}"/>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5264B4BB-EB66-42AC-8785-7C8B680AF621}"/>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006BBD97-7106-4C6D-8852-08931CCC3750}"/>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EBE14CB4-F463-40B8-9E4F-3838DA6C9B8B}"/>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CA6D8C38-0332-42B8-A1FA-BFA848764A22}"/>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6696641F-4786-4C81-9D16-DB78FBB49924}"/>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8589DB1D-54CE-40C2-BD6D-1BAE474EA58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CBE53151-1CA3-4B54-BD93-24021578FB2A}"/>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1FF33BB1-F9D8-46C4-982F-FDBDED39955F}"/>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9D3E828D-6096-46DF-84D1-79C645AD0E69}"/>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637019E5-EBCA-4857-84E2-514191A2283D}"/>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1B35954A-F9A5-4905-AD9D-AE0B8248A90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08A6F20B-2349-49A8-A93F-FF150FD006B0}"/>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473968F0-1BF0-4276-BA32-27C8FB41BE7C}"/>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5EBA072A-C867-4335-B468-7A8C907E4A5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77C56B0F-C3FE-4A1A-9856-2A9E34D0AE82}"/>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05738E08-3019-4C13-837B-CF916BCC6DD7}"/>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94C6AFF1-8FFC-4585-BD73-26328F46692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D6117100-67CA-4539-8DAA-BB8FD17BDD78}"/>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9097CAAE-D1BB-4855-BA01-12B02A6D7EC6}"/>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5D20B3E1-A129-4AC8-9DD6-9B37DAD28953}"/>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1FAB7834-B4E8-477A-B849-8C510A59830A}"/>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B1AB88B9-607C-498C-A3AA-DA2CB0851A6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54F71C9C-0ECE-4FD2-9AF3-4986955004C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A22B5C97-403E-43F2-98D3-B4920BE1AED7}"/>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5D503F32-FD1E-40FA-989C-84944D817E26}"/>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77C20FAF-871B-4AFF-B850-D0A60CFE022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778B50C4-8657-488F-AFCC-3D97F4EDFEF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B9580D3D-6D71-405F-950D-F7D481C29FA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1EF407D6-2A8F-487A-9A96-16C28D0D1E1F}"/>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3EEA5282-5D17-45B1-B32F-E14845F40605}"/>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9CC0EBAA-4462-4BA4-BBB4-6E70013426BD}"/>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8ED7C7B8-1058-464F-839A-F29AA6A6020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DFEC83F7-B8C7-4C92-B10E-20198667459A}"/>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C3EC221D-5260-45D7-B6E8-7DB0B679F3C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432F7083-247C-4CE8-87C5-1C6450AA927E}"/>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7A79E9E5-509F-446A-B9C8-35DD331940E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3820FDF0-F2AF-4F73-845B-31E72CF1AA90}"/>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C09EB035-E4AB-473C-94A8-E26C680089C8}"/>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3B8A0157-275E-40F2-954B-67B3E82E6E35}"/>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33E1AA8F-8CE9-4FF5-8092-B15B348F3A9A}"/>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E123D8AE-EFEE-466B-A7FD-87B937AF1DF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E64432E5-352D-4161-923E-2D9B1EE6DAD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EFFAA58B-142C-4687-9EA9-D415C7AD049E}"/>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51A632A4-7B03-4198-B7E1-8EED66CB61E6}"/>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9EABEF5A-0E88-4105-A1B4-D581754CB459}"/>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060576C3-4819-451F-86D6-2C98B4DCE8FF}"/>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4F9C60B8-8AF1-4D7D-9D81-3B6C6FCE748F}"/>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32114750"/>
      </p:ext>
    </p:extLst>
  </p:cSld>
  <p:clrMapOvr>
    <a:masterClrMapping/>
  </p:clrMapOvr>
  <p:transition spd="slow">
    <p:push dir="u"/>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Content_Light_Half_Image">
    <p:bg>
      <p:bgPr>
        <a:solidFill>
          <a:schemeClr val="bg2"/>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5111750" cy="974638"/>
          </a:xfrm>
        </p:spPr>
        <p:txBody>
          <a:bodyPr/>
          <a:lstStyle>
            <a:lvl1pPr>
              <a:defRPr>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1633439"/>
            <a:ext cx="5111750" cy="1795561"/>
          </a:xfrm>
        </p:spPr>
        <p:txBody>
          <a:bodyPr bIns="0" anchor="t" anchorCtr="0"/>
          <a:lstStyle>
            <a:lvl1pPr marL="0" indent="0">
              <a:spcBef>
                <a:spcPts val="200"/>
              </a:spcBef>
              <a:buNone/>
              <a:defRPr sz="2200">
                <a:solidFill>
                  <a:schemeClr val="tx2"/>
                </a:solidFill>
              </a:defRPr>
            </a:lvl1pPr>
          </a:lstStyle>
          <a:p>
            <a:pPr lvl="0"/>
            <a:r>
              <a:rPr lang="en-US"/>
              <a:t>Click to edit Master text styles</a:t>
            </a:r>
          </a:p>
        </p:txBody>
      </p:sp>
      <p:sp>
        <p:nvSpPr>
          <p:cNvPr id="9" name="Text Placeholder 8"/>
          <p:cNvSpPr>
            <a:spLocks noGrp="1"/>
          </p:cNvSpPr>
          <p:nvPr>
            <p:ph type="body" sz="quarter" idx="12" hasCustomPrompt="1"/>
          </p:nvPr>
        </p:nvSpPr>
        <p:spPr>
          <a:xfrm>
            <a:off x="623888" y="3994150"/>
            <a:ext cx="5111750" cy="2243138"/>
          </a:xfrm>
        </p:spPr>
        <p:txBody>
          <a:bodyPr wrap="square" bIns="0"/>
          <a:lstStyle>
            <a:lvl1pPr>
              <a:buClr>
                <a:srgbClr val="0000F0"/>
              </a:buClr>
              <a:defRPr>
                <a:solidFill>
                  <a:schemeClr val="tx2"/>
                </a:solidFill>
              </a:defRPr>
            </a:lvl1pPr>
            <a:lvl2pPr>
              <a:buClr>
                <a:srgbClr val="0000F0"/>
              </a:buClr>
              <a:defRPr>
                <a:solidFill>
                  <a:schemeClr val="tx2"/>
                </a:solidFill>
              </a:defRPr>
            </a:lvl2pPr>
            <a:lvl3pPr>
              <a:buClr>
                <a:srgbClr val="0000F0"/>
              </a:buClr>
              <a:defRPr>
                <a:solidFill>
                  <a:schemeClr val="tx2"/>
                </a:solidFill>
              </a:defRPr>
            </a:lvl3pPr>
            <a:lvl4pPr>
              <a:buClr>
                <a:srgbClr val="0000F0"/>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9" name="Group 28">
            <a:extLst>
              <a:ext uri="{FF2B5EF4-FFF2-40B4-BE49-F238E27FC236}">
                <a16:creationId xmlns:a16="http://schemas.microsoft.com/office/drawing/2014/main" id="{BD991A1B-BB6F-4F6B-B081-275467788C5C}"/>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CB267CDF-BC30-45EF-9659-07388AE651D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7E5BBDE1-ED5C-42DB-90CA-12D58BA6DD6D}"/>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B3B27194-030B-417F-8BEB-BD7C87DF197B}"/>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D1E084E4-3B9E-4C88-9D0A-22D7F5E0BEC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7A14C07C-DB92-4CA5-A2FB-3A71E01F144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E17EA38F-A336-4C80-B20D-BD022E1103B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679D7FEB-164D-4542-9D25-E0AA9E97AAF4}"/>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A04A0F73-50B4-48DC-85F9-944899B94C66}"/>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7244312A-E2EC-422E-B274-349E9DB7CB52}"/>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D623BDBF-6BD5-49CC-8DE7-D69D7463011D}"/>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ECF174C9-5165-42EA-9DB3-8D814190EE0D}"/>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7231B438-65ED-4B23-B2B7-DCBAF5CD2FD7}"/>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37F07FDD-930F-4B37-B3B0-AE1404B298AB}"/>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EA6B1B98-C2B3-44B0-ADA3-F6DB12CBBA7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EE1A1717-DE3D-47D2-A379-62090D1E9196}"/>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AE7CCBAF-C437-4A5C-8C97-3AF4D3A4777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A23CCF96-BC1A-4921-B986-12114A3A229F}"/>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0E955EAF-6319-44B6-8056-1FEF1740478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7A91CD62-3059-4181-B676-5239D47C8813}"/>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AC8CC0B4-F492-4CDE-A631-41307693557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549FCA84-7EB4-4F51-B9F5-5B626D047A7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12E29F89-9C2D-4DD3-87A7-2AC41B8927B0}"/>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9134C4B6-FD9D-4EF6-B447-892297B2E125}"/>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3CC8C7C9-EF04-4439-AF0E-122313D77857}"/>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3DD1F285-E965-49B2-93DE-F3E88FE61BA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2F2E2886-9A1A-441C-B959-B6DAFBFFD0CB}"/>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2D982B97-81E4-4AB5-B689-8A247A73E136}"/>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BD9F35F1-385E-427E-8E4B-79AA809B569D}"/>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D324DD3B-F1A9-40F0-97F8-FAFE1E47FA5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79983B22-8F11-4786-AE29-9CB82E880ED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53469CA8-9BB1-4775-83F9-5EFBF6391D06}"/>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2140D9ED-9499-401A-91E9-83C51321B32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61D4D38A-08EE-4AB7-81C3-42AF2736451F}"/>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C0998B87-742B-4A1A-9CEE-D99767195B0D}"/>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47751393-5ED0-42AD-B587-6310A054DB2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69816820-678A-43BE-9BF7-B7928CE55A94}"/>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5B8F9196-815E-419D-B5A3-356C8D23216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15ECA1FB-C5F7-49DA-855C-38FBFAAB6D15}"/>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BC8A1D13-FCBC-4458-9996-B6498CB2B1C5}"/>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FC5A7E74-DC69-4CB1-97EF-DA81CE2E43FE}"/>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EF1B994B-0AFF-43E3-A67F-A637B963CAF6}"/>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8FC62649-27BE-4515-93D3-9EDDE2515E0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CD04A9B2-1ED4-4CFC-B765-DA11F4E0C84F}"/>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F4A2AA62-CB40-40A3-933F-0E0422964F47}"/>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C970D09B-374B-4523-A88E-B2E7CC42401D}"/>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2049AE1D-2036-40EC-ACB1-48ED60E36AB1}"/>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08D33197-B586-4A97-AF1E-3FEF84E0B00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2E127F5F-19C6-45F4-A564-23BE6C82663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A94932B6-34A5-4AD9-AD62-CFF23BAB33E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71068826"/>
      </p:ext>
    </p:extLst>
  </p:cSld>
  <p:clrMapOvr>
    <a:masterClrMapping/>
  </p:clrMapOvr>
  <p:transition spd="slow">
    <p:push dir="u"/>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ontent_Light_Half_Image_NoSub">
    <p:bg>
      <p:bgPr>
        <a:solidFill>
          <a:schemeClr val="bg2"/>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8" y="658801"/>
            <a:ext cx="5111750" cy="1617674"/>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8" y="2276475"/>
            <a:ext cx="5111750" cy="3960813"/>
          </a:xfrm>
        </p:spPr>
        <p:txBody>
          <a:bodyPr wrap="square" bIns="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036079E0-6A5D-4564-9DB1-B1BC81F17C8F}"/>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37577E82-2542-4F45-BDF1-0EBD48A57103}"/>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5FD37BE9-B9B2-4283-8510-9614BF8B8B9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2828323A-1F51-4B7D-94F0-729E08BBB9D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F78AEFA7-8669-4FC5-ACB2-28492C9BE373}"/>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F3E6199B-27A6-47E0-BEFB-18F8FC87550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5E633FAC-A1EB-4A82-A271-CA4C8C147837}"/>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8C81F1C2-0C70-496B-B1A8-B4E5A138FD6C}"/>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ED3DF9E1-5244-4F6D-8066-4E7E5B98382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5364AD0C-CA2C-481F-A4DB-A013364024F6}"/>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605ED017-F5D9-4694-919D-8A7ED43B255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926C7F15-2A54-4EF8-959D-AC8FE4BD10EA}"/>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414FF42F-E9B9-43A1-A450-020D1C201419}"/>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0AD14D10-D8FB-4B5E-A7FE-6F417A8899C1}"/>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43FAEA7A-B49B-4A2E-A228-759CA4FE4B3A}"/>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183EFBAF-CE80-41D5-B998-B1668F61A388}"/>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77635B7B-CE9D-4BDD-AF64-3E468041C26C}"/>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F1D435B2-FA22-4BF9-83E0-A679D1915BD9}"/>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46BFA746-0D48-41CC-981A-7A3675266EF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628DD696-91F5-4833-9318-7DDC325E63E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883D868C-D8A1-44E1-BC8B-DCD21245C32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21E88026-F02A-4935-8C37-4911B4E1E31C}"/>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42DE1388-798E-4E66-BD7B-9DB47126B7BC}"/>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74387585-6910-4035-A12B-A8DEE05B02C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D07622FF-A2B3-484A-B7BA-6EAA78CE7CDE}"/>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5635313A-B6C2-4F66-9E2E-35D15AB100B6}"/>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E5A18B46-0925-4664-9231-D1FEAFEC185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3BABF091-D638-43EC-B441-80306455B3F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8A7869A3-965C-44B0-99C9-3FFFDDE1986D}"/>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4B117386-625B-48CC-AE89-02B003E70F5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9C23DC1A-33D0-49C2-8E76-CED276755099}"/>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65CA4E14-4B0C-4698-8973-D79ED5792319}"/>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85FA40E4-1D7C-4C67-9E7B-ABE411555819}"/>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4153E105-8F45-4634-A61E-8EE425CB371C}"/>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EAB93F69-4CF9-43ED-9EA5-803448A8955E}"/>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E4ECE5C1-6699-4AB1-B18F-EF649612966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059B59E3-3C9F-4BCE-920B-4DF2638805EE}"/>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EB82AF71-B8D7-4817-A70C-7B8DFB4CD371}"/>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9996BDD7-2B7F-4D56-8EA9-1AD0EFA94F5F}"/>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F0AE8933-3DA1-4D50-96DE-AEA8DA813BE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C488D0B9-9206-4A89-84B0-D8093312140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BA718070-FC61-4218-B590-98746A646C7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C56A4C87-84DA-4B82-9CDB-4F901F1D47E8}"/>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373BA652-8A45-40A0-9BD7-65B50B55D68D}"/>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7E578D6A-ABDE-4255-ADB6-62F23C3E70C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D73C5DE8-E3C8-4C0F-843D-9CA554155332}"/>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4EF193BC-DD00-4C1D-9803-14586FC42B8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7985D64F-A287-4869-BE64-D565A1E2CDA6}"/>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ACEB4EEB-9648-42E7-9DF4-109FAA090F4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0F3BE249-08F2-4030-B414-3DA9543CE9C8}"/>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080167754"/>
      </p:ext>
    </p:extLst>
  </p:cSld>
  <p:clrMapOvr>
    <a:masterClrMapping/>
  </p:clrMapOvr>
  <p:transition spd="slow">
    <p:push dir="u"/>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Content_White_Half_Image">
    <p:bg>
      <p:bgPr>
        <a:solidFill>
          <a:schemeClr val="bg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D3B062EB-0F5C-4F9D-9569-2531A3D63769}"/>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5111750" cy="974638"/>
          </a:xfrm>
        </p:spPr>
        <p:txBody>
          <a:bodyPr/>
          <a:lstStyle>
            <a:lvl1pPr>
              <a:defRPr>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1633439"/>
            <a:ext cx="5111750" cy="1795561"/>
          </a:xfrm>
        </p:spPr>
        <p:txBody>
          <a:bodyPr bIns="0" anchor="t" anchorCtr="0"/>
          <a:lstStyle>
            <a:lvl1pPr marL="0" indent="0">
              <a:spcBef>
                <a:spcPts val="200"/>
              </a:spcBef>
              <a:buNone/>
              <a:defRPr sz="2200">
                <a:solidFill>
                  <a:schemeClr val="tx2"/>
                </a:solidFill>
              </a:defRPr>
            </a:lvl1pPr>
          </a:lstStyle>
          <a:p>
            <a:pPr lvl="0"/>
            <a:r>
              <a:rPr lang="en-US"/>
              <a:t>Click to edit Master text styles</a:t>
            </a:r>
          </a:p>
        </p:txBody>
      </p:sp>
      <p:sp>
        <p:nvSpPr>
          <p:cNvPr id="9" name="Text Placeholder 8"/>
          <p:cNvSpPr>
            <a:spLocks noGrp="1"/>
          </p:cNvSpPr>
          <p:nvPr>
            <p:ph type="body" sz="quarter" idx="12" hasCustomPrompt="1"/>
          </p:nvPr>
        </p:nvSpPr>
        <p:spPr>
          <a:xfrm>
            <a:off x="623888" y="3994150"/>
            <a:ext cx="5111750" cy="2243138"/>
          </a:xfrm>
        </p:spPr>
        <p:txBody>
          <a:bodyPr wrap="square" bIns="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9" name="Group 28">
            <a:extLst>
              <a:ext uri="{FF2B5EF4-FFF2-40B4-BE49-F238E27FC236}">
                <a16:creationId xmlns:a16="http://schemas.microsoft.com/office/drawing/2014/main" id="{2AABBEF4-73B1-42D3-AD4E-8913DF4C678E}"/>
              </a:ext>
            </a:extLst>
          </p:cNvPr>
          <p:cNvGrpSpPr>
            <a:grpSpLocks noChangeAspect="1"/>
          </p:cNvGrpSpPr>
          <p:nvPr userDrawn="1"/>
        </p:nvGrpSpPr>
        <p:grpSpPr bwMode="auto">
          <a:xfrm>
            <a:off x="7913089" y="6466809"/>
            <a:ext cx="4015386" cy="154800"/>
            <a:chOff x="1" y="2013"/>
            <a:chExt cx="7678" cy="296"/>
          </a:xfrm>
        </p:grpSpPr>
        <p:sp>
          <p:nvSpPr>
            <p:cNvPr id="30" name="Freeform 5">
              <a:extLst>
                <a:ext uri="{FF2B5EF4-FFF2-40B4-BE49-F238E27FC236}">
                  <a16:creationId xmlns:a16="http://schemas.microsoft.com/office/drawing/2014/main" id="{84ABF216-0E3C-4FD6-80A5-BC7DF3B44589}"/>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6">
              <a:extLst>
                <a:ext uri="{FF2B5EF4-FFF2-40B4-BE49-F238E27FC236}">
                  <a16:creationId xmlns:a16="http://schemas.microsoft.com/office/drawing/2014/main" id="{F76A112B-184A-43CE-B46C-01CED0F3C50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7">
              <a:extLst>
                <a:ext uri="{FF2B5EF4-FFF2-40B4-BE49-F238E27FC236}">
                  <a16:creationId xmlns:a16="http://schemas.microsoft.com/office/drawing/2014/main" id="{D2D0727A-C5D0-4277-8BDC-C9EA35AE8CFC}"/>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8">
              <a:extLst>
                <a:ext uri="{FF2B5EF4-FFF2-40B4-BE49-F238E27FC236}">
                  <a16:creationId xmlns:a16="http://schemas.microsoft.com/office/drawing/2014/main" id="{E144AFDB-FE35-4464-802C-F49A91FF29EC}"/>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9">
              <a:extLst>
                <a:ext uri="{FF2B5EF4-FFF2-40B4-BE49-F238E27FC236}">
                  <a16:creationId xmlns:a16="http://schemas.microsoft.com/office/drawing/2014/main" id="{F78D3879-088E-4CB7-8476-AB56940AF254}"/>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0">
              <a:extLst>
                <a:ext uri="{FF2B5EF4-FFF2-40B4-BE49-F238E27FC236}">
                  <a16:creationId xmlns:a16="http://schemas.microsoft.com/office/drawing/2014/main" id="{07262E54-5EB7-4C09-BD75-1E3FEB41948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1">
              <a:extLst>
                <a:ext uri="{FF2B5EF4-FFF2-40B4-BE49-F238E27FC236}">
                  <a16:creationId xmlns:a16="http://schemas.microsoft.com/office/drawing/2014/main" id="{443CA3A1-4CF9-453C-BFB4-6DA8BC5331E8}"/>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2">
              <a:extLst>
                <a:ext uri="{FF2B5EF4-FFF2-40B4-BE49-F238E27FC236}">
                  <a16:creationId xmlns:a16="http://schemas.microsoft.com/office/drawing/2014/main" id="{66904942-B0D3-45BF-8886-1A0D070B9BDE}"/>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3">
              <a:extLst>
                <a:ext uri="{FF2B5EF4-FFF2-40B4-BE49-F238E27FC236}">
                  <a16:creationId xmlns:a16="http://schemas.microsoft.com/office/drawing/2014/main" id="{58056629-027E-4643-B633-9C362D725F2E}"/>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
              <a:extLst>
                <a:ext uri="{FF2B5EF4-FFF2-40B4-BE49-F238E27FC236}">
                  <a16:creationId xmlns:a16="http://schemas.microsoft.com/office/drawing/2014/main" id="{9E5A24D2-C46A-40BB-B403-D13CBB96296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5">
              <a:extLst>
                <a:ext uri="{FF2B5EF4-FFF2-40B4-BE49-F238E27FC236}">
                  <a16:creationId xmlns:a16="http://schemas.microsoft.com/office/drawing/2014/main" id="{FD067547-C2DC-4FB6-983B-AF2C082F253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6">
              <a:extLst>
                <a:ext uri="{FF2B5EF4-FFF2-40B4-BE49-F238E27FC236}">
                  <a16:creationId xmlns:a16="http://schemas.microsoft.com/office/drawing/2014/main" id="{2791FA52-7A6A-4860-B32B-3BB3B92B3B1A}"/>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7">
              <a:extLst>
                <a:ext uri="{FF2B5EF4-FFF2-40B4-BE49-F238E27FC236}">
                  <a16:creationId xmlns:a16="http://schemas.microsoft.com/office/drawing/2014/main" id="{02125DAE-C783-4C8E-9E09-B68D2C95B7B8}"/>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8">
              <a:extLst>
                <a:ext uri="{FF2B5EF4-FFF2-40B4-BE49-F238E27FC236}">
                  <a16:creationId xmlns:a16="http://schemas.microsoft.com/office/drawing/2014/main" id="{7CAABC98-07C8-4FCA-851A-1D4B1D62A85D}"/>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9">
              <a:extLst>
                <a:ext uri="{FF2B5EF4-FFF2-40B4-BE49-F238E27FC236}">
                  <a16:creationId xmlns:a16="http://schemas.microsoft.com/office/drawing/2014/main" id="{9D2304D7-9EDB-46CC-A9BC-AEDB33C60EA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0">
              <a:extLst>
                <a:ext uri="{FF2B5EF4-FFF2-40B4-BE49-F238E27FC236}">
                  <a16:creationId xmlns:a16="http://schemas.microsoft.com/office/drawing/2014/main" id="{BD1312E0-563A-4FDF-B571-17BE2B3C3653}"/>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1">
              <a:extLst>
                <a:ext uri="{FF2B5EF4-FFF2-40B4-BE49-F238E27FC236}">
                  <a16:creationId xmlns:a16="http://schemas.microsoft.com/office/drawing/2014/main" id="{E928D216-A413-43E9-A3A3-89C6AAD57E3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2">
              <a:extLst>
                <a:ext uri="{FF2B5EF4-FFF2-40B4-BE49-F238E27FC236}">
                  <a16:creationId xmlns:a16="http://schemas.microsoft.com/office/drawing/2014/main" id="{79313155-5C9E-44A2-A8BC-C8EDD6C3BA06}"/>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3">
              <a:extLst>
                <a:ext uri="{FF2B5EF4-FFF2-40B4-BE49-F238E27FC236}">
                  <a16:creationId xmlns:a16="http://schemas.microsoft.com/office/drawing/2014/main" id="{912097FE-6C56-4EAC-BC44-5239D5900E6A}"/>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4">
              <a:extLst>
                <a:ext uri="{FF2B5EF4-FFF2-40B4-BE49-F238E27FC236}">
                  <a16:creationId xmlns:a16="http://schemas.microsoft.com/office/drawing/2014/main" id="{5EBAEF3C-6BBB-4484-8C62-82CD2A7AA4D9}"/>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5">
              <a:extLst>
                <a:ext uri="{FF2B5EF4-FFF2-40B4-BE49-F238E27FC236}">
                  <a16:creationId xmlns:a16="http://schemas.microsoft.com/office/drawing/2014/main" id="{1745C2F6-59C4-4CC8-80FC-AB7251C47FC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6">
              <a:extLst>
                <a:ext uri="{FF2B5EF4-FFF2-40B4-BE49-F238E27FC236}">
                  <a16:creationId xmlns:a16="http://schemas.microsoft.com/office/drawing/2014/main" id="{95A095C4-B809-42AA-9AE4-EFDBA9789214}"/>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7">
              <a:extLst>
                <a:ext uri="{FF2B5EF4-FFF2-40B4-BE49-F238E27FC236}">
                  <a16:creationId xmlns:a16="http://schemas.microsoft.com/office/drawing/2014/main" id="{D5C732C6-146B-4185-897F-1FE97DE8755E}"/>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8">
              <a:extLst>
                <a:ext uri="{FF2B5EF4-FFF2-40B4-BE49-F238E27FC236}">
                  <a16:creationId xmlns:a16="http://schemas.microsoft.com/office/drawing/2014/main" id="{766C1F2E-31C7-4A54-A68C-52FCDF6E375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29">
              <a:extLst>
                <a:ext uri="{FF2B5EF4-FFF2-40B4-BE49-F238E27FC236}">
                  <a16:creationId xmlns:a16="http://schemas.microsoft.com/office/drawing/2014/main" id="{CE2175A7-CD90-4168-B5AB-C8CF85C642A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FEE92A99-676D-45CB-8453-B91A4688BD0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1">
              <a:extLst>
                <a:ext uri="{FF2B5EF4-FFF2-40B4-BE49-F238E27FC236}">
                  <a16:creationId xmlns:a16="http://schemas.microsoft.com/office/drawing/2014/main" id="{5837374E-E5F0-434A-BCD9-C6E9F57BBB3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
              <a:extLst>
                <a:ext uri="{FF2B5EF4-FFF2-40B4-BE49-F238E27FC236}">
                  <a16:creationId xmlns:a16="http://schemas.microsoft.com/office/drawing/2014/main" id="{753BC82E-454F-4631-97C6-3FE9DE9DA4B0}"/>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3">
              <a:extLst>
                <a:ext uri="{FF2B5EF4-FFF2-40B4-BE49-F238E27FC236}">
                  <a16:creationId xmlns:a16="http://schemas.microsoft.com/office/drawing/2014/main" id="{5668CA59-C53D-41CB-B41C-FB09A35B725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4">
              <a:extLst>
                <a:ext uri="{FF2B5EF4-FFF2-40B4-BE49-F238E27FC236}">
                  <a16:creationId xmlns:a16="http://schemas.microsoft.com/office/drawing/2014/main" id="{6B6C5065-9E09-4F75-87F2-21841BEBBA5D}"/>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5">
              <a:extLst>
                <a:ext uri="{FF2B5EF4-FFF2-40B4-BE49-F238E27FC236}">
                  <a16:creationId xmlns:a16="http://schemas.microsoft.com/office/drawing/2014/main" id="{4766ACED-74D6-4441-A088-F0D218841DED}"/>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6">
              <a:extLst>
                <a:ext uri="{FF2B5EF4-FFF2-40B4-BE49-F238E27FC236}">
                  <a16:creationId xmlns:a16="http://schemas.microsoft.com/office/drawing/2014/main" id="{015E9443-9ED8-434C-9262-E771546835D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7">
              <a:extLst>
                <a:ext uri="{FF2B5EF4-FFF2-40B4-BE49-F238E27FC236}">
                  <a16:creationId xmlns:a16="http://schemas.microsoft.com/office/drawing/2014/main" id="{D278BD67-1780-4BF6-ACDC-B3BFE0D505F2}"/>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8">
              <a:extLst>
                <a:ext uri="{FF2B5EF4-FFF2-40B4-BE49-F238E27FC236}">
                  <a16:creationId xmlns:a16="http://schemas.microsoft.com/office/drawing/2014/main" id="{E1B9AB6B-6970-45E6-BCF2-1E5B651D19C5}"/>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39">
              <a:extLst>
                <a:ext uri="{FF2B5EF4-FFF2-40B4-BE49-F238E27FC236}">
                  <a16:creationId xmlns:a16="http://schemas.microsoft.com/office/drawing/2014/main" id="{F2AF816F-6B86-438A-8281-46DAA5F20E0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0">
              <a:extLst>
                <a:ext uri="{FF2B5EF4-FFF2-40B4-BE49-F238E27FC236}">
                  <a16:creationId xmlns:a16="http://schemas.microsoft.com/office/drawing/2014/main" id="{E9AE98E5-D04D-46BA-A710-2A8888DBF3A5}"/>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1">
              <a:extLst>
                <a:ext uri="{FF2B5EF4-FFF2-40B4-BE49-F238E27FC236}">
                  <a16:creationId xmlns:a16="http://schemas.microsoft.com/office/drawing/2014/main" id="{180BD120-0BBB-4975-8243-4DE2EBE7B241}"/>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2">
              <a:extLst>
                <a:ext uri="{FF2B5EF4-FFF2-40B4-BE49-F238E27FC236}">
                  <a16:creationId xmlns:a16="http://schemas.microsoft.com/office/drawing/2014/main" id="{CBB71243-5DD6-4227-A18A-26AD45D9785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3">
              <a:extLst>
                <a:ext uri="{FF2B5EF4-FFF2-40B4-BE49-F238E27FC236}">
                  <a16:creationId xmlns:a16="http://schemas.microsoft.com/office/drawing/2014/main" id="{7CDE6A95-766C-4398-BA95-D0A903F0FDB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4">
              <a:extLst>
                <a:ext uri="{FF2B5EF4-FFF2-40B4-BE49-F238E27FC236}">
                  <a16:creationId xmlns:a16="http://schemas.microsoft.com/office/drawing/2014/main" id="{4E9F948A-5A9A-4A98-A96D-A4D451404381}"/>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5">
              <a:extLst>
                <a:ext uri="{FF2B5EF4-FFF2-40B4-BE49-F238E27FC236}">
                  <a16:creationId xmlns:a16="http://schemas.microsoft.com/office/drawing/2014/main" id="{9E01BAE7-C664-4C9B-B6DF-D239B3EA15B6}"/>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6">
              <a:extLst>
                <a:ext uri="{FF2B5EF4-FFF2-40B4-BE49-F238E27FC236}">
                  <a16:creationId xmlns:a16="http://schemas.microsoft.com/office/drawing/2014/main" id="{568FB50D-81F1-4464-80BB-549DA27488E0}"/>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7">
              <a:extLst>
                <a:ext uri="{FF2B5EF4-FFF2-40B4-BE49-F238E27FC236}">
                  <a16:creationId xmlns:a16="http://schemas.microsoft.com/office/drawing/2014/main" id="{1FBF8510-634C-429D-AF53-581ADB3C5C1A}"/>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8">
              <a:extLst>
                <a:ext uri="{FF2B5EF4-FFF2-40B4-BE49-F238E27FC236}">
                  <a16:creationId xmlns:a16="http://schemas.microsoft.com/office/drawing/2014/main" id="{3678CB0F-5489-4591-8990-E804D8AF9DB8}"/>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49">
              <a:extLst>
                <a:ext uri="{FF2B5EF4-FFF2-40B4-BE49-F238E27FC236}">
                  <a16:creationId xmlns:a16="http://schemas.microsoft.com/office/drawing/2014/main" id="{1B861307-51F9-43C3-8401-6285FB414F5A}"/>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0">
              <a:extLst>
                <a:ext uri="{FF2B5EF4-FFF2-40B4-BE49-F238E27FC236}">
                  <a16:creationId xmlns:a16="http://schemas.microsoft.com/office/drawing/2014/main" id="{E44D7D23-CB0D-4146-8203-CA6B1F78B51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1">
              <a:extLst>
                <a:ext uri="{FF2B5EF4-FFF2-40B4-BE49-F238E27FC236}">
                  <a16:creationId xmlns:a16="http://schemas.microsoft.com/office/drawing/2014/main" id="{F4B304E6-1FBA-4486-8861-DD5DD5C9FCE8}"/>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2">
              <a:extLst>
                <a:ext uri="{FF2B5EF4-FFF2-40B4-BE49-F238E27FC236}">
                  <a16:creationId xmlns:a16="http://schemas.microsoft.com/office/drawing/2014/main" id="{58F710F2-B7ED-4AFD-AF39-F49F5C0D733D}"/>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3">
              <a:extLst>
                <a:ext uri="{FF2B5EF4-FFF2-40B4-BE49-F238E27FC236}">
                  <a16:creationId xmlns:a16="http://schemas.microsoft.com/office/drawing/2014/main" id="{4B57C9FC-9208-45F6-9A8B-61931158BE39}"/>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07435519"/>
      </p:ext>
    </p:extLst>
  </p:cSld>
  <p:clrMapOvr>
    <a:masterClrMapping/>
  </p:clrMapOvr>
  <p:transition spd="slow">
    <p:push dir="u"/>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ontent_White_Half_Image_NoSub">
    <p:bg>
      <p:bgPr>
        <a:solidFill>
          <a:schemeClr val="bg1"/>
        </a:solidFill>
        <a:effectLst/>
      </p:bgPr>
    </p:bg>
    <p:spTree>
      <p:nvGrpSpPr>
        <p:cNvPr id="1" name=""/>
        <p:cNvGrpSpPr/>
        <p:nvPr/>
      </p:nvGrpSpPr>
      <p:grpSpPr>
        <a:xfrm>
          <a:off x="0" y="0"/>
          <a:ext cx="0" cy="0"/>
          <a:chOff x="0" y="0"/>
          <a:chExt cx="0" cy="0"/>
        </a:xfrm>
      </p:grpSpPr>
      <p:sp>
        <p:nvSpPr>
          <p:cNvPr id="4" name="Pildi kohatäide 3">
            <a:extLst>
              <a:ext uri="{FF2B5EF4-FFF2-40B4-BE49-F238E27FC236}">
                <a16:creationId xmlns:a16="http://schemas.microsoft.com/office/drawing/2014/main" id="{A1F15EB4-2BA8-4FAB-9FDD-CE1746C11BF7}"/>
              </a:ext>
            </a:extLst>
          </p:cNvPr>
          <p:cNvSpPr>
            <a:spLocks noGrp="1"/>
          </p:cNvSpPr>
          <p:nvPr>
            <p:ph type="pic" sz="quarter" idx="13" hasCustomPrompt="1"/>
          </p:nvPr>
        </p:nvSpPr>
        <p:spPr>
          <a:xfrm>
            <a:off x="6096000" y="0"/>
            <a:ext cx="6096000" cy="6858000"/>
          </a:xfrm>
          <a:solidFill>
            <a:srgbClr val="2B7AA1"/>
          </a:solidFill>
        </p:spPr>
        <p:txBody>
          <a:bodyPr anchor="ctr" anchorCtr="0"/>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8" y="658800"/>
            <a:ext cx="5111750" cy="2770199"/>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8" y="2276475"/>
            <a:ext cx="5111750" cy="3960813"/>
          </a:xfrm>
        </p:spPr>
        <p:txBody>
          <a:bodyPr wrap="square" bIns="0"/>
          <a:lstStyle>
            <a:lvl1pPr>
              <a:buClr>
                <a:schemeClr val="accent1"/>
              </a:buClr>
              <a:defRPr>
                <a:solidFill>
                  <a:schemeClr val="tx2"/>
                </a:solidFill>
              </a:defRPr>
            </a:lvl1pPr>
            <a:lvl2pPr>
              <a:buClr>
                <a:schemeClr val="accent1"/>
              </a:buClr>
              <a:defRPr>
                <a:solidFill>
                  <a:schemeClr val="tx2"/>
                </a:solidFill>
              </a:defRPr>
            </a:lvl2pPr>
            <a:lvl3pPr>
              <a:buClr>
                <a:schemeClr val="accent1"/>
              </a:buClr>
              <a:defRPr>
                <a:solidFill>
                  <a:schemeClr val="tx2"/>
                </a:solidFill>
              </a:defRPr>
            </a:lvl3pPr>
            <a:lvl4pPr>
              <a:buClr>
                <a:schemeClr val="accent1"/>
              </a:buClr>
              <a:defRPr>
                <a:solidFill>
                  <a:schemeClr val="tx2"/>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618F15D8-E57E-4F9C-B345-1EB158140DCB}"/>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1E9B5A4E-D9AF-4587-9FDC-BEF5B9F47BB9}"/>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CF47C252-FB69-4A85-A551-635591B00023}"/>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D1F7EAD7-5FD9-48B3-B17C-E8D9E3A9210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33157228-9BBA-44E2-9E6D-6E29E8A3DAD8}"/>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A7D60368-F129-490E-8606-0559507C5AD9}"/>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8BFC14B5-3249-4F0C-84AF-FC3B9E7A77D7}"/>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7717EA33-583E-497A-A8D7-6D4609CBDED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35C71D9C-9A6A-4638-9900-3C2779B0D9F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F4D119D6-BD02-409D-95BC-2AB1966DBBB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9712A23C-B8B6-4531-B046-3119D2A7FF88}"/>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23A83DD5-8771-47B0-B871-EFF331B4B56B}"/>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C8E47272-1A97-4EEC-BE78-364A14973E3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B23CD86B-0678-4426-BB1C-BD713BE3AC02}"/>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ADD5AC41-ED1F-47F8-AA59-BB60D088BDA4}"/>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1AE3CE12-24F3-46D2-B19A-D9F6D6B92042}"/>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EA87F514-B96B-4AB7-ADD7-5922CE50498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23B4C256-4EA5-4724-8131-AB5008905854}"/>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D82F2143-819E-4DE8-899E-73785F2BB95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2083AF5B-9843-4C73-A1EB-380407BF9550}"/>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250B745F-BC66-4C14-85A1-EA8FECAFE8D0}"/>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5ABB3608-84E7-4C3B-900B-43EE670AD010}"/>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13DD7152-1E9F-4B97-9442-110FB49DB53D}"/>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7887AE6F-55A0-46E2-9361-A2A9D6A4540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09876F2B-F201-4032-846B-904510BFF6AD}"/>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700A7D4B-3A13-4795-9F56-2382EF0E5531}"/>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34A6BC76-2513-4EA2-931A-6F6ABDC7DFB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A7A46E78-19EC-43A0-9C2C-522F897288C8}"/>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60977DC9-89FE-4A7D-9791-DEB711030576}"/>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A062139E-8626-421F-B859-404DABB0C3A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8E653F08-7C9A-4A1F-807E-345528A9D2D7}"/>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1299070A-AB71-423A-88B7-49F6B2E6D7BB}"/>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D33DD0CD-5A43-4AE0-94AE-63A80CFAA2CC}"/>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6DA942FB-96CC-4196-8E44-56F75D6D362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2F5805DC-94DF-4E16-A436-80971992C8CC}"/>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BE6B431A-A9A4-436A-ADD2-14E072ADCB3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CCAA985F-27CC-42F3-9959-55DF120AE98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468E471A-A9F0-41CC-B94E-DE4889451AD4}"/>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F77FDB84-A4B2-4F5B-8E17-A11D993FF971}"/>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DDA1E833-746D-4E5E-84EE-F470A0CC3B35}"/>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FDF19870-25E4-4360-B3A1-11A8DFBEA95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B2F5822E-4E39-4D64-B22E-775DF081D4CB}"/>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DF73BFC1-C63E-4A46-9F5E-4F6CB9C5FCB4}"/>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2B661471-FABA-4ECA-B73E-F8ECF15A3516}"/>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34FB3B98-7C97-4052-9762-E3E2402EA45B}"/>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0CCD6502-CE0A-4EC7-8F4A-FFC8811DFA7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260CF930-2A16-46B3-8A42-74F786D6A0A1}"/>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0E54DDB4-66ED-4D5C-BEB2-1927A0907C3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E556308B-CC6D-4ECF-A1F9-ABBBE1425AA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9BFC5ABB-757A-4AF5-BB07-36295C376F0F}"/>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80617768"/>
      </p:ext>
    </p:extLst>
  </p:cSld>
  <p:clrMapOvr>
    <a:masterClrMapping/>
  </p:clrMapOvr>
  <p:transition spd="slow">
    <p:push dir="u"/>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lank_Dark">
    <p:bg>
      <p:bgPr>
        <a:solidFill>
          <a:schemeClr val="tx2"/>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CEA5005A-A5DA-4E4A-896D-06D33D8BBA5F}"/>
              </a:ext>
            </a:extLst>
          </p:cNvPr>
          <p:cNvGrpSpPr>
            <a:grpSpLocks noChangeAspect="1"/>
          </p:cNvGrpSpPr>
          <p:nvPr userDrawn="1"/>
        </p:nvGrpSpPr>
        <p:grpSpPr bwMode="auto">
          <a:xfrm>
            <a:off x="7913089" y="6466809"/>
            <a:ext cx="4015386" cy="154800"/>
            <a:chOff x="1" y="2013"/>
            <a:chExt cx="7678" cy="296"/>
          </a:xfrm>
        </p:grpSpPr>
        <p:sp>
          <p:nvSpPr>
            <p:cNvPr id="23" name="Freeform 5">
              <a:extLst>
                <a:ext uri="{FF2B5EF4-FFF2-40B4-BE49-F238E27FC236}">
                  <a16:creationId xmlns:a16="http://schemas.microsoft.com/office/drawing/2014/main" id="{CC9A2608-4796-498A-B244-81217D405CE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a:extLst>
                <a:ext uri="{FF2B5EF4-FFF2-40B4-BE49-F238E27FC236}">
                  <a16:creationId xmlns:a16="http://schemas.microsoft.com/office/drawing/2014/main" id="{728C55F6-5595-40C9-9FDD-13531F0D19AB}"/>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a:extLst>
                <a:ext uri="{FF2B5EF4-FFF2-40B4-BE49-F238E27FC236}">
                  <a16:creationId xmlns:a16="http://schemas.microsoft.com/office/drawing/2014/main" id="{69C6AC54-5E70-401A-A414-771DDD89288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a:extLst>
                <a:ext uri="{FF2B5EF4-FFF2-40B4-BE49-F238E27FC236}">
                  <a16:creationId xmlns:a16="http://schemas.microsoft.com/office/drawing/2014/main" id="{0664AFE6-0C6A-4B17-85E2-E5D3C0BD5A3B}"/>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a:extLst>
                <a:ext uri="{FF2B5EF4-FFF2-40B4-BE49-F238E27FC236}">
                  <a16:creationId xmlns:a16="http://schemas.microsoft.com/office/drawing/2014/main" id="{98EFCB51-100D-4DD1-97D2-8BEB8A82DBE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0">
              <a:extLst>
                <a:ext uri="{FF2B5EF4-FFF2-40B4-BE49-F238E27FC236}">
                  <a16:creationId xmlns:a16="http://schemas.microsoft.com/office/drawing/2014/main" id="{EACB06A5-162B-4D31-A86A-440504DC751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id="{679E674B-39CE-46D1-90A7-A4F16E5D4AA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a:extLst>
                <a:ext uri="{FF2B5EF4-FFF2-40B4-BE49-F238E27FC236}">
                  <a16:creationId xmlns:a16="http://schemas.microsoft.com/office/drawing/2014/main" id="{05999639-0EE5-4E69-89E9-C9E755FF566A}"/>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a:extLst>
                <a:ext uri="{FF2B5EF4-FFF2-40B4-BE49-F238E27FC236}">
                  <a16:creationId xmlns:a16="http://schemas.microsoft.com/office/drawing/2014/main" id="{FD855272-960E-4E89-9B7C-32A2E7F2AA97}"/>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a:extLst>
                <a:ext uri="{FF2B5EF4-FFF2-40B4-BE49-F238E27FC236}">
                  <a16:creationId xmlns:a16="http://schemas.microsoft.com/office/drawing/2014/main" id="{4897DE76-20B3-422F-9659-56DA4A19945D}"/>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a:extLst>
                <a:ext uri="{FF2B5EF4-FFF2-40B4-BE49-F238E27FC236}">
                  <a16:creationId xmlns:a16="http://schemas.microsoft.com/office/drawing/2014/main" id="{9718EC9E-3823-4F19-AB81-C924D3084D9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a:extLst>
                <a:ext uri="{FF2B5EF4-FFF2-40B4-BE49-F238E27FC236}">
                  <a16:creationId xmlns:a16="http://schemas.microsoft.com/office/drawing/2014/main" id="{5EF955F5-26A4-4314-895A-974D4FBE92ED}"/>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id="{30F941B4-076A-4331-99FA-AA4E77A8A36E}"/>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id="{0EAE2169-2CD9-4155-9C79-434FAC981395}"/>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a:extLst>
                <a:ext uri="{FF2B5EF4-FFF2-40B4-BE49-F238E27FC236}">
                  <a16:creationId xmlns:a16="http://schemas.microsoft.com/office/drawing/2014/main" id="{5DEB46A9-9AFC-477F-9C09-13CE60CE27C1}"/>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9FC5F1EC-3B8D-4B05-8E6F-B109CF6ECBD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a:extLst>
                <a:ext uri="{FF2B5EF4-FFF2-40B4-BE49-F238E27FC236}">
                  <a16:creationId xmlns:a16="http://schemas.microsoft.com/office/drawing/2014/main" id="{7ACF6920-C95B-420E-B585-1EA22EEC0627}"/>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a:extLst>
                <a:ext uri="{FF2B5EF4-FFF2-40B4-BE49-F238E27FC236}">
                  <a16:creationId xmlns:a16="http://schemas.microsoft.com/office/drawing/2014/main" id="{CD8C12F9-601B-450D-9ABE-CFD939819A04}"/>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a:extLst>
                <a:ext uri="{FF2B5EF4-FFF2-40B4-BE49-F238E27FC236}">
                  <a16:creationId xmlns:a16="http://schemas.microsoft.com/office/drawing/2014/main" id="{E82D686E-C2CE-455E-9ACF-DE9BBC5CA44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
              <a:extLst>
                <a:ext uri="{FF2B5EF4-FFF2-40B4-BE49-F238E27FC236}">
                  <a16:creationId xmlns:a16="http://schemas.microsoft.com/office/drawing/2014/main" id="{535A58EF-C543-4047-B65B-A51D05BED3D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a:extLst>
                <a:ext uri="{FF2B5EF4-FFF2-40B4-BE49-F238E27FC236}">
                  <a16:creationId xmlns:a16="http://schemas.microsoft.com/office/drawing/2014/main" id="{EC8ECD73-40A4-457B-B969-5AFAFF6CFA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a:extLst>
                <a:ext uri="{FF2B5EF4-FFF2-40B4-BE49-F238E27FC236}">
                  <a16:creationId xmlns:a16="http://schemas.microsoft.com/office/drawing/2014/main" id="{31798E3C-C619-45D5-AE80-D729B34BF3B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
              <a:extLst>
                <a:ext uri="{FF2B5EF4-FFF2-40B4-BE49-F238E27FC236}">
                  <a16:creationId xmlns:a16="http://schemas.microsoft.com/office/drawing/2014/main" id="{AF0520F5-FA61-45B7-A675-3EBAE0047456}"/>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
              <a:extLst>
                <a:ext uri="{FF2B5EF4-FFF2-40B4-BE49-F238E27FC236}">
                  <a16:creationId xmlns:a16="http://schemas.microsoft.com/office/drawing/2014/main" id="{12EC78C8-CAD4-41F8-972D-70481F6057B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a:extLst>
                <a:ext uri="{FF2B5EF4-FFF2-40B4-BE49-F238E27FC236}">
                  <a16:creationId xmlns:a16="http://schemas.microsoft.com/office/drawing/2014/main" id="{93A78CC1-1BB3-4A3D-A951-FD781A66276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a16="http://schemas.microsoft.com/office/drawing/2014/main" id="{9B901EB4-A363-4D09-8095-9F55F1859A8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
              <a:extLst>
                <a:ext uri="{FF2B5EF4-FFF2-40B4-BE49-F238E27FC236}">
                  <a16:creationId xmlns:a16="http://schemas.microsoft.com/office/drawing/2014/main" id="{BCD25C97-7BAE-4302-A071-35533376ACFD}"/>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a:extLst>
                <a:ext uri="{FF2B5EF4-FFF2-40B4-BE49-F238E27FC236}">
                  <a16:creationId xmlns:a16="http://schemas.microsoft.com/office/drawing/2014/main" id="{9F6EDD0F-4F77-4B7F-AFF0-6217F2406EC2}"/>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a:extLst>
                <a:ext uri="{FF2B5EF4-FFF2-40B4-BE49-F238E27FC236}">
                  <a16:creationId xmlns:a16="http://schemas.microsoft.com/office/drawing/2014/main" id="{8A946A7E-5F1B-45B0-9DB1-45742648D56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a:extLst>
                <a:ext uri="{FF2B5EF4-FFF2-40B4-BE49-F238E27FC236}">
                  <a16:creationId xmlns:a16="http://schemas.microsoft.com/office/drawing/2014/main" id="{4E8AEFE8-3B5D-4C7B-A2A9-5010339942A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a:extLst>
                <a:ext uri="{FF2B5EF4-FFF2-40B4-BE49-F238E27FC236}">
                  <a16:creationId xmlns:a16="http://schemas.microsoft.com/office/drawing/2014/main" id="{83C581AC-7266-4DDC-ACC5-3A9EB2FE4A20}"/>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a:extLst>
                <a:ext uri="{FF2B5EF4-FFF2-40B4-BE49-F238E27FC236}">
                  <a16:creationId xmlns:a16="http://schemas.microsoft.com/office/drawing/2014/main" id="{0B81C84E-3AFE-4527-9FF7-BF8C3AA0148D}"/>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a:extLst>
                <a:ext uri="{FF2B5EF4-FFF2-40B4-BE49-F238E27FC236}">
                  <a16:creationId xmlns:a16="http://schemas.microsoft.com/office/drawing/2014/main" id="{C6EDA3EE-AF1B-4F82-B49C-B0238D212888}"/>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a:extLst>
                <a:ext uri="{FF2B5EF4-FFF2-40B4-BE49-F238E27FC236}">
                  <a16:creationId xmlns:a16="http://schemas.microsoft.com/office/drawing/2014/main" id="{C4F84A5C-5FB7-4FCA-9E32-14B008A15D6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a:extLst>
                <a:ext uri="{FF2B5EF4-FFF2-40B4-BE49-F238E27FC236}">
                  <a16:creationId xmlns:a16="http://schemas.microsoft.com/office/drawing/2014/main" id="{D9E8DF01-AEEB-422F-88BD-3312B8A1E3F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a:extLst>
                <a:ext uri="{FF2B5EF4-FFF2-40B4-BE49-F238E27FC236}">
                  <a16:creationId xmlns:a16="http://schemas.microsoft.com/office/drawing/2014/main" id="{48FCA4FA-F596-4F1E-84CD-5E01C9C2BF90}"/>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4498506D-F89F-466E-8FE5-D47D4875EBB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
              <a:extLst>
                <a:ext uri="{FF2B5EF4-FFF2-40B4-BE49-F238E27FC236}">
                  <a16:creationId xmlns:a16="http://schemas.microsoft.com/office/drawing/2014/main" id="{68F1B709-1BE5-47EB-BB29-16A31448F84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a:extLst>
                <a:ext uri="{FF2B5EF4-FFF2-40B4-BE49-F238E27FC236}">
                  <a16:creationId xmlns:a16="http://schemas.microsoft.com/office/drawing/2014/main" id="{B39F0552-993E-49BB-85F9-A5BE192B3EF4}"/>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4">
              <a:extLst>
                <a:ext uri="{FF2B5EF4-FFF2-40B4-BE49-F238E27FC236}">
                  <a16:creationId xmlns:a16="http://schemas.microsoft.com/office/drawing/2014/main" id="{AA167CDC-EDC6-4DB0-9A03-4B79B2B2E49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a:extLst>
                <a:ext uri="{FF2B5EF4-FFF2-40B4-BE49-F238E27FC236}">
                  <a16:creationId xmlns:a16="http://schemas.microsoft.com/office/drawing/2014/main" id="{29C3D396-C3C0-40C2-91A7-527848150DE7}"/>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a:extLst>
                <a:ext uri="{FF2B5EF4-FFF2-40B4-BE49-F238E27FC236}">
                  <a16:creationId xmlns:a16="http://schemas.microsoft.com/office/drawing/2014/main" id="{CACFCF67-8CE8-4976-AA68-D2BD0E06A313}"/>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a:extLst>
                <a:ext uri="{FF2B5EF4-FFF2-40B4-BE49-F238E27FC236}">
                  <a16:creationId xmlns:a16="http://schemas.microsoft.com/office/drawing/2014/main" id="{7B57F5E9-C960-4784-A73D-C08C8EC673F3}"/>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
              <a:extLst>
                <a:ext uri="{FF2B5EF4-FFF2-40B4-BE49-F238E27FC236}">
                  <a16:creationId xmlns:a16="http://schemas.microsoft.com/office/drawing/2014/main" id="{826405BF-B330-43D8-903D-3C6FC601054A}"/>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a:extLst>
                <a:ext uri="{FF2B5EF4-FFF2-40B4-BE49-F238E27FC236}">
                  <a16:creationId xmlns:a16="http://schemas.microsoft.com/office/drawing/2014/main" id="{3E711CB4-C989-4568-99BA-11006358317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0">
              <a:extLst>
                <a:ext uri="{FF2B5EF4-FFF2-40B4-BE49-F238E27FC236}">
                  <a16:creationId xmlns:a16="http://schemas.microsoft.com/office/drawing/2014/main" id="{D64598C9-92F7-45F8-9663-BFEDACD2BD8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
              <a:extLst>
                <a:ext uri="{FF2B5EF4-FFF2-40B4-BE49-F238E27FC236}">
                  <a16:creationId xmlns:a16="http://schemas.microsoft.com/office/drawing/2014/main" id="{E3634575-7C30-4715-8322-8616F15746D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2">
              <a:extLst>
                <a:ext uri="{FF2B5EF4-FFF2-40B4-BE49-F238E27FC236}">
                  <a16:creationId xmlns:a16="http://schemas.microsoft.com/office/drawing/2014/main" id="{CB411B02-06B5-43D9-AB64-65E7EF28BE0E}"/>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3">
              <a:extLst>
                <a:ext uri="{FF2B5EF4-FFF2-40B4-BE49-F238E27FC236}">
                  <a16:creationId xmlns:a16="http://schemas.microsoft.com/office/drawing/2014/main" id="{276707F6-7B3D-4C2E-A292-F7CCF1B14F2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56847144"/>
      </p:ext>
    </p:extLst>
  </p:cSld>
  <p:clrMapOvr>
    <a:masterClrMapping/>
  </p:clrMapOvr>
  <p:transition spd="slow">
    <p:push dir="u"/>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lank_Light">
    <p:bg>
      <p:bgPr>
        <a:solidFill>
          <a:schemeClr val="bg2"/>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CEA5005A-A5DA-4E4A-896D-06D33D8BBA5F}"/>
              </a:ext>
            </a:extLst>
          </p:cNvPr>
          <p:cNvGrpSpPr>
            <a:grpSpLocks noChangeAspect="1"/>
          </p:cNvGrpSpPr>
          <p:nvPr userDrawn="1"/>
        </p:nvGrpSpPr>
        <p:grpSpPr bwMode="auto">
          <a:xfrm>
            <a:off x="7913089" y="6466809"/>
            <a:ext cx="4015386" cy="154800"/>
            <a:chOff x="1" y="2013"/>
            <a:chExt cx="7678" cy="296"/>
          </a:xfrm>
        </p:grpSpPr>
        <p:sp>
          <p:nvSpPr>
            <p:cNvPr id="23" name="Freeform 5">
              <a:extLst>
                <a:ext uri="{FF2B5EF4-FFF2-40B4-BE49-F238E27FC236}">
                  <a16:creationId xmlns:a16="http://schemas.microsoft.com/office/drawing/2014/main" id="{CC9A2608-4796-498A-B244-81217D405CE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a:extLst>
                <a:ext uri="{FF2B5EF4-FFF2-40B4-BE49-F238E27FC236}">
                  <a16:creationId xmlns:a16="http://schemas.microsoft.com/office/drawing/2014/main" id="{728C55F6-5595-40C9-9FDD-13531F0D19AB}"/>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a:extLst>
                <a:ext uri="{FF2B5EF4-FFF2-40B4-BE49-F238E27FC236}">
                  <a16:creationId xmlns:a16="http://schemas.microsoft.com/office/drawing/2014/main" id="{69C6AC54-5E70-401A-A414-771DDD89288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a:extLst>
                <a:ext uri="{FF2B5EF4-FFF2-40B4-BE49-F238E27FC236}">
                  <a16:creationId xmlns:a16="http://schemas.microsoft.com/office/drawing/2014/main" id="{0664AFE6-0C6A-4B17-85E2-E5D3C0BD5A3B}"/>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a:extLst>
                <a:ext uri="{FF2B5EF4-FFF2-40B4-BE49-F238E27FC236}">
                  <a16:creationId xmlns:a16="http://schemas.microsoft.com/office/drawing/2014/main" id="{98EFCB51-100D-4DD1-97D2-8BEB8A82DBE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0">
              <a:extLst>
                <a:ext uri="{FF2B5EF4-FFF2-40B4-BE49-F238E27FC236}">
                  <a16:creationId xmlns:a16="http://schemas.microsoft.com/office/drawing/2014/main" id="{EACB06A5-162B-4D31-A86A-440504DC751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id="{679E674B-39CE-46D1-90A7-A4F16E5D4AA1}"/>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a:extLst>
                <a:ext uri="{FF2B5EF4-FFF2-40B4-BE49-F238E27FC236}">
                  <a16:creationId xmlns:a16="http://schemas.microsoft.com/office/drawing/2014/main" id="{05999639-0EE5-4E69-89E9-C9E755FF566A}"/>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a:extLst>
                <a:ext uri="{FF2B5EF4-FFF2-40B4-BE49-F238E27FC236}">
                  <a16:creationId xmlns:a16="http://schemas.microsoft.com/office/drawing/2014/main" id="{FD855272-960E-4E89-9B7C-32A2E7F2AA97}"/>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a:extLst>
                <a:ext uri="{FF2B5EF4-FFF2-40B4-BE49-F238E27FC236}">
                  <a16:creationId xmlns:a16="http://schemas.microsoft.com/office/drawing/2014/main" id="{4897DE76-20B3-422F-9659-56DA4A19945D}"/>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a:extLst>
                <a:ext uri="{FF2B5EF4-FFF2-40B4-BE49-F238E27FC236}">
                  <a16:creationId xmlns:a16="http://schemas.microsoft.com/office/drawing/2014/main" id="{9718EC9E-3823-4F19-AB81-C924D3084D9E}"/>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a:extLst>
                <a:ext uri="{FF2B5EF4-FFF2-40B4-BE49-F238E27FC236}">
                  <a16:creationId xmlns:a16="http://schemas.microsoft.com/office/drawing/2014/main" id="{5EF955F5-26A4-4314-895A-974D4FBE92ED}"/>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id="{30F941B4-076A-4331-99FA-AA4E77A8A36E}"/>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id="{0EAE2169-2CD9-4155-9C79-434FAC981395}"/>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a:extLst>
                <a:ext uri="{FF2B5EF4-FFF2-40B4-BE49-F238E27FC236}">
                  <a16:creationId xmlns:a16="http://schemas.microsoft.com/office/drawing/2014/main" id="{5DEB46A9-9AFC-477F-9C09-13CE60CE27C1}"/>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9FC5F1EC-3B8D-4B05-8E6F-B109CF6ECBD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a:extLst>
                <a:ext uri="{FF2B5EF4-FFF2-40B4-BE49-F238E27FC236}">
                  <a16:creationId xmlns:a16="http://schemas.microsoft.com/office/drawing/2014/main" id="{7ACF6920-C95B-420E-B585-1EA22EEC0627}"/>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a:extLst>
                <a:ext uri="{FF2B5EF4-FFF2-40B4-BE49-F238E27FC236}">
                  <a16:creationId xmlns:a16="http://schemas.microsoft.com/office/drawing/2014/main" id="{CD8C12F9-601B-450D-9ABE-CFD939819A04}"/>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a:extLst>
                <a:ext uri="{FF2B5EF4-FFF2-40B4-BE49-F238E27FC236}">
                  <a16:creationId xmlns:a16="http://schemas.microsoft.com/office/drawing/2014/main" id="{E82D686E-C2CE-455E-9ACF-DE9BBC5CA44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
              <a:extLst>
                <a:ext uri="{FF2B5EF4-FFF2-40B4-BE49-F238E27FC236}">
                  <a16:creationId xmlns:a16="http://schemas.microsoft.com/office/drawing/2014/main" id="{535A58EF-C543-4047-B65B-A51D05BED3D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a:extLst>
                <a:ext uri="{FF2B5EF4-FFF2-40B4-BE49-F238E27FC236}">
                  <a16:creationId xmlns:a16="http://schemas.microsoft.com/office/drawing/2014/main" id="{EC8ECD73-40A4-457B-B969-5AFAFF6CFA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a:extLst>
                <a:ext uri="{FF2B5EF4-FFF2-40B4-BE49-F238E27FC236}">
                  <a16:creationId xmlns:a16="http://schemas.microsoft.com/office/drawing/2014/main" id="{31798E3C-C619-45D5-AE80-D729B34BF3BB}"/>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
              <a:extLst>
                <a:ext uri="{FF2B5EF4-FFF2-40B4-BE49-F238E27FC236}">
                  <a16:creationId xmlns:a16="http://schemas.microsoft.com/office/drawing/2014/main" id="{AF0520F5-FA61-45B7-A675-3EBAE0047456}"/>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
              <a:extLst>
                <a:ext uri="{FF2B5EF4-FFF2-40B4-BE49-F238E27FC236}">
                  <a16:creationId xmlns:a16="http://schemas.microsoft.com/office/drawing/2014/main" id="{12EC78C8-CAD4-41F8-972D-70481F6057B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a:extLst>
                <a:ext uri="{FF2B5EF4-FFF2-40B4-BE49-F238E27FC236}">
                  <a16:creationId xmlns:a16="http://schemas.microsoft.com/office/drawing/2014/main" id="{93A78CC1-1BB3-4A3D-A951-FD781A66276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a16="http://schemas.microsoft.com/office/drawing/2014/main" id="{9B901EB4-A363-4D09-8095-9F55F1859A8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
              <a:extLst>
                <a:ext uri="{FF2B5EF4-FFF2-40B4-BE49-F238E27FC236}">
                  <a16:creationId xmlns:a16="http://schemas.microsoft.com/office/drawing/2014/main" id="{BCD25C97-7BAE-4302-A071-35533376ACFD}"/>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a:extLst>
                <a:ext uri="{FF2B5EF4-FFF2-40B4-BE49-F238E27FC236}">
                  <a16:creationId xmlns:a16="http://schemas.microsoft.com/office/drawing/2014/main" id="{9F6EDD0F-4F77-4B7F-AFF0-6217F2406EC2}"/>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a:extLst>
                <a:ext uri="{FF2B5EF4-FFF2-40B4-BE49-F238E27FC236}">
                  <a16:creationId xmlns:a16="http://schemas.microsoft.com/office/drawing/2014/main" id="{8A946A7E-5F1B-45B0-9DB1-45742648D56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a:extLst>
                <a:ext uri="{FF2B5EF4-FFF2-40B4-BE49-F238E27FC236}">
                  <a16:creationId xmlns:a16="http://schemas.microsoft.com/office/drawing/2014/main" id="{4E8AEFE8-3B5D-4C7B-A2A9-5010339942A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a:extLst>
                <a:ext uri="{FF2B5EF4-FFF2-40B4-BE49-F238E27FC236}">
                  <a16:creationId xmlns:a16="http://schemas.microsoft.com/office/drawing/2014/main" id="{83C581AC-7266-4DDC-ACC5-3A9EB2FE4A20}"/>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a:extLst>
                <a:ext uri="{FF2B5EF4-FFF2-40B4-BE49-F238E27FC236}">
                  <a16:creationId xmlns:a16="http://schemas.microsoft.com/office/drawing/2014/main" id="{0B81C84E-3AFE-4527-9FF7-BF8C3AA0148D}"/>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a:extLst>
                <a:ext uri="{FF2B5EF4-FFF2-40B4-BE49-F238E27FC236}">
                  <a16:creationId xmlns:a16="http://schemas.microsoft.com/office/drawing/2014/main" id="{C6EDA3EE-AF1B-4F82-B49C-B0238D212888}"/>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a:extLst>
                <a:ext uri="{FF2B5EF4-FFF2-40B4-BE49-F238E27FC236}">
                  <a16:creationId xmlns:a16="http://schemas.microsoft.com/office/drawing/2014/main" id="{C4F84A5C-5FB7-4FCA-9E32-14B008A15D6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a:extLst>
                <a:ext uri="{FF2B5EF4-FFF2-40B4-BE49-F238E27FC236}">
                  <a16:creationId xmlns:a16="http://schemas.microsoft.com/office/drawing/2014/main" id="{D9E8DF01-AEEB-422F-88BD-3312B8A1E3F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a:extLst>
                <a:ext uri="{FF2B5EF4-FFF2-40B4-BE49-F238E27FC236}">
                  <a16:creationId xmlns:a16="http://schemas.microsoft.com/office/drawing/2014/main" id="{48FCA4FA-F596-4F1E-84CD-5E01C9C2BF90}"/>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4498506D-F89F-466E-8FE5-D47D4875EBB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
              <a:extLst>
                <a:ext uri="{FF2B5EF4-FFF2-40B4-BE49-F238E27FC236}">
                  <a16:creationId xmlns:a16="http://schemas.microsoft.com/office/drawing/2014/main" id="{68F1B709-1BE5-47EB-BB29-16A31448F84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a:extLst>
                <a:ext uri="{FF2B5EF4-FFF2-40B4-BE49-F238E27FC236}">
                  <a16:creationId xmlns:a16="http://schemas.microsoft.com/office/drawing/2014/main" id="{B39F0552-993E-49BB-85F9-A5BE192B3EF4}"/>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4">
              <a:extLst>
                <a:ext uri="{FF2B5EF4-FFF2-40B4-BE49-F238E27FC236}">
                  <a16:creationId xmlns:a16="http://schemas.microsoft.com/office/drawing/2014/main" id="{AA167CDC-EDC6-4DB0-9A03-4B79B2B2E49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a:extLst>
                <a:ext uri="{FF2B5EF4-FFF2-40B4-BE49-F238E27FC236}">
                  <a16:creationId xmlns:a16="http://schemas.microsoft.com/office/drawing/2014/main" id="{29C3D396-C3C0-40C2-91A7-527848150DE7}"/>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a:extLst>
                <a:ext uri="{FF2B5EF4-FFF2-40B4-BE49-F238E27FC236}">
                  <a16:creationId xmlns:a16="http://schemas.microsoft.com/office/drawing/2014/main" id="{CACFCF67-8CE8-4976-AA68-D2BD0E06A313}"/>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a:extLst>
                <a:ext uri="{FF2B5EF4-FFF2-40B4-BE49-F238E27FC236}">
                  <a16:creationId xmlns:a16="http://schemas.microsoft.com/office/drawing/2014/main" id="{7B57F5E9-C960-4784-A73D-C08C8EC673F3}"/>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
              <a:extLst>
                <a:ext uri="{FF2B5EF4-FFF2-40B4-BE49-F238E27FC236}">
                  <a16:creationId xmlns:a16="http://schemas.microsoft.com/office/drawing/2014/main" id="{826405BF-B330-43D8-903D-3C6FC601054A}"/>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a:extLst>
                <a:ext uri="{FF2B5EF4-FFF2-40B4-BE49-F238E27FC236}">
                  <a16:creationId xmlns:a16="http://schemas.microsoft.com/office/drawing/2014/main" id="{3E711CB4-C989-4568-99BA-110063583179}"/>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0">
              <a:extLst>
                <a:ext uri="{FF2B5EF4-FFF2-40B4-BE49-F238E27FC236}">
                  <a16:creationId xmlns:a16="http://schemas.microsoft.com/office/drawing/2014/main" id="{D64598C9-92F7-45F8-9663-BFEDACD2BD8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
              <a:extLst>
                <a:ext uri="{FF2B5EF4-FFF2-40B4-BE49-F238E27FC236}">
                  <a16:creationId xmlns:a16="http://schemas.microsoft.com/office/drawing/2014/main" id="{E3634575-7C30-4715-8322-8616F15746D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2">
              <a:extLst>
                <a:ext uri="{FF2B5EF4-FFF2-40B4-BE49-F238E27FC236}">
                  <a16:creationId xmlns:a16="http://schemas.microsoft.com/office/drawing/2014/main" id="{CB411B02-06B5-43D9-AB64-65E7EF28BE0E}"/>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3">
              <a:extLst>
                <a:ext uri="{FF2B5EF4-FFF2-40B4-BE49-F238E27FC236}">
                  <a16:creationId xmlns:a16="http://schemas.microsoft.com/office/drawing/2014/main" id="{276707F6-7B3D-4C2E-A292-F7CCF1B14F2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56481973"/>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_Boulder_Light_1">
    <p:bg>
      <p:bgPr>
        <a:solidFill>
          <a:schemeClr val="bg2"/>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9CC25C14-4D00-4EC5-97D8-4A31899EAC0E}"/>
              </a:ext>
            </a:extLst>
          </p:cNvPr>
          <p:cNvSpPr>
            <a:spLocks noGrp="1"/>
          </p:cNvSpPr>
          <p:nvPr>
            <p:ph type="pic" sz="quarter" idx="14" hasCustomPrompt="1"/>
          </p:nvPr>
        </p:nvSpPr>
        <p:spPr>
          <a:xfrm>
            <a:off x="5876324" y="2"/>
            <a:ext cx="6315676" cy="6857999"/>
          </a:xfrm>
          <a:custGeom>
            <a:avLst/>
            <a:gdLst>
              <a:gd name="connsiteX0" fmla="*/ 3428610 w 6315676"/>
              <a:gd name="connsiteY0" fmla="*/ 0 h 6857999"/>
              <a:gd name="connsiteX1" fmla="*/ 6315676 w 6315676"/>
              <a:gd name="connsiteY1" fmla="*/ 0 h 6857999"/>
              <a:gd name="connsiteX2" fmla="*/ 6315676 w 6315676"/>
              <a:gd name="connsiteY2" fmla="*/ 6857999 h 6857999"/>
              <a:gd name="connsiteX3" fmla="*/ 3428590 w 6315676"/>
              <a:gd name="connsiteY3" fmla="*/ 6857999 h 6857999"/>
              <a:gd name="connsiteX4" fmla="*/ 3202718 w 6315676"/>
              <a:gd name="connsiteY4" fmla="*/ 6846813 h 6857999"/>
              <a:gd name="connsiteX5" fmla="*/ 1812516 w 6315676"/>
              <a:gd name="connsiteY5" fmla="*/ 6188665 h 6857999"/>
              <a:gd name="connsiteX6" fmla="*/ 669443 w 6315676"/>
              <a:gd name="connsiteY6" fmla="*/ 5045594 h 6857999"/>
              <a:gd name="connsiteX7" fmla="*/ 669443 w 6315676"/>
              <a:gd name="connsiteY7" fmla="*/ 1812693 h 6857999"/>
              <a:gd name="connsiteX8" fmla="*/ 1812516 w 6315676"/>
              <a:gd name="connsiteY8" fmla="*/ 669624 h 6857999"/>
              <a:gd name="connsiteX9" fmla="*/ 3428610 w 6315676"/>
              <a:gd name="connsiteY9"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5676" h="6857999">
                <a:moveTo>
                  <a:pt x="3428610" y="0"/>
                </a:moveTo>
                <a:lnTo>
                  <a:pt x="6315676" y="0"/>
                </a:lnTo>
                <a:lnTo>
                  <a:pt x="6315676" y="6857999"/>
                </a:lnTo>
                <a:lnTo>
                  <a:pt x="3428590" y="6857999"/>
                </a:lnTo>
                <a:lnTo>
                  <a:pt x="3202718" y="6846813"/>
                </a:lnTo>
                <a:cubicBezTo>
                  <a:pt x="2679515" y="6794849"/>
                  <a:pt x="2187539" y="6563563"/>
                  <a:pt x="1812516" y="6188665"/>
                </a:cubicBezTo>
                <a:lnTo>
                  <a:pt x="669443" y="5045594"/>
                </a:lnTo>
                <a:cubicBezTo>
                  <a:pt x="-223147" y="4152860"/>
                  <a:pt x="-223147" y="2705572"/>
                  <a:pt x="669443" y="1812693"/>
                </a:cubicBezTo>
                <a:lnTo>
                  <a:pt x="1812516" y="669624"/>
                </a:lnTo>
                <a:cubicBezTo>
                  <a:pt x="2240971" y="241023"/>
                  <a:pt x="2822466" y="0"/>
                  <a:pt x="3428610" y="0"/>
                </a:cubicBezTo>
                <a:close/>
              </a:path>
            </a:pathLst>
          </a:custGeom>
          <a:solidFill>
            <a:schemeClr val="accent6"/>
          </a:solidFill>
        </p:spPr>
        <p:txBody>
          <a:bodyPr wrap="square" anchor="ctr" anchorCtr="0">
            <a:noAutofit/>
          </a:bodyPr>
          <a:lstStyle>
            <a:lvl1pPr marL="0" indent="0" algn="ctr">
              <a:buFontTx/>
              <a:buNone/>
              <a:defRPr/>
            </a:lvl1pPr>
          </a:lstStyle>
          <a:p>
            <a:r>
              <a:rPr lang="en-US" dirty="0"/>
              <a:t>Click to add image</a:t>
            </a:r>
          </a:p>
        </p:txBody>
      </p:sp>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33846335"/>
      </p:ext>
    </p:extLst>
  </p:cSld>
  <p:clrMapOvr>
    <a:masterClrMapping/>
  </p:clrMapOvr>
  <p:transition spd="slow">
    <p:push dir="u"/>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Blank_White">
    <p:bg>
      <p:bgPr>
        <a:solidFill>
          <a:schemeClr val="bg1"/>
        </a:solidFill>
        <a:effectLst/>
      </p:bgPr>
    </p:bg>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1A36BA34-906F-4880-B086-9766206C34C1}"/>
              </a:ext>
            </a:extLst>
          </p:cNvPr>
          <p:cNvGrpSpPr>
            <a:grpSpLocks noChangeAspect="1"/>
          </p:cNvGrpSpPr>
          <p:nvPr userDrawn="1"/>
        </p:nvGrpSpPr>
        <p:grpSpPr bwMode="auto">
          <a:xfrm>
            <a:off x="7913089" y="6466809"/>
            <a:ext cx="4015386" cy="154800"/>
            <a:chOff x="1" y="2013"/>
            <a:chExt cx="7678" cy="296"/>
          </a:xfrm>
        </p:grpSpPr>
        <p:sp>
          <p:nvSpPr>
            <p:cNvPr id="23" name="Freeform 5">
              <a:extLst>
                <a:ext uri="{FF2B5EF4-FFF2-40B4-BE49-F238E27FC236}">
                  <a16:creationId xmlns:a16="http://schemas.microsoft.com/office/drawing/2014/main" id="{706E6E0E-BC5A-45C8-BE30-C51613F207D1}"/>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a:extLst>
                <a:ext uri="{FF2B5EF4-FFF2-40B4-BE49-F238E27FC236}">
                  <a16:creationId xmlns:a16="http://schemas.microsoft.com/office/drawing/2014/main" id="{764BE971-C5DA-4D64-8A7D-8DAB03B3DF0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7">
              <a:extLst>
                <a:ext uri="{FF2B5EF4-FFF2-40B4-BE49-F238E27FC236}">
                  <a16:creationId xmlns:a16="http://schemas.microsoft.com/office/drawing/2014/main" id="{2C77B057-EA5E-438D-8C0D-453843D1497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a:extLst>
                <a:ext uri="{FF2B5EF4-FFF2-40B4-BE49-F238E27FC236}">
                  <a16:creationId xmlns:a16="http://schemas.microsoft.com/office/drawing/2014/main" id="{A346AC82-B93D-4A75-ABD2-142A9BFAC578}"/>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9">
              <a:extLst>
                <a:ext uri="{FF2B5EF4-FFF2-40B4-BE49-F238E27FC236}">
                  <a16:creationId xmlns:a16="http://schemas.microsoft.com/office/drawing/2014/main" id="{E48BCDD2-4E65-4995-B35A-BDFD15991E73}"/>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0">
              <a:extLst>
                <a:ext uri="{FF2B5EF4-FFF2-40B4-BE49-F238E27FC236}">
                  <a16:creationId xmlns:a16="http://schemas.microsoft.com/office/drawing/2014/main" id="{45532781-DA34-4EBB-A951-0DAE253CF0B5}"/>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
              <a:extLst>
                <a:ext uri="{FF2B5EF4-FFF2-40B4-BE49-F238E27FC236}">
                  <a16:creationId xmlns:a16="http://schemas.microsoft.com/office/drawing/2014/main" id="{4EDBFD26-2D00-4E0F-9E2A-944645E8A688}"/>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Rectangle 12">
              <a:extLst>
                <a:ext uri="{FF2B5EF4-FFF2-40B4-BE49-F238E27FC236}">
                  <a16:creationId xmlns:a16="http://schemas.microsoft.com/office/drawing/2014/main" id="{3BD71F8D-3B87-4C72-9915-9C0AF004FD2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a:extLst>
                <a:ext uri="{FF2B5EF4-FFF2-40B4-BE49-F238E27FC236}">
                  <a16:creationId xmlns:a16="http://schemas.microsoft.com/office/drawing/2014/main" id="{45DAF3F5-CE41-498B-9748-BC8357697FE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a:extLst>
                <a:ext uri="{FF2B5EF4-FFF2-40B4-BE49-F238E27FC236}">
                  <a16:creationId xmlns:a16="http://schemas.microsoft.com/office/drawing/2014/main" id="{722FE811-CB7D-43C1-9D85-2FF5B940F930}"/>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a:extLst>
                <a:ext uri="{FF2B5EF4-FFF2-40B4-BE49-F238E27FC236}">
                  <a16:creationId xmlns:a16="http://schemas.microsoft.com/office/drawing/2014/main" id="{7D6B2784-5A45-420C-8159-049B184595F9}"/>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a:extLst>
                <a:ext uri="{FF2B5EF4-FFF2-40B4-BE49-F238E27FC236}">
                  <a16:creationId xmlns:a16="http://schemas.microsoft.com/office/drawing/2014/main" id="{7C6E1E14-190F-42AA-A85A-4C0FE6CB7F9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a:extLst>
                <a:ext uri="{FF2B5EF4-FFF2-40B4-BE49-F238E27FC236}">
                  <a16:creationId xmlns:a16="http://schemas.microsoft.com/office/drawing/2014/main" id="{B5ECE9A3-3345-4F99-8942-7935315B43D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a:extLst>
                <a:ext uri="{FF2B5EF4-FFF2-40B4-BE49-F238E27FC236}">
                  <a16:creationId xmlns:a16="http://schemas.microsoft.com/office/drawing/2014/main" id="{50C00B7A-0173-4906-B050-66F50C0426C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a:extLst>
                <a:ext uri="{FF2B5EF4-FFF2-40B4-BE49-F238E27FC236}">
                  <a16:creationId xmlns:a16="http://schemas.microsoft.com/office/drawing/2014/main" id="{59CCEA44-054C-4767-91F6-B31F71702E64}"/>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a:extLst>
                <a:ext uri="{FF2B5EF4-FFF2-40B4-BE49-F238E27FC236}">
                  <a16:creationId xmlns:a16="http://schemas.microsoft.com/office/drawing/2014/main" id="{9F3468A8-A470-4728-95ED-01F29834F5BC}"/>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a:extLst>
                <a:ext uri="{FF2B5EF4-FFF2-40B4-BE49-F238E27FC236}">
                  <a16:creationId xmlns:a16="http://schemas.microsoft.com/office/drawing/2014/main" id="{401E86CA-B937-41A5-9523-652E81FAF12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a:extLst>
                <a:ext uri="{FF2B5EF4-FFF2-40B4-BE49-F238E27FC236}">
                  <a16:creationId xmlns:a16="http://schemas.microsoft.com/office/drawing/2014/main" id="{1E4C64EA-10C6-4B76-B08B-F663402F6A30}"/>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3">
              <a:extLst>
                <a:ext uri="{FF2B5EF4-FFF2-40B4-BE49-F238E27FC236}">
                  <a16:creationId xmlns:a16="http://schemas.microsoft.com/office/drawing/2014/main" id="{EE4BC88B-1C3E-4D72-B924-2400A8EB2DA7}"/>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4">
              <a:extLst>
                <a:ext uri="{FF2B5EF4-FFF2-40B4-BE49-F238E27FC236}">
                  <a16:creationId xmlns:a16="http://schemas.microsoft.com/office/drawing/2014/main" id="{2CDB932C-7178-4BF3-B071-2675DB247FA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5">
              <a:extLst>
                <a:ext uri="{FF2B5EF4-FFF2-40B4-BE49-F238E27FC236}">
                  <a16:creationId xmlns:a16="http://schemas.microsoft.com/office/drawing/2014/main" id="{169C8D8F-43AC-4380-AEF5-C4F61152345B}"/>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6">
              <a:extLst>
                <a:ext uri="{FF2B5EF4-FFF2-40B4-BE49-F238E27FC236}">
                  <a16:creationId xmlns:a16="http://schemas.microsoft.com/office/drawing/2014/main" id="{6336C8AD-1A2C-402D-B986-A80C1E4FDD0D}"/>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7">
              <a:extLst>
                <a:ext uri="{FF2B5EF4-FFF2-40B4-BE49-F238E27FC236}">
                  <a16:creationId xmlns:a16="http://schemas.microsoft.com/office/drawing/2014/main" id="{F901984D-49C1-47D0-82AB-F7D6C3D8FF33}"/>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8">
              <a:extLst>
                <a:ext uri="{FF2B5EF4-FFF2-40B4-BE49-F238E27FC236}">
                  <a16:creationId xmlns:a16="http://schemas.microsoft.com/office/drawing/2014/main" id="{82814621-8FBD-4DEC-BDC8-017315CF199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9">
              <a:extLst>
                <a:ext uri="{FF2B5EF4-FFF2-40B4-BE49-F238E27FC236}">
                  <a16:creationId xmlns:a16="http://schemas.microsoft.com/office/drawing/2014/main" id="{D9E5309A-0788-40CA-AE14-0BD5CF0BFBE9}"/>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a16="http://schemas.microsoft.com/office/drawing/2014/main" id="{70CC21F4-F603-4C9E-9C9A-46DF98746E3E}"/>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
              <a:extLst>
                <a:ext uri="{FF2B5EF4-FFF2-40B4-BE49-F238E27FC236}">
                  <a16:creationId xmlns:a16="http://schemas.microsoft.com/office/drawing/2014/main" id="{7AAC01FC-FC91-400D-9753-99AD03BBD790}"/>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2">
              <a:extLst>
                <a:ext uri="{FF2B5EF4-FFF2-40B4-BE49-F238E27FC236}">
                  <a16:creationId xmlns:a16="http://schemas.microsoft.com/office/drawing/2014/main" id="{030F98AD-A0C4-4DE2-B546-646C8D3BC10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3">
              <a:extLst>
                <a:ext uri="{FF2B5EF4-FFF2-40B4-BE49-F238E27FC236}">
                  <a16:creationId xmlns:a16="http://schemas.microsoft.com/office/drawing/2014/main" id="{B836E650-EEBA-4DAC-A84F-80631E6146B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4">
              <a:extLst>
                <a:ext uri="{FF2B5EF4-FFF2-40B4-BE49-F238E27FC236}">
                  <a16:creationId xmlns:a16="http://schemas.microsoft.com/office/drawing/2014/main" id="{6F29E984-545C-468C-A93E-C0276F26629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5">
              <a:extLst>
                <a:ext uri="{FF2B5EF4-FFF2-40B4-BE49-F238E27FC236}">
                  <a16:creationId xmlns:a16="http://schemas.microsoft.com/office/drawing/2014/main" id="{1642D669-34F2-4DCC-A937-3009BCBDF886}"/>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6">
              <a:extLst>
                <a:ext uri="{FF2B5EF4-FFF2-40B4-BE49-F238E27FC236}">
                  <a16:creationId xmlns:a16="http://schemas.microsoft.com/office/drawing/2014/main" id="{0F3809D6-D3EE-4B3C-94CC-BDD5D38839CA}"/>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7">
              <a:extLst>
                <a:ext uri="{FF2B5EF4-FFF2-40B4-BE49-F238E27FC236}">
                  <a16:creationId xmlns:a16="http://schemas.microsoft.com/office/drawing/2014/main" id="{161CF94E-C5F6-44CF-BD69-0F3AA456F3D6}"/>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8">
              <a:extLst>
                <a:ext uri="{FF2B5EF4-FFF2-40B4-BE49-F238E27FC236}">
                  <a16:creationId xmlns:a16="http://schemas.microsoft.com/office/drawing/2014/main" id="{754C8C8D-1B19-4617-8300-86905B9C849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a:extLst>
                <a:ext uri="{FF2B5EF4-FFF2-40B4-BE49-F238E27FC236}">
                  <a16:creationId xmlns:a16="http://schemas.microsoft.com/office/drawing/2014/main" id="{694180BC-B4F4-4DF8-993D-B9561025150A}"/>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a:extLst>
                <a:ext uri="{FF2B5EF4-FFF2-40B4-BE49-F238E27FC236}">
                  <a16:creationId xmlns:a16="http://schemas.microsoft.com/office/drawing/2014/main" id="{723F06F1-0ADB-42C9-8439-468786AACFE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1DAD771-5A81-45EF-90A6-2C7CC7706BA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42">
              <a:extLst>
                <a:ext uri="{FF2B5EF4-FFF2-40B4-BE49-F238E27FC236}">
                  <a16:creationId xmlns:a16="http://schemas.microsoft.com/office/drawing/2014/main" id="{DAF0E13C-109C-44C0-A2BD-EF430FA61F85}"/>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3">
              <a:extLst>
                <a:ext uri="{FF2B5EF4-FFF2-40B4-BE49-F238E27FC236}">
                  <a16:creationId xmlns:a16="http://schemas.microsoft.com/office/drawing/2014/main" id="{EBE70F03-65AC-40B5-944B-CB2DD0D720D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4">
              <a:extLst>
                <a:ext uri="{FF2B5EF4-FFF2-40B4-BE49-F238E27FC236}">
                  <a16:creationId xmlns:a16="http://schemas.microsoft.com/office/drawing/2014/main" id="{14E0AD65-1490-4112-A3DA-D27552FF86A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a:extLst>
                <a:ext uri="{FF2B5EF4-FFF2-40B4-BE49-F238E27FC236}">
                  <a16:creationId xmlns:a16="http://schemas.microsoft.com/office/drawing/2014/main" id="{8DDEF534-AD9E-4CE4-9136-58AB936D677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a:extLst>
                <a:ext uri="{FF2B5EF4-FFF2-40B4-BE49-F238E27FC236}">
                  <a16:creationId xmlns:a16="http://schemas.microsoft.com/office/drawing/2014/main" id="{72328BDC-457E-4D16-8F49-5E89B516BBC6}"/>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a:extLst>
                <a:ext uri="{FF2B5EF4-FFF2-40B4-BE49-F238E27FC236}">
                  <a16:creationId xmlns:a16="http://schemas.microsoft.com/office/drawing/2014/main" id="{99854834-30C7-4E05-95B0-755D07A93715}"/>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8">
              <a:extLst>
                <a:ext uri="{FF2B5EF4-FFF2-40B4-BE49-F238E27FC236}">
                  <a16:creationId xmlns:a16="http://schemas.microsoft.com/office/drawing/2014/main" id="{0F79E68D-C170-4CAE-9922-8D8A69B1D7E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9">
              <a:extLst>
                <a:ext uri="{FF2B5EF4-FFF2-40B4-BE49-F238E27FC236}">
                  <a16:creationId xmlns:a16="http://schemas.microsoft.com/office/drawing/2014/main" id="{5674E8DD-87D5-41B8-9CAE-0FB0C7EF5F0C}"/>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0">
              <a:extLst>
                <a:ext uri="{FF2B5EF4-FFF2-40B4-BE49-F238E27FC236}">
                  <a16:creationId xmlns:a16="http://schemas.microsoft.com/office/drawing/2014/main" id="{42741F2C-1F92-4F0B-95B9-9B7FF9832EE5}"/>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51">
              <a:extLst>
                <a:ext uri="{FF2B5EF4-FFF2-40B4-BE49-F238E27FC236}">
                  <a16:creationId xmlns:a16="http://schemas.microsoft.com/office/drawing/2014/main" id="{11A3D24A-1E25-4FDC-8DE8-B5E6669B58D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52">
              <a:extLst>
                <a:ext uri="{FF2B5EF4-FFF2-40B4-BE49-F238E27FC236}">
                  <a16:creationId xmlns:a16="http://schemas.microsoft.com/office/drawing/2014/main" id="{75FB2B7A-8B0D-49B8-B5E3-2C2AB8D924E4}"/>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3">
              <a:extLst>
                <a:ext uri="{FF2B5EF4-FFF2-40B4-BE49-F238E27FC236}">
                  <a16:creationId xmlns:a16="http://schemas.microsoft.com/office/drawing/2014/main" id="{50B5A916-A944-49E5-A0B5-B23785AD215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02693928"/>
      </p:ext>
    </p:extLst>
  </p:cSld>
  <p:clrMapOvr>
    <a:masterClrMapping/>
  </p:clrMapOvr>
  <p:transition spd="slow">
    <p:push dir="u"/>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ontent_Graph_Dark_1">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2770199"/>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5437188"/>
            <a:ext cx="5472112" cy="800100"/>
          </a:xfrm>
        </p:spPr>
        <p:txBody>
          <a:bodyPr wrap="square" bIns="0" anchor="b" anchorCtr="0"/>
          <a:lstStyle>
            <a:lvl1pPr marL="0" indent="0" algn="l">
              <a:buClr>
                <a:schemeClr val="bg1"/>
              </a:buClr>
              <a:buNone/>
              <a:defRPr sz="1200">
                <a:solidFill>
                  <a:schemeClr val="bg1"/>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17B6DE78-57E3-46AA-B56F-5BD359B1CFF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73C5D78-1411-4E41-A7E6-316F0B5D51E6}"/>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BA1FADC-BD57-44AC-B2E7-AFB7A6D55742}"/>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20BC26F8-E4B0-438F-8089-6B5AB329B31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CFE71624-C7EF-4ACF-9EBC-CD0BE9AE7C9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F48897-343A-40D6-8CC5-B7DF9D4A101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DA93FE41-CCE7-45FF-B2F3-04734D6E16B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4884AA8-205A-4D1A-B6FF-9D5E52F30B0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7761BD87-CB47-4029-9706-3537E58ADBB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1BFB55FB-5506-4239-9F51-EBCF4986763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349DDE25-93D0-465E-8E41-57A3345CE326}"/>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5A893B78-16A7-4A11-B8BF-609CF757F98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3BD7F88D-1612-4963-B9A3-A2B88B23BED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1B34450B-F519-461B-9C56-5104745160F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26694041-4614-4C68-8877-5978B949FD6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F37E7582-EF8F-49BB-B440-E6A69234306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3016791-1DAB-4700-83F1-2F1ABBAA958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A1B23E2-10CD-4E6D-B4FE-DF1020F2A33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72F34872-0207-4BD0-949A-F3619C7A4FD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F5B7E6D-C9C2-48DE-9624-6433D9567C0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FDA8C6BD-830E-43DA-82BD-8AEEEC09B03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CE51BB6E-25CD-4492-9916-AB376A0538B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9C8496CF-152B-4227-BB34-23060D13B4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6E86BA1-DBFA-46C3-AFFF-AC875537BEE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513AB6C-769C-4916-A20E-5061A37D82D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7E177FFC-88BD-4460-92B2-407E31262EF8}"/>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87EEAB0A-6152-49A9-97CF-3581B94386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DCF8361-548F-4DEE-B669-472F4479C4F5}"/>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7724F6DC-3084-4DB1-8E76-3E1042482F1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58656D4-8511-4626-8A7B-AA90E91226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E511542-D895-49FF-947B-A02E9084E07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C083ADB5-DE65-4941-9633-F7275B2C265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18351E18-7F70-4E09-BBE1-E44B45F7623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50C385F-C635-4F81-8254-001A9A2E22CE}"/>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49686BEA-B8F2-4B66-AC96-62CE42340E0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1928231-372D-46D6-8174-3E5070E401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2D4DAC9-1F64-494D-BE7B-D03E2E92417A}"/>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51171000-CAD5-4B32-9719-82FD21CF6F39}"/>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E107D68-8E10-4526-BE6A-7319E30511DE}"/>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8ECDDB5-F30D-468B-9BFF-D616C7F43C1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12C0FFF-09FC-4E07-811B-1F3F18C161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59C7F935-134B-4A8C-BD69-78A07B52772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D0E404A6-6B13-4186-947E-EC02CCA3A45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4898EECF-F2F3-468D-B380-673B07C38A14}"/>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BFDD9270-6EEC-46D4-B2EA-B950C0B2509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2728335-C9E4-41F2-898D-A71B98408D9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B7DB4142-13A8-4841-BE5C-9FE0B8295247}"/>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9F6BD9D-EB66-4554-92FC-3C3FDC4885F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7D80413E-05F0-4D2B-B11E-772F8D9C957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91B2745-8AF2-4652-AA63-65AD87122B2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56155153"/>
      </p:ext>
    </p:extLst>
  </p:cSld>
  <p:clrMapOvr>
    <a:masterClrMapping/>
  </p:clrMapOvr>
  <p:transition spd="slow">
    <p:push dir="u"/>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ntent_Graph_Light_1">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2770199"/>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5437188"/>
            <a:ext cx="5472112" cy="800100"/>
          </a:xfrm>
        </p:spPr>
        <p:txBody>
          <a:bodyPr wrap="square" bIns="0" anchor="b" anchorCtr="0"/>
          <a:lstStyle>
            <a:lvl1pPr marL="0" indent="0" algn="l">
              <a:buClr>
                <a:schemeClr val="bg1"/>
              </a:buClr>
              <a:buNone/>
              <a:defRPr sz="1200">
                <a:solidFill>
                  <a:schemeClr val="tx2"/>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5D401E65-8FDD-4960-8AF1-DE676A90F8F8}"/>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19AB860E-4599-4468-949C-1F0C89859004}"/>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0A492A63-E7EB-46DF-A3B9-3F24E1E98236}"/>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EB5D3BAB-A3F2-4072-91E3-250D7D9A253F}"/>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4DB2F578-4D11-4712-A58F-DB0592F6BAF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5C79BF8E-27DB-492C-AB8E-6A238A690C7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156969FD-323F-4816-9906-D447940917E2}"/>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F1415F0-D10E-4693-BA11-0FEDA19BEC0A}"/>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1D4A69FC-5F86-4687-AB17-56EC90FABCA6}"/>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B3A382C6-B3E6-4180-9E33-9299094A465C}"/>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7391B250-3ADA-4315-AD14-C113A97E013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8DEBE657-9959-45AD-B1F6-4CBA0BD2DC1F}"/>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280F3580-536F-470E-9107-22F20BF37D9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B5CEFA02-3855-4ACE-AEE5-4021AB2B1DA0}"/>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7FAAC2B9-A62F-454F-B814-9DECCCE804D8}"/>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D1581F55-E94B-4458-A619-88C2E807F229}"/>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E518C7C2-FBC2-4E4F-BB83-BC559874A623}"/>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21A8B4AA-B8DF-4FF7-8512-CB8D6C5EAFB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C2477EDF-44CF-4AE9-BDF2-848627D78707}"/>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82301320-0306-4CCB-82E5-6DF21E729B7F}"/>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9FEE7141-AF07-4731-A8B4-47FE1C0EAED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2A2A19CA-6C34-4A73-8A6D-D37FF3F7E06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024259CA-1FBD-4EE3-9DF3-D72B500BA170}"/>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3455A1D-550A-435E-8E76-DF9078EF34E5}"/>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AD8343CA-E601-46F7-84C7-B62B5147B73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BE59341F-6502-4691-9F54-36867785244A}"/>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560B83CB-6976-4B42-A22B-FBCCB697ABF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12865244-B1A5-4FA1-AEB9-7A5E0A7B17CC}"/>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A2EA8963-DBF3-49C5-B12F-41B1A28F4A4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FDB0573C-2991-4B4B-8758-80632E3E6B7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2F433224-2881-42D0-BEBD-246DB92C6258}"/>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DA48CF0C-E011-4C6C-887F-12F64AD6C2FC}"/>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96BD924A-7A72-42F3-A4E7-E8EE7D28523A}"/>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587BB855-F5AF-41C7-8B51-629387A5E2D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D6581E37-20B9-400F-8A72-98C1BE1313F4}"/>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9E8F504F-5DCD-4156-BE02-C368E681D19B}"/>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22E66293-35C1-4620-9DFA-5D85A0F1C4A3}"/>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607F3B41-4F60-4D00-B65A-F0E0FF701D92}"/>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DC174AEE-0EDF-45FF-AD6B-C250ED5EA31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55BEEF1C-FEDE-4370-A45C-A84E6806AFE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13E1C18B-1723-44D6-969A-8CA3AAB8F12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633E2BE1-EF34-41D6-A0A7-F033EE351C37}"/>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03F418C4-D3E1-4407-960B-0002209316C0}"/>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870E0954-3890-43B2-8F47-C0B67A77DF58}"/>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6FB0807F-D025-4E69-AEB9-C7FB00F491B1}"/>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B606BD1D-3804-4D0D-A3C8-538228190D9F}"/>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2BD88372-5799-476F-86A4-5E975EB4D32D}"/>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BF4F4D97-659A-465F-8B08-D36958BCFCA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59851A4C-E5C0-4C82-AE69-AD7215CB737B}"/>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EE4C30CE-E030-4574-820F-3BF1646E2C4A}"/>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18909712"/>
      </p:ext>
    </p:extLst>
  </p:cSld>
  <p:clrMapOvr>
    <a:masterClrMapping/>
  </p:clrMapOvr>
  <p:transition spd="slow">
    <p:push dir="u"/>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ntent_Graph_White_1">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2770199"/>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5437188"/>
            <a:ext cx="5472112" cy="800100"/>
          </a:xfrm>
        </p:spPr>
        <p:txBody>
          <a:bodyPr wrap="square" bIns="0" anchor="b" anchorCtr="0"/>
          <a:lstStyle>
            <a:lvl1pPr marL="0" indent="0" algn="l">
              <a:buClr>
                <a:schemeClr val="bg1"/>
              </a:buClr>
              <a:buNone/>
              <a:defRPr sz="1200">
                <a:solidFill>
                  <a:schemeClr val="tx2"/>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05E75D40-820D-4EDA-9FBB-A30F681B2B91}"/>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92E7C581-201D-4901-8B82-D64C59A0E66A}"/>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C8CB859-8AD2-4F1B-9EE6-69A9B4EE782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90E046EA-36AC-4A21-9517-033EF14BF15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B9B8A90A-DB4B-4AD6-87BF-AA2B60AE9B56}"/>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D458930A-3D78-445C-BCF3-DB52B23222D2}"/>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B3132837-AADC-4227-B0C2-34A4C8C1B5A3}"/>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677EDE6-1842-4265-AD39-AD7022078C4A}"/>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320D8A3D-EABA-40EE-A120-5B59DD1C999F}"/>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028E8562-D2D1-41F4-B031-AF0256B16A28}"/>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E0C0A488-3265-4995-BC74-EF26A86FC9D9}"/>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B071002F-8510-40F2-820C-35B60EB8A4A1}"/>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4126032B-38AF-42DC-971C-B7C2F77C7DCC}"/>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63D3AE47-9D03-41E2-8987-003EA5BF2A66}"/>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659F96A8-D154-4C9F-BDFC-CAD686757BF5}"/>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03BE3113-80DC-47E7-BF26-88CF0BF6D89B}"/>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1411B894-0A27-40EB-8903-855D2407775F}"/>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FFC84F6-3168-400C-B15B-CE4E0D71A1AE}"/>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266D3DA2-5698-4EC5-8939-1F1B012C6C08}"/>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5206E10B-FAFC-4BA6-89F6-95B7D62CC4A0}"/>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612EA816-C30E-403C-8FAF-046D77CA6EA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457C7FC5-0AAA-40BF-8946-BD04C4D843D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AEF207E9-8E84-4C3B-B39A-AE646732AA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2D2ECA37-FFC7-47E9-A889-5D833E5A9644}"/>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03B04360-A7AC-4EEB-A5E1-3EB3FBDA7C42}"/>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C6B98DB1-868D-4BDF-97CE-7F9603C7D0CC}"/>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278859A1-F5C0-477F-9577-0DA8AB4A5B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D3871EBB-449D-4786-AA5B-BCB30D6B3DD6}"/>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E05C578B-6E59-4B38-A959-663338385097}"/>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2CC2E70D-C3B9-4B26-8F75-2375F385B512}"/>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C885880A-1780-43EF-BF7A-BBFC7F159CF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6DD6B201-55AD-463F-832B-3F31E683BE53}"/>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5E660D3E-0A41-4456-8E05-8687AE860990}"/>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BE09B059-6DBF-4085-BF0B-830A47FABBE0}"/>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1A4DD0C2-D005-4AC8-BEEE-98979300DEA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EBF5740-602A-43E0-94EF-D221D40A4297}"/>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E88DF23-D0DD-4843-9525-C80B951709C7}"/>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A79CA12-E533-47E2-933B-54581B87CBB5}"/>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1601AC5A-09F9-406E-81AA-4963B932317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90BA80A6-26C4-410B-91F2-1E982492361F}"/>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6422E96-161A-44DE-9775-37E6C4627D8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DC62B45-DF63-4E36-8137-FCCA46726F6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52E0FAE-0492-4691-9E27-70903BF7A8ED}"/>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A452BE96-328D-4CC9-96A7-7047A39B70AB}"/>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962FE551-86AE-4E18-9CA8-82127DDA0A5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465F19EE-9C92-4542-87E0-BB9C4622CF74}"/>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235D46D5-AE21-4AC9-8E71-DBB3F8FFADE4}"/>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F325E9D-3133-43BD-B086-D796B86AE0C1}"/>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E99938F5-B4A1-4191-8391-F4ADD881837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8F9D4E1A-5F05-44B2-8CF8-5797AEC6D35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188644651"/>
      </p:ext>
    </p:extLst>
  </p:cSld>
  <p:clrMapOvr>
    <a:masterClrMapping/>
  </p:clrMapOvr>
  <p:transition spd="slow">
    <p:push dir="u"/>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Content_Graph_Dark_2">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1617675"/>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8189098" y="658799"/>
            <a:ext cx="3368590" cy="969975"/>
          </a:xfrm>
        </p:spPr>
        <p:txBody>
          <a:bodyPr wrap="square" bIns="0" anchor="t" anchorCtr="0"/>
          <a:lstStyle>
            <a:lvl1pPr marL="0" indent="0" algn="r">
              <a:buClr>
                <a:schemeClr val="bg1"/>
              </a:buClr>
              <a:buNone/>
              <a:defRPr sz="1200">
                <a:solidFill>
                  <a:schemeClr val="bg1"/>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17B6DE78-57E3-46AA-B56F-5BD359B1CFF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73C5D78-1411-4E41-A7E6-316F0B5D51E6}"/>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BA1FADC-BD57-44AC-B2E7-AFB7A6D55742}"/>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20BC26F8-E4B0-438F-8089-6B5AB329B31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CFE71624-C7EF-4ACF-9EBC-CD0BE9AE7C9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F48897-343A-40D6-8CC5-B7DF9D4A101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DA93FE41-CCE7-45FF-B2F3-04734D6E16B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4884AA8-205A-4D1A-B6FF-9D5E52F30B0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7761BD87-CB47-4029-9706-3537E58ADBB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1BFB55FB-5506-4239-9F51-EBCF4986763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349DDE25-93D0-465E-8E41-57A3345CE326}"/>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5A893B78-16A7-4A11-B8BF-609CF757F98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3BD7F88D-1612-4963-B9A3-A2B88B23BED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1B34450B-F519-461B-9C56-5104745160F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26694041-4614-4C68-8877-5978B949FD6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F37E7582-EF8F-49BB-B440-E6A69234306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3016791-1DAB-4700-83F1-2F1ABBAA958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A1B23E2-10CD-4E6D-B4FE-DF1020F2A33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72F34872-0207-4BD0-949A-F3619C7A4FD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F5B7E6D-C9C2-48DE-9624-6433D9567C0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FDA8C6BD-830E-43DA-82BD-8AEEEC09B03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CE51BB6E-25CD-4492-9916-AB376A0538B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9C8496CF-152B-4227-BB34-23060D13B4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6E86BA1-DBFA-46C3-AFFF-AC875537BEE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513AB6C-769C-4916-A20E-5061A37D82D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7E177FFC-88BD-4460-92B2-407E31262EF8}"/>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87EEAB0A-6152-49A9-97CF-3581B94386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DCF8361-548F-4DEE-B669-472F4479C4F5}"/>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7724F6DC-3084-4DB1-8E76-3E1042482F1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58656D4-8511-4626-8A7B-AA90E91226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E511542-D895-49FF-947B-A02E9084E07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C083ADB5-DE65-4941-9633-F7275B2C265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18351E18-7F70-4E09-BBE1-E44B45F7623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50C385F-C635-4F81-8254-001A9A2E22CE}"/>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49686BEA-B8F2-4B66-AC96-62CE42340E0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1928231-372D-46D6-8174-3E5070E401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2D4DAC9-1F64-494D-BE7B-D03E2E92417A}"/>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51171000-CAD5-4B32-9719-82FD21CF6F39}"/>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E107D68-8E10-4526-BE6A-7319E30511DE}"/>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8ECDDB5-F30D-468B-9BFF-D616C7F43C1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12C0FFF-09FC-4E07-811B-1F3F18C161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59C7F935-134B-4A8C-BD69-78A07B52772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D0E404A6-6B13-4186-947E-EC02CCA3A45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4898EECF-F2F3-468D-B380-673B07C38A14}"/>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BFDD9270-6EEC-46D4-B2EA-B950C0B2509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2728335-C9E4-41F2-898D-A71B98408D9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B7DB4142-13A8-4841-BE5C-9FE0B8295247}"/>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9F6BD9D-EB66-4554-92FC-3C3FDC4885F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7D80413E-05F0-4D2B-B11E-772F8D9C957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91B2745-8AF2-4652-AA63-65AD87122B2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4659439"/>
      </p:ext>
    </p:extLst>
  </p:cSld>
  <p:clrMapOvr>
    <a:masterClrMapping/>
  </p:clrMapOvr>
  <p:transition spd="slow">
    <p:push dir="u"/>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ntent_Graph_Light_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1617675"/>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8189098" y="658799"/>
            <a:ext cx="3368590" cy="969975"/>
          </a:xfrm>
        </p:spPr>
        <p:txBody>
          <a:bodyPr wrap="square" bIns="0" anchor="t" anchorCtr="0"/>
          <a:lstStyle>
            <a:lvl1pPr marL="0" indent="0" algn="r">
              <a:buClr>
                <a:schemeClr val="bg1"/>
              </a:buClr>
              <a:buNone/>
              <a:defRPr sz="1200">
                <a:solidFill>
                  <a:schemeClr val="tx2"/>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17B6DE78-57E3-46AA-B56F-5BD359B1CFF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73C5D78-1411-4E41-A7E6-316F0B5D51E6}"/>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BA1FADC-BD57-44AC-B2E7-AFB7A6D55742}"/>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20BC26F8-E4B0-438F-8089-6B5AB329B31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CFE71624-C7EF-4ACF-9EBC-CD0BE9AE7C9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F48897-343A-40D6-8CC5-B7DF9D4A101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DA93FE41-CCE7-45FF-B2F3-04734D6E16B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4884AA8-205A-4D1A-B6FF-9D5E52F30B0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7761BD87-CB47-4029-9706-3537E58ADBB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1BFB55FB-5506-4239-9F51-EBCF4986763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349DDE25-93D0-465E-8E41-57A3345CE326}"/>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5A893B78-16A7-4A11-B8BF-609CF757F98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3BD7F88D-1612-4963-B9A3-A2B88B23BED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1B34450B-F519-461B-9C56-5104745160F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26694041-4614-4C68-8877-5978B949FD6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F37E7582-EF8F-49BB-B440-E6A69234306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3016791-1DAB-4700-83F1-2F1ABBAA958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A1B23E2-10CD-4E6D-B4FE-DF1020F2A33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72F34872-0207-4BD0-949A-F3619C7A4FD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F5B7E6D-C9C2-48DE-9624-6433D9567C0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FDA8C6BD-830E-43DA-82BD-8AEEEC09B03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CE51BB6E-25CD-4492-9916-AB376A0538B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9C8496CF-152B-4227-BB34-23060D13B4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6E86BA1-DBFA-46C3-AFFF-AC875537BEE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513AB6C-769C-4916-A20E-5061A37D82D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7E177FFC-88BD-4460-92B2-407E31262EF8}"/>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87EEAB0A-6152-49A9-97CF-3581B94386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DCF8361-548F-4DEE-B669-472F4479C4F5}"/>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7724F6DC-3084-4DB1-8E76-3E1042482F1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58656D4-8511-4626-8A7B-AA90E91226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E511542-D895-49FF-947B-A02E9084E07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C083ADB5-DE65-4941-9633-F7275B2C265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18351E18-7F70-4E09-BBE1-E44B45F7623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50C385F-C635-4F81-8254-001A9A2E22CE}"/>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49686BEA-B8F2-4B66-AC96-62CE42340E0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1928231-372D-46D6-8174-3E5070E401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2D4DAC9-1F64-494D-BE7B-D03E2E92417A}"/>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51171000-CAD5-4B32-9719-82FD21CF6F39}"/>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E107D68-8E10-4526-BE6A-7319E30511DE}"/>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8ECDDB5-F30D-468B-9BFF-D616C7F43C1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12C0FFF-09FC-4E07-811B-1F3F18C161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59C7F935-134B-4A8C-BD69-78A07B52772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D0E404A6-6B13-4186-947E-EC02CCA3A45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4898EECF-F2F3-468D-B380-673B07C38A14}"/>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BFDD9270-6EEC-46D4-B2EA-B950C0B2509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2728335-C9E4-41F2-898D-A71B98408D9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B7DB4142-13A8-4841-BE5C-9FE0B8295247}"/>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9F6BD9D-EB66-4554-92FC-3C3FDC4885F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7D80413E-05F0-4D2B-B11E-772F8D9C957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91B2745-8AF2-4652-AA63-65AD87122B2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65110597"/>
      </p:ext>
    </p:extLst>
  </p:cSld>
  <p:clrMapOvr>
    <a:masterClrMapping/>
  </p:clrMapOvr>
  <p:transition spd="slow">
    <p:push dir="u"/>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Content_Graph_White_2">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0"/>
            <a:ext cx="5472113" cy="1617675"/>
          </a:xfrm>
        </p:spPr>
        <p:txBody>
          <a:bodyPr/>
          <a:lstStyle>
            <a:lvl1pPr>
              <a:defRPr>
                <a:solidFill>
                  <a:schemeClr val="tx2"/>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8189098" y="658799"/>
            <a:ext cx="3368590" cy="969975"/>
          </a:xfrm>
        </p:spPr>
        <p:txBody>
          <a:bodyPr wrap="square" bIns="0" anchor="t" anchorCtr="0"/>
          <a:lstStyle>
            <a:lvl1pPr marL="0" indent="0" algn="r">
              <a:buClr>
                <a:schemeClr val="bg1"/>
              </a:buClr>
              <a:buNone/>
              <a:defRPr sz="1200">
                <a:solidFill>
                  <a:schemeClr val="tx2"/>
                </a:solidFill>
              </a:defRPr>
            </a:lvl1pPr>
            <a:lvl2pPr marL="270000" indent="0">
              <a:buClr>
                <a:schemeClr val="bg1"/>
              </a:buClr>
              <a:buNone/>
              <a:defRPr sz="1200">
                <a:solidFill>
                  <a:schemeClr val="bg1"/>
                </a:solidFill>
              </a:defRPr>
            </a:lvl2pPr>
            <a:lvl3pPr marL="540000" indent="0">
              <a:buClr>
                <a:schemeClr val="bg1"/>
              </a:buClr>
              <a:buNone/>
              <a:defRPr sz="1200">
                <a:solidFill>
                  <a:schemeClr val="bg1"/>
                </a:solidFill>
              </a:defRPr>
            </a:lvl3pPr>
            <a:lvl4pPr marL="900000" indent="0">
              <a:buClr>
                <a:schemeClr val="bg1"/>
              </a:buClr>
              <a:buNone/>
              <a:defRPr sz="1200">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Source</a:t>
            </a:r>
            <a:endParaRPr lang="en-GB" dirty="0"/>
          </a:p>
        </p:txBody>
      </p:sp>
      <p:grpSp>
        <p:nvGrpSpPr>
          <p:cNvPr id="25" name="Group 24">
            <a:extLst>
              <a:ext uri="{FF2B5EF4-FFF2-40B4-BE49-F238E27FC236}">
                <a16:creationId xmlns:a16="http://schemas.microsoft.com/office/drawing/2014/main" id="{17B6DE78-57E3-46AA-B56F-5BD359B1CFF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A73C5D78-1411-4E41-A7E6-316F0B5D51E6}"/>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ABA1FADC-BD57-44AC-B2E7-AFB7A6D55742}"/>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20BC26F8-E4B0-438F-8089-6B5AB329B31A}"/>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CFE71624-C7EF-4ACF-9EBC-CD0BE9AE7C9A}"/>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02F48897-343A-40D6-8CC5-B7DF9D4A101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DA93FE41-CCE7-45FF-B2F3-04734D6E16BF}"/>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14884AA8-205A-4D1A-B6FF-9D5E52F30B0F}"/>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7761BD87-CB47-4029-9706-3537E58ADBB9}"/>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1BFB55FB-5506-4239-9F51-EBCF4986763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349DDE25-93D0-465E-8E41-57A3345CE326}"/>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5A893B78-16A7-4A11-B8BF-609CF757F984}"/>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3BD7F88D-1612-4963-B9A3-A2B88B23BED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1B34450B-F519-461B-9C56-5104745160F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26694041-4614-4C68-8877-5978B949FD6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F37E7582-EF8F-49BB-B440-E6A69234306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3016791-1DAB-4700-83F1-2F1ABBAA958D}"/>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EA1B23E2-10CD-4E6D-B4FE-DF1020F2A33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72F34872-0207-4BD0-949A-F3619C7A4FD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7F5B7E6D-C9C2-48DE-9624-6433D9567C0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FDA8C6BD-830E-43DA-82BD-8AEEEC09B036}"/>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CE51BB6E-25CD-4492-9916-AB376A0538B3}"/>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9C8496CF-152B-4227-BB34-23060D13B46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46E86BA1-DBFA-46C3-AFFF-AC875537BEE7}"/>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E513AB6C-769C-4916-A20E-5061A37D82D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7E177FFC-88BD-4460-92B2-407E31262EF8}"/>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87EEAB0A-6152-49A9-97CF-3581B9438690}"/>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5DCF8361-548F-4DEE-B669-472F4479C4F5}"/>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7724F6DC-3084-4DB1-8E76-3E1042482F1C}"/>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58656D4-8511-4626-8A7B-AA90E91226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4E511542-D895-49FF-947B-A02E9084E076}"/>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C083ADB5-DE65-4941-9633-F7275B2C265A}"/>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18351E18-7F70-4E09-BBE1-E44B45F7623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50C385F-C635-4F81-8254-001A9A2E22CE}"/>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49686BEA-B8F2-4B66-AC96-62CE42340E0F}"/>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1928231-372D-46D6-8174-3E5070E401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42D4DAC9-1F64-494D-BE7B-D03E2E92417A}"/>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51171000-CAD5-4B32-9719-82FD21CF6F39}"/>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5E107D68-8E10-4526-BE6A-7319E30511DE}"/>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68ECDDB5-F30D-468B-9BFF-D616C7F43C16}"/>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612C0FFF-09FC-4E07-811B-1F3F18C161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59C7F935-134B-4A8C-BD69-78A07B52772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D0E404A6-6B13-4186-947E-EC02CCA3A45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4898EECF-F2F3-468D-B380-673B07C38A14}"/>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BFDD9270-6EEC-46D4-B2EA-B950C0B2509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2728335-C9E4-41F2-898D-A71B98408D9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B7DB4142-13A8-4841-BE5C-9FE0B8295247}"/>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89F6BD9D-EB66-4554-92FC-3C3FDC4885FD}"/>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7D80413E-05F0-4D2B-B11E-772F8D9C957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191B2745-8AF2-4652-AA63-65AD87122B2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5742231"/>
      </p:ext>
    </p:extLst>
  </p:cSld>
  <p:clrMapOvr>
    <a:masterClrMapping/>
  </p:clrMapOvr>
  <p:transition spd="slow">
    <p:push dir="u"/>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Headline_Dark">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bg1"/>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E280CDB-5D20-4E03-AE6D-5BA66757F11A}"/>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52904667"/>
      </p:ext>
    </p:extLst>
  </p:cSld>
  <p:clrMapOvr>
    <a:masterClrMapping/>
  </p:clrMapOvr>
  <p:transition spd="slow">
    <p:push dir="u"/>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Headline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tx2"/>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094362D1-6041-4BB0-A063-CB977D746E74}"/>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18467360"/>
      </p:ext>
    </p:extLst>
  </p:cSld>
  <p:clrMapOvr>
    <a:masterClrMapping/>
  </p:clrMapOvr>
  <p:transition spd="slow">
    <p:push dir="u"/>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Headline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tx2"/>
                </a:solidFill>
              </a:defRPr>
            </a:lvl1pPr>
          </a:lstStyle>
          <a:p>
            <a:r>
              <a:rPr lang="en-US"/>
              <a:t>Click to edit Master title style</a:t>
            </a:r>
            <a:endParaRPr lang="en-GB" dirty="0"/>
          </a:p>
        </p:txBody>
      </p:sp>
      <p:sp>
        <p:nvSpPr>
          <p:cNvPr id="3" name="Freeform 5">
            <a:extLst>
              <a:ext uri="{FF2B5EF4-FFF2-40B4-BE49-F238E27FC236}">
                <a16:creationId xmlns:a16="http://schemas.microsoft.com/office/drawing/2014/main" id="{99337B4A-4923-4EF3-8831-65F5E74D7B09}"/>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51485473"/>
      </p:ext>
    </p:extLst>
  </p:cSld>
  <p:clrMapOvr>
    <a:masterClrMapping/>
  </p:clrMapOvr>
  <p:transition spd="slow">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_Boulder_Light_2">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Picture Placeholder 75">
            <a:extLst>
              <a:ext uri="{FF2B5EF4-FFF2-40B4-BE49-F238E27FC236}">
                <a16:creationId xmlns:a16="http://schemas.microsoft.com/office/drawing/2014/main" id="{00206620-3FC5-4B9C-8EF2-A071D624A30C}"/>
              </a:ext>
            </a:extLst>
          </p:cNvPr>
          <p:cNvSpPr>
            <a:spLocks noGrp="1"/>
          </p:cNvSpPr>
          <p:nvPr>
            <p:ph type="pic" sz="quarter" idx="10" hasCustomPrompt="1"/>
          </p:nvPr>
        </p:nvSpPr>
        <p:spPr>
          <a:xfrm>
            <a:off x="7048501" y="659501"/>
            <a:ext cx="3473101" cy="2505974"/>
          </a:xfrm>
          <a:custGeom>
            <a:avLst/>
            <a:gdLst>
              <a:gd name="connsiteX0" fmla="*/ 1348260 w 3473101"/>
              <a:gd name="connsiteY0" fmla="*/ 0 h 2505974"/>
              <a:gd name="connsiteX1" fmla="*/ 2124379 w 3473101"/>
              <a:gd name="connsiteY1" fmla="*/ 0 h 2505974"/>
              <a:gd name="connsiteX2" fmla="*/ 2576708 w 3473101"/>
              <a:gd name="connsiteY2" fmla="*/ 106790 h 2505974"/>
              <a:gd name="connsiteX3" fmla="*/ 2913856 w 3473101"/>
              <a:gd name="connsiteY3" fmla="*/ 275333 h 2505974"/>
              <a:gd name="connsiteX4" fmla="*/ 3421033 w 3473101"/>
              <a:gd name="connsiteY4" fmla="*/ 1499845 h 2505974"/>
              <a:gd name="connsiteX5" fmla="*/ 3319404 w 3473101"/>
              <a:gd name="connsiteY5" fmla="*/ 1814411 h 2505974"/>
              <a:gd name="connsiteX6" fmla="*/ 2520414 w 3473101"/>
              <a:gd name="connsiteY6" fmla="*/ 2493287 h 2505974"/>
              <a:gd name="connsiteX7" fmla="*/ 2360991 w 3473101"/>
              <a:gd name="connsiteY7" fmla="*/ 2505974 h 2505974"/>
              <a:gd name="connsiteX8" fmla="*/ 1009289 w 3473101"/>
              <a:gd name="connsiteY8" fmla="*/ 2505974 h 2505974"/>
              <a:gd name="connsiteX9" fmla="*/ 907697 w 3473101"/>
              <a:gd name="connsiteY9" fmla="*/ 2500844 h 2505974"/>
              <a:gd name="connsiteX10" fmla="*/ 4885 w 3473101"/>
              <a:gd name="connsiteY10" fmla="*/ 1598033 h 2505974"/>
              <a:gd name="connsiteX11" fmla="*/ 0 w 3473101"/>
              <a:gd name="connsiteY11" fmla="*/ 1501293 h 2505974"/>
              <a:gd name="connsiteX12" fmla="*/ 0 w 3473101"/>
              <a:gd name="connsiteY12" fmla="*/ 1345189 h 2505974"/>
              <a:gd name="connsiteX13" fmla="*/ 19273 w 3473101"/>
              <a:gd name="connsiteY13" fmla="*/ 1150325 h 2505974"/>
              <a:gd name="connsiteX14" fmla="*/ 295903 w 3473101"/>
              <a:gd name="connsiteY14" fmla="*/ 633389 h 2505974"/>
              <a:gd name="connsiteX15" fmla="*/ 633052 w 3473101"/>
              <a:gd name="connsiteY15" fmla="*/ 296240 h 2505974"/>
              <a:gd name="connsiteX16" fmla="*/ 1348260 w 3473101"/>
              <a:gd name="connsiteY16" fmla="*/ 0 h 250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73101" h="2505974">
                <a:moveTo>
                  <a:pt x="1348260" y="0"/>
                </a:moveTo>
                <a:lnTo>
                  <a:pt x="2124379" y="0"/>
                </a:lnTo>
                <a:cubicBezTo>
                  <a:pt x="2281372" y="0"/>
                  <a:pt x="2436235" y="36522"/>
                  <a:pt x="2576708" y="106790"/>
                </a:cubicBezTo>
                <a:lnTo>
                  <a:pt x="2913856" y="275333"/>
                </a:lnTo>
                <a:cubicBezTo>
                  <a:pt x="3364055" y="500465"/>
                  <a:pt x="3580219" y="1022352"/>
                  <a:pt x="3421033" y="1499845"/>
                </a:cubicBezTo>
                <a:lnTo>
                  <a:pt x="3319404" y="1814411"/>
                </a:lnTo>
                <a:cubicBezTo>
                  <a:pt x="3198916" y="2175814"/>
                  <a:pt x="2887934" y="2434310"/>
                  <a:pt x="2520414" y="2493287"/>
                </a:cubicBezTo>
                <a:lnTo>
                  <a:pt x="2360991" y="2505974"/>
                </a:lnTo>
                <a:lnTo>
                  <a:pt x="1009289" y="2505974"/>
                </a:lnTo>
                <a:lnTo>
                  <a:pt x="907697" y="2500844"/>
                </a:lnTo>
                <a:cubicBezTo>
                  <a:pt x="431673" y="2452501"/>
                  <a:pt x="53229" y="2074057"/>
                  <a:pt x="4885" y="1598033"/>
                </a:cubicBezTo>
                <a:lnTo>
                  <a:pt x="0" y="1501293"/>
                </a:lnTo>
                <a:lnTo>
                  <a:pt x="0" y="1345189"/>
                </a:lnTo>
                <a:lnTo>
                  <a:pt x="19273" y="1150325"/>
                </a:lnTo>
                <a:cubicBezTo>
                  <a:pt x="58128" y="955891"/>
                  <a:pt x="153623" y="775621"/>
                  <a:pt x="295903" y="633389"/>
                </a:cubicBezTo>
                <a:lnTo>
                  <a:pt x="633052" y="296240"/>
                </a:lnTo>
                <a:cubicBezTo>
                  <a:pt x="822759" y="106533"/>
                  <a:pt x="1080024" y="0"/>
                  <a:pt x="1348260" y="0"/>
                </a:cubicBezTo>
                <a:close/>
              </a:path>
            </a:pathLst>
          </a:custGeom>
          <a:solidFill>
            <a:schemeClr val="accent6"/>
          </a:solidFill>
        </p:spPr>
        <p:txBody>
          <a:bodyPr wrap="square" anchor="ctr" anchorCtr="0">
            <a:noAutofit/>
          </a:bodyPr>
          <a:lstStyle>
            <a:lvl1pPr marL="0" indent="0" algn="ctr">
              <a:buNone/>
              <a:defRPr/>
            </a:lvl1pPr>
          </a:lstStyle>
          <a:p>
            <a:r>
              <a:rPr lang="en-US" dirty="0"/>
              <a:t>Click to add image</a:t>
            </a:r>
          </a:p>
        </p:txBody>
      </p:sp>
      <p:sp>
        <p:nvSpPr>
          <p:cNvPr id="9" name="Picture Placeholder 76">
            <a:extLst>
              <a:ext uri="{FF2B5EF4-FFF2-40B4-BE49-F238E27FC236}">
                <a16:creationId xmlns:a16="http://schemas.microsoft.com/office/drawing/2014/main" id="{2BF2708C-642F-4768-BAD8-F6B3AA238036}"/>
              </a:ext>
            </a:extLst>
          </p:cNvPr>
          <p:cNvSpPr>
            <a:spLocks noGrp="1"/>
          </p:cNvSpPr>
          <p:nvPr>
            <p:ph type="pic" sz="quarter" idx="14" hasCustomPrompt="1"/>
          </p:nvPr>
        </p:nvSpPr>
        <p:spPr>
          <a:xfrm>
            <a:off x="6065008" y="3196422"/>
            <a:ext cx="4388823" cy="3038631"/>
          </a:xfrm>
          <a:custGeom>
            <a:avLst/>
            <a:gdLst>
              <a:gd name="connsiteX0" fmla="*/ 1519143 w 4388823"/>
              <a:gd name="connsiteY0" fmla="*/ 0 h 3038631"/>
              <a:gd name="connsiteX1" fmla="*/ 2869539 w 4388823"/>
              <a:gd name="connsiteY1" fmla="*/ 0 h 3038631"/>
              <a:gd name="connsiteX2" fmla="*/ 3585785 w 4388823"/>
              <a:gd name="connsiteY2" fmla="*/ 296696 h 3038631"/>
              <a:gd name="connsiteX3" fmla="*/ 4092192 w 4388823"/>
              <a:gd name="connsiteY3" fmla="*/ 803165 h 3038631"/>
              <a:gd name="connsiteX4" fmla="*/ 4388823 w 4388823"/>
              <a:gd name="connsiteY4" fmla="*/ 1519347 h 3038631"/>
              <a:gd name="connsiteX5" fmla="*/ 4388823 w 4388823"/>
              <a:gd name="connsiteY5" fmla="*/ 2025754 h 3038631"/>
              <a:gd name="connsiteX6" fmla="*/ 3375947 w 4388823"/>
              <a:gd name="connsiteY6" fmla="*/ 3038631 h 3038631"/>
              <a:gd name="connsiteX7" fmla="*/ 1519143 w 4388823"/>
              <a:gd name="connsiteY7" fmla="*/ 3038631 h 3038631"/>
              <a:gd name="connsiteX8" fmla="*/ 803087 w 4388823"/>
              <a:gd name="connsiteY8" fmla="*/ 2742063 h 3038631"/>
              <a:gd name="connsiteX9" fmla="*/ 296616 w 4388823"/>
              <a:gd name="connsiteY9" fmla="*/ 2235593 h 3038631"/>
              <a:gd name="connsiteX10" fmla="*/ 296616 w 4388823"/>
              <a:gd name="connsiteY10" fmla="*/ 803165 h 3038631"/>
              <a:gd name="connsiteX11" fmla="*/ 803087 w 4388823"/>
              <a:gd name="connsiteY11" fmla="*/ 296696 h 3038631"/>
              <a:gd name="connsiteX12" fmla="*/ 1519143 w 4388823"/>
              <a:gd name="connsiteY12" fmla="*/ 0 h 303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823" h="3038631">
                <a:moveTo>
                  <a:pt x="1519143" y="0"/>
                </a:moveTo>
                <a:lnTo>
                  <a:pt x="2869539" y="0"/>
                </a:lnTo>
                <a:cubicBezTo>
                  <a:pt x="3138171" y="0"/>
                  <a:pt x="3395755" y="106792"/>
                  <a:pt x="3585785" y="296696"/>
                </a:cubicBezTo>
                <a:lnTo>
                  <a:pt x="4092192" y="803165"/>
                </a:lnTo>
                <a:cubicBezTo>
                  <a:pt x="4282095" y="993132"/>
                  <a:pt x="4388823" y="1250778"/>
                  <a:pt x="4388823" y="1519347"/>
                </a:cubicBezTo>
                <a:lnTo>
                  <a:pt x="4388823" y="2025754"/>
                </a:lnTo>
                <a:cubicBezTo>
                  <a:pt x="4388823" y="2585176"/>
                  <a:pt x="3935304" y="3038631"/>
                  <a:pt x="3375947" y="3038631"/>
                </a:cubicBezTo>
                <a:lnTo>
                  <a:pt x="1519143" y="3038631"/>
                </a:lnTo>
                <a:cubicBezTo>
                  <a:pt x="1250574" y="3038631"/>
                  <a:pt x="992989" y="2931902"/>
                  <a:pt x="803087" y="2742063"/>
                </a:cubicBezTo>
                <a:lnTo>
                  <a:pt x="296616" y="2235593"/>
                </a:lnTo>
                <a:cubicBezTo>
                  <a:pt x="-98871" y="1840042"/>
                  <a:pt x="-98871" y="1198780"/>
                  <a:pt x="296616" y="803165"/>
                </a:cubicBezTo>
                <a:lnTo>
                  <a:pt x="803087" y="296696"/>
                </a:lnTo>
                <a:cubicBezTo>
                  <a:pt x="992926" y="106792"/>
                  <a:pt x="1250574" y="0"/>
                  <a:pt x="1519143" y="0"/>
                </a:cubicBezTo>
                <a:close/>
              </a:path>
            </a:pathLst>
          </a:custGeom>
          <a:solidFill>
            <a:schemeClr val="accent4"/>
          </a:solidFill>
        </p:spPr>
        <p:txBody>
          <a:bodyPr wrap="square" anchor="ctr" anchorCtr="0">
            <a:noAutofit/>
          </a:bodyPr>
          <a:lstStyle>
            <a:lvl1pPr marL="0" indent="0" algn="ctr">
              <a:buFontTx/>
              <a:buNone/>
              <a:defRPr/>
            </a:lvl1pPr>
          </a:lstStyle>
          <a:p>
            <a:r>
              <a:rPr lang="en-US" dirty="0"/>
              <a:t>Click to add image</a:t>
            </a:r>
          </a:p>
        </p:txBody>
      </p:sp>
      <p:sp>
        <p:nvSpPr>
          <p:cNvPr id="3" name="Oval 2">
            <a:extLst>
              <a:ext uri="{FF2B5EF4-FFF2-40B4-BE49-F238E27FC236}">
                <a16:creationId xmlns:a16="http://schemas.microsoft.com/office/drawing/2014/main" id="{8FBDE4E5-EED2-45D1-80FB-7BA6B76603E0}"/>
              </a:ext>
            </a:extLst>
          </p:cNvPr>
          <p:cNvSpPr/>
          <p:nvPr userDrawn="1"/>
        </p:nvSpPr>
        <p:spPr>
          <a:xfrm>
            <a:off x="5767003" y="5664563"/>
            <a:ext cx="570489" cy="57048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6116217"/>
      </p:ext>
    </p:extLst>
  </p:cSld>
  <p:clrMapOvr>
    <a:masterClrMapping/>
  </p:clrMapOvr>
  <p:transition spd="slow">
    <p:push dir="u"/>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End_Dark">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4" name="Freeform 5">
            <a:extLst>
              <a:ext uri="{FF2B5EF4-FFF2-40B4-BE49-F238E27FC236}">
                <a16:creationId xmlns:a16="http://schemas.microsoft.com/office/drawing/2014/main" id="{D1083AFD-C3C4-4C4E-9D45-663C1357BD4B}"/>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35146763"/>
      </p:ext>
    </p:extLst>
  </p:cSld>
  <p:clrMapOvr>
    <a:masterClrMapping/>
  </p:clrMapOvr>
  <p:transition spd="slow">
    <p:push dir="u"/>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End_Light">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3429001"/>
            <a:ext cx="7559676" cy="2808288"/>
          </a:xfrm>
        </p:spPr>
        <p:txBody>
          <a:bodyPr bIns="0"/>
          <a:lstStyle>
            <a:lvl1pPr marL="0" indent="0">
              <a:spcBef>
                <a:spcPts val="200"/>
              </a:spcBef>
              <a:buNone/>
              <a:defRPr sz="2200">
                <a:solidFill>
                  <a:schemeClr val="tx2"/>
                </a:solidFill>
              </a:defRPr>
            </a:lvl1pPr>
          </a:lstStyle>
          <a:p>
            <a:pPr lvl="0"/>
            <a:r>
              <a:rPr lang="en-US"/>
              <a:t>Click to edit Master text styles</a:t>
            </a:r>
          </a:p>
        </p:txBody>
      </p:sp>
      <p:sp>
        <p:nvSpPr>
          <p:cNvPr id="4" name="Freeform 5">
            <a:extLst>
              <a:ext uri="{FF2B5EF4-FFF2-40B4-BE49-F238E27FC236}">
                <a16:creationId xmlns:a16="http://schemas.microsoft.com/office/drawing/2014/main" id="{D1083AFD-C3C4-4C4E-9D45-663C1357BD4B}"/>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5927609"/>
      </p:ext>
    </p:extLst>
  </p:cSld>
  <p:clrMapOvr>
    <a:masterClrMapping/>
  </p:clrMapOvr>
  <p:transition spd="slow">
    <p:push dir="u"/>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End_Image">
    <p:bg>
      <p:bgPr>
        <a:solidFill>
          <a:schemeClr val="accent1"/>
        </a:solidFill>
        <a:effectLst/>
      </p:bgPr>
    </p:bg>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8F73E35-744B-44B8-8AF8-6185A19DB445}"/>
              </a:ext>
            </a:extLst>
          </p:cNvPr>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5" name="Text Placeholder 7">
            <a:extLst>
              <a:ext uri="{FF2B5EF4-FFF2-40B4-BE49-F238E27FC236}">
                <a16:creationId xmlns:a16="http://schemas.microsoft.com/office/drawing/2014/main" id="{BE762C6A-BA1D-4B63-B365-B1A46B1DB81D}"/>
              </a:ext>
            </a:extLst>
          </p:cNvPr>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908453"/>
            <a:ext cx="7559676" cy="2328836"/>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7" name="Freeform 5">
            <a:extLst>
              <a:ext uri="{FF2B5EF4-FFF2-40B4-BE49-F238E27FC236}">
                <a16:creationId xmlns:a16="http://schemas.microsoft.com/office/drawing/2014/main" id="{9E23D504-0A2A-4047-8825-F2DF92F82C6A}"/>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81397521"/>
      </p:ext>
    </p:extLst>
  </p:cSld>
  <p:clrMapOvr>
    <a:masterClrMapping/>
  </p:clrMapOvr>
  <p:transition spd="slow">
    <p:push dir="u"/>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End_White_SF_ESNG">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3429001"/>
            <a:ext cx="7559676" cy="2808288"/>
          </a:xfrm>
        </p:spPr>
        <p:txBody>
          <a:bodyPr bIns="0"/>
          <a:lstStyle>
            <a:lvl1pPr marL="0" indent="0">
              <a:spcBef>
                <a:spcPts val="200"/>
              </a:spcBef>
              <a:buNone/>
              <a:defRPr sz="2200">
                <a:solidFill>
                  <a:schemeClr val="tx2"/>
                </a:solidFill>
              </a:defRPr>
            </a:lvl1pPr>
          </a:lstStyle>
          <a:p>
            <a:pPr lvl="0"/>
            <a:r>
              <a:rPr lang="en-US"/>
              <a:t>Click to edit Master text styles</a:t>
            </a:r>
          </a:p>
        </p:txBody>
      </p:sp>
      <p:sp>
        <p:nvSpPr>
          <p:cNvPr id="5" name="Freeform 5">
            <a:extLst>
              <a:ext uri="{FF2B5EF4-FFF2-40B4-BE49-F238E27FC236}">
                <a16:creationId xmlns:a16="http://schemas.microsoft.com/office/drawing/2014/main" id="{B3A554A6-B683-4538-9C31-2FE63ACC7883}"/>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pic>
        <p:nvPicPr>
          <p:cNvPr id="3" name="Graphic 2">
            <a:extLst>
              <a:ext uri="{FF2B5EF4-FFF2-40B4-BE49-F238E27FC236}">
                <a16:creationId xmlns:a16="http://schemas.microsoft.com/office/drawing/2014/main" id="{C7A1AA4B-54DD-4113-A85E-5E48A4C95A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037885" y="5410200"/>
            <a:ext cx="1530228" cy="844264"/>
          </a:xfrm>
          <a:prstGeom prst="rect">
            <a:avLst/>
          </a:prstGeom>
        </p:spPr>
      </p:pic>
    </p:spTree>
    <p:extLst>
      <p:ext uri="{BB962C8B-B14F-4D97-AF65-F5344CB8AC3E}">
        <p14:creationId xmlns:p14="http://schemas.microsoft.com/office/powerpoint/2010/main" val="1484405534"/>
      </p:ext>
    </p:extLst>
  </p:cSld>
  <p:clrMapOvr>
    <a:masterClrMapping/>
  </p:clrMapOvr>
  <p:transition spd="slow">
    <p:push dir="u"/>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End_White_SF_EST">
    <p:bg>
      <p:bgPr>
        <a:solidFill>
          <a:schemeClr val="bg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D34F266-2833-443E-BEB8-D16CB46618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037885" y="5410200"/>
            <a:ext cx="1530228" cy="828000"/>
          </a:xfrm>
          <a:prstGeom prst="rect">
            <a:avLst/>
          </a:prstGeom>
        </p:spPr>
      </p:pic>
      <p:sp>
        <p:nvSpPr>
          <p:cNvPr id="2" name="Title 1"/>
          <p:cNvSpPr>
            <a:spLocks noGrp="1"/>
          </p:cNvSpPr>
          <p:nvPr>
            <p:ph type="title"/>
          </p:nvPr>
        </p:nvSpPr>
        <p:spPr>
          <a:xfrm>
            <a:off x="623887" y="658801"/>
            <a:ext cx="7559676" cy="1617674"/>
          </a:xfrm>
        </p:spPr>
        <p:txBody>
          <a:bodyPr/>
          <a:lstStyle>
            <a:lvl1pPr>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p:nvPr>
        </p:nvSpPr>
        <p:spPr>
          <a:xfrm>
            <a:off x="623887" y="3429001"/>
            <a:ext cx="7559676" cy="2808288"/>
          </a:xfrm>
        </p:spPr>
        <p:txBody>
          <a:bodyPr bIns="0"/>
          <a:lstStyle>
            <a:lvl1pPr marL="0" indent="0">
              <a:spcBef>
                <a:spcPts val="200"/>
              </a:spcBef>
              <a:buNone/>
              <a:defRPr sz="2200">
                <a:solidFill>
                  <a:schemeClr val="tx2"/>
                </a:solidFill>
              </a:defRPr>
            </a:lvl1pPr>
          </a:lstStyle>
          <a:p>
            <a:pPr lvl="0"/>
            <a:r>
              <a:rPr lang="en-US"/>
              <a:t>Click to edit Master text styles</a:t>
            </a:r>
          </a:p>
        </p:txBody>
      </p:sp>
      <p:sp>
        <p:nvSpPr>
          <p:cNvPr id="5" name="Freeform 5">
            <a:extLst>
              <a:ext uri="{FF2B5EF4-FFF2-40B4-BE49-F238E27FC236}">
                <a16:creationId xmlns:a16="http://schemas.microsoft.com/office/drawing/2014/main" id="{B3A554A6-B683-4538-9C31-2FE63ACC7883}"/>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98416817"/>
      </p:ext>
    </p:extLst>
  </p:cSld>
  <p:clrMapOvr>
    <a:masterClrMapping/>
  </p:clrMapOvr>
  <p:transition spd="slow">
    <p:push dir="u"/>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Manual_Title">
    <p:bg>
      <p:bgPr>
        <a:solidFill>
          <a:schemeClr val="accent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826E22F4-7000-4904-A79C-A24ACA08C0E4}"/>
              </a:ext>
            </a:extLst>
          </p:cNvPr>
          <p:cNvSpPr txBox="1"/>
          <p:nvPr userDrawn="1"/>
        </p:nvSpPr>
        <p:spPr>
          <a:xfrm>
            <a:off x="623889" y="658801"/>
            <a:ext cx="4243386" cy="884249"/>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6000" dirty="0">
                <a:solidFill>
                  <a:schemeClr val="bg1"/>
                </a:solidFill>
                <a:latin typeface="+mj-lt"/>
              </a:rPr>
              <a:t>Hello!</a:t>
            </a:r>
          </a:p>
        </p:txBody>
      </p:sp>
      <p:sp>
        <p:nvSpPr>
          <p:cNvPr id="11" name="Text Placeholder 8">
            <a:extLst>
              <a:ext uri="{FF2B5EF4-FFF2-40B4-BE49-F238E27FC236}">
                <a16:creationId xmlns:a16="http://schemas.microsoft.com/office/drawing/2014/main" id="{ED321AF2-2354-45D7-A71C-6ABF961BCFE0}"/>
              </a:ext>
            </a:extLst>
          </p:cNvPr>
          <p:cNvSpPr>
            <a:spLocks noGrp="1"/>
          </p:cNvSpPr>
          <p:nvPr>
            <p:ph type="body" sz="quarter" idx="12" hasCustomPrompt="1"/>
          </p:nvPr>
        </p:nvSpPr>
        <p:spPr>
          <a:xfrm>
            <a:off x="623887" y="3429000"/>
            <a:ext cx="4964112" cy="2808288"/>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12" name="Teksti kohatäide 3">
            <a:extLst>
              <a:ext uri="{FF2B5EF4-FFF2-40B4-BE49-F238E27FC236}">
                <a16:creationId xmlns:a16="http://schemas.microsoft.com/office/drawing/2014/main" id="{EDDBAD18-C3DD-4E53-BC6C-0BC0923EC9D7}"/>
              </a:ext>
            </a:extLst>
          </p:cNvPr>
          <p:cNvSpPr>
            <a:spLocks noGrp="1"/>
          </p:cNvSpPr>
          <p:nvPr>
            <p:ph type="body" sz="quarter" idx="13" hasCustomPrompt="1"/>
          </p:nvPr>
        </p:nvSpPr>
        <p:spPr>
          <a:xfrm>
            <a:off x="6096001" y="3429000"/>
            <a:ext cx="4964112" cy="2808288"/>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13" name="TextBox 12">
            <a:extLst>
              <a:ext uri="{FF2B5EF4-FFF2-40B4-BE49-F238E27FC236}">
                <a16:creationId xmlns:a16="http://schemas.microsoft.com/office/drawing/2014/main" id="{A36B1F16-A6F5-4DCC-A452-D5018E125DDF}"/>
              </a:ext>
            </a:extLst>
          </p:cNvPr>
          <p:cNvSpPr txBox="1"/>
          <p:nvPr userDrawn="1"/>
        </p:nvSpPr>
        <p:spPr>
          <a:xfrm>
            <a:off x="6096000" y="0"/>
            <a:ext cx="5832475" cy="657225"/>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800" dirty="0">
                <a:solidFill>
                  <a:schemeClr val="bg1"/>
                </a:solidFill>
              </a:rPr>
              <a:t>THIS IS AN INSTRUCTION SLIDE – DELETE BEFORE FINALISING YOUR PRESENTATION</a:t>
            </a:r>
          </a:p>
        </p:txBody>
      </p:sp>
      <p:sp>
        <p:nvSpPr>
          <p:cNvPr id="7" name="Text Placeholder 5">
            <a:extLst>
              <a:ext uri="{FF2B5EF4-FFF2-40B4-BE49-F238E27FC236}">
                <a16:creationId xmlns:a16="http://schemas.microsoft.com/office/drawing/2014/main" id="{15F31B2E-7FF5-403E-9CB3-3F9CDDBAC21E}"/>
              </a:ext>
            </a:extLst>
          </p:cNvPr>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Tree>
    <p:extLst>
      <p:ext uri="{BB962C8B-B14F-4D97-AF65-F5344CB8AC3E}">
        <p14:creationId xmlns:p14="http://schemas.microsoft.com/office/powerpoint/2010/main" val="422349723"/>
      </p:ext>
    </p:extLst>
  </p:cSld>
  <p:clrMapOvr>
    <a:masterClrMapping/>
  </p:clrMapOvr>
  <p:transition spd="slow">
    <p:push dir="u"/>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nual_PartnerLogo">
    <p:bg>
      <p:bgPr>
        <a:solidFill>
          <a:schemeClr val="accent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826E22F4-7000-4904-A79C-A24ACA08C0E4}"/>
              </a:ext>
            </a:extLst>
          </p:cNvPr>
          <p:cNvSpPr txBox="1"/>
          <p:nvPr userDrawn="1"/>
        </p:nvSpPr>
        <p:spPr>
          <a:xfrm>
            <a:off x="623888" y="658801"/>
            <a:ext cx="6119811" cy="884249"/>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6000" dirty="0">
                <a:solidFill>
                  <a:schemeClr val="bg1"/>
                </a:solidFill>
                <a:latin typeface="+mj-lt"/>
              </a:rPr>
              <a:t>Partner logos</a:t>
            </a:r>
          </a:p>
        </p:txBody>
      </p:sp>
      <p:sp>
        <p:nvSpPr>
          <p:cNvPr id="11" name="Text Placeholder 8">
            <a:extLst>
              <a:ext uri="{FF2B5EF4-FFF2-40B4-BE49-F238E27FC236}">
                <a16:creationId xmlns:a16="http://schemas.microsoft.com/office/drawing/2014/main" id="{ED321AF2-2354-45D7-A71C-6ABF961BCFE0}"/>
              </a:ext>
            </a:extLst>
          </p:cNvPr>
          <p:cNvSpPr>
            <a:spLocks noGrp="1"/>
          </p:cNvSpPr>
          <p:nvPr>
            <p:ph type="body" sz="quarter" idx="12" hasCustomPrompt="1"/>
          </p:nvPr>
        </p:nvSpPr>
        <p:spPr>
          <a:xfrm>
            <a:off x="623887" y="3429000"/>
            <a:ext cx="4964112" cy="1795561"/>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12" name="Teksti kohatäide 3">
            <a:extLst>
              <a:ext uri="{FF2B5EF4-FFF2-40B4-BE49-F238E27FC236}">
                <a16:creationId xmlns:a16="http://schemas.microsoft.com/office/drawing/2014/main" id="{EDDBAD18-C3DD-4E53-BC6C-0BC0923EC9D7}"/>
              </a:ext>
            </a:extLst>
          </p:cNvPr>
          <p:cNvSpPr>
            <a:spLocks noGrp="1"/>
          </p:cNvSpPr>
          <p:nvPr>
            <p:ph type="body" sz="quarter" idx="13" hasCustomPrompt="1"/>
          </p:nvPr>
        </p:nvSpPr>
        <p:spPr>
          <a:xfrm>
            <a:off x="6096001" y="3429000"/>
            <a:ext cx="4964112" cy="1795561"/>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13" name="TextBox 12">
            <a:extLst>
              <a:ext uri="{FF2B5EF4-FFF2-40B4-BE49-F238E27FC236}">
                <a16:creationId xmlns:a16="http://schemas.microsoft.com/office/drawing/2014/main" id="{A36B1F16-A6F5-4DCC-A452-D5018E125DDF}"/>
              </a:ext>
            </a:extLst>
          </p:cNvPr>
          <p:cNvSpPr txBox="1"/>
          <p:nvPr userDrawn="1"/>
        </p:nvSpPr>
        <p:spPr>
          <a:xfrm>
            <a:off x="6096000" y="0"/>
            <a:ext cx="5832475" cy="657225"/>
          </a:xfrm>
          <a:prstGeom prst="rect">
            <a:avLst/>
          </a:prstGeom>
          <a:noFill/>
        </p:spPr>
        <p:txBody>
          <a:bodyPr wrap="square" lIns="0" tIns="0" rIns="0" bIns="0" rtlCol="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sz="800" dirty="0">
                <a:solidFill>
                  <a:schemeClr val="bg1"/>
                </a:solidFill>
              </a:rPr>
              <a:t>THIS IS AN INSTRUCTION SLIDE – DELETE BEFORE FINALISING YOUR PRESENTATION</a:t>
            </a:r>
          </a:p>
        </p:txBody>
      </p:sp>
      <p:sp>
        <p:nvSpPr>
          <p:cNvPr id="7" name="Text Placeholder 5">
            <a:extLst>
              <a:ext uri="{FF2B5EF4-FFF2-40B4-BE49-F238E27FC236}">
                <a16:creationId xmlns:a16="http://schemas.microsoft.com/office/drawing/2014/main" id="{15F31B2E-7FF5-403E-9CB3-3F9CDDBAC21E}"/>
              </a:ext>
            </a:extLst>
          </p:cNvPr>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3" name="Rectangle 2">
            <a:extLst>
              <a:ext uri="{FF2B5EF4-FFF2-40B4-BE49-F238E27FC236}">
                <a16:creationId xmlns:a16="http://schemas.microsoft.com/office/drawing/2014/main" id="{108EF268-C8D6-49C8-974E-545F68EDD96F}"/>
              </a:ext>
            </a:extLst>
          </p:cNvPr>
          <p:cNvSpPr/>
          <p:nvPr userDrawn="1"/>
        </p:nvSpPr>
        <p:spPr>
          <a:xfrm>
            <a:off x="623887" y="5717041"/>
            <a:ext cx="3384551" cy="520247"/>
          </a:xfrm>
          <a:prstGeom prst="rect">
            <a:avLst/>
          </a:prstGeom>
          <a:pattFill prst="lgCheck">
            <a:fgClr>
              <a:schemeClr val="bg1"/>
            </a:fgClr>
            <a:bgClr>
              <a:srgbClr val="0078FF"/>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48185913"/>
      </p:ext>
    </p:extLst>
  </p:cSld>
  <p:clrMapOvr>
    <a:masterClrMapping/>
  </p:clrMapOvr>
  <p:transition spd="slow">
    <p:push dir="u"/>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Content_White">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228F3BC6-7972-4BAC-96A0-2B73A31A2424}"/>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51A6A5FF-653C-46DB-8F94-0A243D849B0D}"/>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4E87F3C9-2AE8-419C-A2D5-D3AF3446339A}"/>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9F96D739-1857-4389-8DEC-D8619A7AE785}"/>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6D00334-4FAD-415B-8878-10AF90C4A9B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8F8E5137-A1A5-4048-9D94-6665C1BB4B96}"/>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81FA2180-7131-4875-8123-B1865EC964F8}"/>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669A1C7F-E994-43ED-BF7E-8A09ABF8DF6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BEEF163A-239B-4EB5-9DF8-023A666BADF7}"/>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CCC1F7A7-B0FB-44A3-BD50-1447C19B9733}"/>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A896CBC9-ABCA-4119-9B57-B8BF4B5543BE}"/>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4677AA08-05FD-49EB-ACD2-D667BA321B60}"/>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1D08156B-568E-4793-B7B8-AFF454FBCDCB}"/>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AA868916-32CD-4562-89B7-C3DDE4178A9A}"/>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9FD59890-A978-4A24-AFDC-4BE4623D3064}"/>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95B098A9-5E16-42DD-89E4-C3D5EA2ED81E}"/>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AACE7BEB-3A82-4D29-A531-AE81E4337F51}"/>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34A2DAEA-8C58-4CE0-89AD-D16404C85861}"/>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82247F93-97C3-46A6-9285-1BFAF9F2917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13987450-EEB0-404D-9152-506178FA4F23}"/>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21F11BDF-409E-4FB5-9195-4932BBBEA0E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28D81511-6C1E-480A-A1A4-28EEF4DE62C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F15C4581-71F7-443E-985B-E99A41C9C40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33671415-7806-4F63-970F-B825E2A13C09}"/>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45379B6B-0D57-49F7-8DFB-DD8C13191F86}"/>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480A0775-9510-47A7-B7C8-4371467501E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1CFEFAB2-3610-42D8-8987-D3EDF16BEB8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6135FE14-5F3B-4489-B4D0-55991F05ED6F}"/>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F52A0A69-25EF-4F2E-AB6A-4907B30A3DDA}"/>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091E5BF5-CE0F-4722-8260-4487606D0685}"/>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20521F9D-C9BB-4EDD-8503-9570055597A2}"/>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71075A5B-FB39-4ACA-ADB5-A8308DC3C137}"/>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BB3F22DC-12EE-4F0D-A810-8C1E115DB473}"/>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D8DA50BD-C142-4B87-A27E-9527D238503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575954A4-F3EE-4CE3-B61E-EB7A53DFFBB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2517B777-1AB9-46C2-BB77-6E0C1FA171FD}"/>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2B09ED84-664E-4A5F-A319-7EABBA39C1C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EED6D8F8-3DF1-40DC-9C88-F56267FEA96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C52610F8-F0AE-439B-BC6C-028F68BC81C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F77B9338-82E8-4C1F-9DDA-BC6C8FD244A1}"/>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044F7675-69F2-45DA-87CA-4ED4A4DBB5FA}"/>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2972E8AB-D2A5-4F7F-9358-04B2FDC668B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67D0A64A-C917-46B5-B929-2DCB04C3C7F5}"/>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E202E4D2-100B-4285-97D4-DA313AD6863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212F46AC-F6A6-4093-9829-C7F78D013616}"/>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C47C22E7-A674-45EC-B504-7F9AB47757F8}"/>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68FC1A71-AA5C-491D-A037-F65390485F7A}"/>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2AED598B-37DA-4A41-920C-D4F11E11102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B0DC14E8-50D7-44C0-B6F5-A634BF09A435}"/>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7E3FFCC7-F3CD-44A9-B013-6601BF4C99F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16022819"/>
      </p:ext>
    </p:extLst>
  </p:cSld>
  <p:clrMapOvr>
    <a:masterClrMapping/>
  </p:clrMapOvr>
  <p:transition spd="slow">
    <p:push dir="u"/>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itelslaid">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9A738F0C-8B01-4337-862B-51E6A76CB3B8}"/>
              </a:ext>
            </a:extLst>
          </p:cNvPr>
          <p:cNvSpPr txBox="1">
            <a:spLocks noGrp="1"/>
          </p:cNvSpPr>
          <p:nvPr>
            <p:ph type="ctrTitle"/>
          </p:nvPr>
        </p:nvSpPr>
        <p:spPr>
          <a:xfrm>
            <a:off x="1524801" y="1122046"/>
            <a:ext cx="9142389" cy="2387332"/>
          </a:xfrm>
        </p:spPr>
        <p:txBody>
          <a:bodyPr anchor="b" anchorCtr="1"/>
          <a:lstStyle>
            <a:lvl1pPr algn="ctr">
              <a:defRPr sz="6016"/>
            </a:lvl1pPr>
          </a:lstStyle>
          <a:p>
            <a:pPr lvl="0"/>
            <a:r>
              <a:rPr lang="et-EE"/>
              <a:t>Muutke pealkirja laadi</a:t>
            </a:r>
          </a:p>
        </p:txBody>
      </p:sp>
      <p:sp>
        <p:nvSpPr>
          <p:cNvPr id="3" name="Alapealkiri 2">
            <a:extLst>
              <a:ext uri="{FF2B5EF4-FFF2-40B4-BE49-F238E27FC236}">
                <a16:creationId xmlns:a16="http://schemas.microsoft.com/office/drawing/2014/main" id="{2FA034B9-BB6F-4316-921A-E50B0048F308}"/>
              </a:ext>
            </a:extLst>
          </p:cNvPr>
          <p:cNvSpPr txBox="1">
            <a:spLocks noGrp="1"/>
          </p:cNvSpPr>
          <p:nvPr>
            <p:ph type="subTitle" idx="1"/>
          </p:nvPr>
        </p:nvSpPr>
        <p:spPr>
          <a:xfrm>
            <a:off x="1524801" y="3601684"/>
            <a:ext cx="9142389" cy="1656804"/>
          </a:xfrm>
        </p:spPr>
        <p:txBody>
          <a:bodyPr anchorCtr="1"/>
          <a:lstStyle>
            <a:lvl1pPr algn="ctr">
              <a:defRPr sz="2406"/>
            </a:lvl1pPr>
          </a:lstStyle>
          <a:p>
            <a:pPr lvl="0"/>
            <a:r>
              <a:rPr lang="et-EE"/>
              <a:t>Klõpsake juhtslaidi alapealkirja laadi redigeerimiseks</a:t>
            </a:r>
          </a:p>
        </p:txBody>
      </p:sp>
      <p:sp>
        <p:nvSpPr>
          <p:cNvPr id="4" name="Kuupäeva kohatäide 3">
            <a:extLst>
              <a:ext uri="{FF2B5EF4-FFF2-40B4-BE49-F238E27FC236}">
                <a16:creationId xmlns:a16="http://schemas.microsoft.com/office/drawing/2014/main" id="{74FF311D-28EA-4D8B-90B5-88D10F2A9388}"/>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3061C9DD-7580-4270-88F5-E430A01C5D83}"/>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8D6BD350-F641-4CE6-BB37-81E5C159086A}"/>
              </a:ext>
            </a:extLst>
          </p:cNvPr>
          <p:cNvSpPr txBox="1">
            <a:spLocks noGrp="1"/>
          </p:cNvSpPr>
          <p:nvPr>
            <p:ph type="sldNum" sz="quarter" idx="8"/>
          </p:nvPr>
        </p:nvSpPr>
        <p:spPr/>
        <p:txBody>
          <a:bodyPr/>
          <a:lstStyle>
            <a:lvl1pPr>
              <a:defRPr/>
            </a:lvl1pPr>
          </a:lstStyle>
          <a:p>
            <a:pPr lvl="0"/>
            <a:fld id="{0EAB30EF-4F66-4503-A1CD-028844E551F5}" type="slidenum">
              <a:t>‹#›</a:t>
            </a:fld>
            <a:endParaRPr lang="et-EE"/>
          </a:p>
        </p:txBody>
      </p:sp>
    </p:spTree>
    <p:extLst>
      <p:ext uri="{BB962C8B-B14F-4D97-AF65-F5344CB8AC3E}">
        <p14:creationId xmlns:p14="http://schemas.microsoft.com/office/powerpoint/2010/main" val="374304083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Pealkiri ja sisu">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B06ED1A8-DDBA-475A-A4D4-E88C8407759D}"/>
              </a:ext>
            </a:extLst>
          </p:cNvPr>
          <p:cNvSpPr txBox="1">
            <a:spLocks noGrp="1"/>
          </p:cNvSpPr>
          <p:nvPr>
            <p:ph type="title"/>
          </p:nvPr>
        </p:nvSpPr>
        <p:spPr/>
        <p:txBody>
          <a:bodyPr/>
          <a:lstStyle>
            <a:lvl1pPr>
              <a:defRPr/>
            </a:lvl1pPr>
          </a:lstStyle>
          <a:p>
            <a:pPr lvl="0"/>
            <a:r>
              <a:rPr lang="et-EE"/>
              <a:t>Muutke pealkirja laadi</a:t>
            </a:r>
          </a:p>
        </p:txBody>
      </p:sp>
      <p:sp>
        <p:nvSpPr>
          <p:cNvPr id="3" name="Sisu kohatäide 2">
            <a:extLst>
              <a:ext uri="{FF2B5EF4-FFF2-40B4-BE49-F238E27FC236}">
                <a16:creationId xmlns:a16="http://schemas.microsoft.com/office/drawing/2014/main" id="{7634DFDF-3A8E-4FCF-A8D3-1B586969F1A6}"/>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152F3DCB-1012-45E0-BA4D-5A291AB7B0AD}"/>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56F4659D-C3FC-4F2D-BDDE-B5F81BDE81CD}"/>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DB3C7FB3-799A-43B6-B0B8-BA66598BE9FA}"/>
              </a:ext>
            </a:extLst>
          </p:cNvPr>
          <p:cNvSpPr txBox="1">
            <a:spLocks noGrp="1"/>
          </p:cNvSpPr>
          <p:nvPr>
            <p:ph type="sldNum" sz="quarter" idx="8"/>
          </p:nvPr>
        </p:nvSpPr>
        <p:spPr/>
        <p:txBody>
          <a:bodyPr/>
          <a:lstStyle>
            <a:lvl1pPr>
              <a:defRPr/>
            </a:lvl1pPr>
          </a:lstStyle>
          <a:p>
            <a:pPr lvl="0"/>
            <a:fld id="{490A3EC2-C48B-4127-96E9-B653F4FF58F6}" type="slidenum">
              <a:t>‹#›</a:t>
            </a:fld>
            <a:endParaRPr lang="et-EE"/>
          </a:p>
        </p:txBody>
      </p:sp>
    </p:spTree>
    <p:extLst>
      <p:ext uri="{BB962C8B-B14F-4D97-AF65-F5344CB8AC3E}">
        <p14:creationId xmlns:p14="http://schemas.microsoft.com/office/powerpoint/2010/main" val="42852323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_Boulder_Light_3">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Picture Placeholder 74">
            <a:extLst>
              <a:ext uri="{FF2B5EF4-FFF2-40B4-BE49-F238E27FC236}">
                <a16:creationId xmlns:a16="http://schemas.microsoft.com/office/drawing/2014/main" id="{DC7BEA8D-7CE6-4EE6-AC4C-CF7E9749379D}"/>
              </a:ext>
            </a:extLst>
          </p:cNvPr>
          <p:cNvSpPr>
            <a:spLocks noGrp="1"/>
          </p:cNvSpPr>
          <p:nvPr>
            <p:ph type="pic" sz="quarter" idx="10" hasCustomPrompt="1"/>
          </p:nvPr>
        </p:nvSpPr>
        <p:spPr>
          <a:xfrm>
            <a:off x="4749148" y="1628775"/>
            <a:ext cx="6774657" cy="4606277"/>
          </a:xfrm>
          <a:custGeom>
            <a:avLst/>
            <a:gdLst>
              <a:gd name="connsiteX0" fmla="*/ 3614631 w 8224014"/>
              <a:gd name="connsiteY0" fmla="*/ 0 h 5591735"/>
              <a:gd name="connsiteX1" fmla="*/ 5598498 w 8224014"/>
              <a:gd name="connsiteY1" fmla="*/ 0 h 5591735"/>
              <a:gd name="connsiteX2" fmla="*/ 5715308 w 8224014"/>
              <a:gd name="connsiteY2" fmla="*/ 3620 h 5591735"/>
              <a:gd name="connsiteX3" fmla="*/ 7234371 w 8224014"/>
              <a:gd name="connsiteY3" fmla="*/ 878448 h 5591735"/>
              <a:gd name="connsiteX4" fmla="*/ 7892519 w 8224014"/>
              <a:gd name="connsiteY4" fmla="*/ 1865547 h 5591735"/>
              <a:gd name="connsiteX5" fmla="*/ 8015651 w 8224014"/>
              <a:gd name="connsiteY5" fmla="*/ 3842845 h 5591735"/>
              <a:gd name="connsiteX6" fmla="*/ 7686700 w 8224014"/>
              <a:gd name="connsiteY6" fmla="*/ 4500829 h 5591735"/>
              <a:gd name="connsiteX7" fmla="*/ 5921501 w 8224014"/>
              <a:gd name="connsiteY7" fmla="*/ 5591735 h 5591735"/>
              <a:gd name="connsiteX8" fmla="*/ 2632066 w 8224014"/>
              <a:gd name="connsiteY8" fmla="*/ 5591735 h 5591735"/>
              <a:gd name="connsiteX9" fmla="*/ 989673 w 8224014"/>
              <a:gd name="connsiteY9" fmla="*/ 4713009 h 5591735"/>
              <a:gd name="connsiteX10" fmla="*/ 331770 w 8224014"/>
              <a:gd name="connsiteY10" fmla="*/ 3726317 h 5591735"/>
              <a:gd name="connsiteX11" fmla="*/ 141038 w 8224014"/>
              <a:gd name="connsiteY11" fmla="*/ 3363735 h 5591735"/>
              <a:gd name="connsiteX12" fmla="*/ 5609 w 8224014"/>
              <a:gd name="connsiteY12" fmla="*/ 2785901 h 5591735"/>
              <a:gd name="connsiteX13" fmla="*/ 0 w 8224014"/>
              <a:gd name="connsiteY13" fmla="*/ 2595225 h 5591735"/>
              <a:gd name="connsiteX14" fmla="*/ 0 w 8224014"/>
              <a:gd name="connsiteY14" fmla="*/ 2591929 h 5591735"/>
              <a:gd name="connsiteX15" fmla="*/ 13067 w 8224014"/>
              <a:gd name="connsiteY15" fmla="*/ 2401893 h 5591735"/>
              <a:gd name="connsiteX16" fmla="*/ 1240994 w 8224014"/>
              <a:gd name="connsiteY16" fmla="*/ 798860 h 5591735"/>
              <a:gd name="connsiteX17" fmla="*/ 2885752 w 8224014"/>
              <a:gd name="connsiteY17" fmla="*/ 141038 h 5591735"/>
              <a:gd name="connsiteX18" fmla="*/ 3431078 w 8224014"/>
              <a:gd name="connsiteY18" fmla="*/ 8759 h 5591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24014" h="5591735">
                <a:moveTo>
                  <a:pt x="3614631" y="0"/>
                </a:moveTo>
                <a:lnTo>
                  <a:pt x="5598498" y="0"/>
                </a:lnTo>
                <a:lnTo>
                  <a:pt x="5715308" y="3620"/>
                </a:lnTo>
                <a:cubicBezTo>
                  <a:pt x="6328084" y="41760"/>
                  <a:pt x="6891179" y="363728"/>
                  <a:pt x="7234371" y="878448"/>
                </a:cubicBezTo>
                <a:lnTo>
                  <a:pt x="7892519" y="1865547"/>
                </a:lnTo>
                <a:cubicBezTo>
                  <a:pt x="8285402" y="2454800"/>
                  <a:pt x="8332393" y="3209402"/>
                  <a:pt x="8015651" y="3842845"/>
                </a:cubicBezTo>
                <a:lnTo>
                  <a:pt x="7686700" y="4500829"/>
                </a:lnTo>
                <a:cubicBezTo>
                  <a:pt x="7352413" y="5169447"/>
                  <a:pt x="6669028" y="5591784"/>
                  <a:pt x="5921501" y="5591735"/>
                </a:cubicBezTo>
                <a:lnTo>
                  <a:pt x="2632066" y="5591735"/>
                </a:lnTo>
                <a:cubicBezTo>
                  <a:pt x="1972108" y="5591887"/>
                  <a:pt x="1355759" y="5262123"/>
                  <a:pt x="989673" y="4713009"/>
                </a:cubicBezTo>
                <a:lnTo>
                  <a:pt x="331770" y="3726317"/>
                </a:lnTo>
                <a:cubicBezTo>
                  <a:pt x="255785" y="3612401"/>
                  <a:pt x="191863" y="3490885"/>
                  <a:pt x="141038" y="3363735"/>
                </a:cubicBezTo>
                <a:cubicBezTo>
                  <a:pt x="65190" y="3173982"/>
                  <a:pt x="20876" y="2979437"/>
                  <a:pt x="5609" y="2785901"/>
                </a:cubicBezTo>
                <a:lnTo>
                  <a:pt x="0" y="2595225"/>
                </a:lnTo>
                <a:lnTo>
                  <a:pt x="0" y="2591929"/>
                </a:lnTo>
                <a:lnTo>
                  <a:pt x="13067" y="2401893"/>
                </a:lnTo>
                <a:cubicBezTo>
                  <a:pt x="95041" y="1706649"/>
                  <a:pt x="545234" y="1076972"/>
                  <a:pt x="1240994" y="798860"/>
                </a:cubicBezTo>
                <a:lnTo>
                  <a:pt x="2885752" y="141038"/>
                </a:lnTo>
                <a:cubicBezTo>
                  <a:pt x="3060596" y="71075"/>
                  <a:pt x="3244249" y="26620"/>
                  <a:pt x="3431078" y="8759"/>
                </a:cubicBezTo>
                <a:close/>
              </a:path>
            </a:pathLst>
          </a:custGeom>
          <a:solidFill>
            <a:schemeClr val="accent6"/>
          </a:solidFill>
        </p:spPr>
        <p:txBody>
          <a:bodyPr wrap="square" anchor="ctr" anchorCtr="0">
            <a:noAutofit/>
          </a:bodyPr>
          <a:lstStyle>
            <a:lvl1pPr marL="0" indent="0" algn="ctr">
              <a:buNone/>
              <a:defRPr/>
            </a:lvl1pPr>
          </a:lstStyle>
          <a:p>
            <a:r>
              <a:rPr lang="en-US" dirty="0"/>
              <a:t>Click to add image</a:t>
            </a:r>
          </a:p>
        </p:txBody>
      </p:sp>
      <p:sp>
        <p:nvSpPr>
          <p:cNvPr id="3" name="Graphic 2">
            <a:extLst>
              <a:ext uri="{FF2B5EF4-FFF2-40B4-BE49-F238E27FC236}">
                <a16:creationId xmlns:a16="http://schemas.microsoft.com/office/drawing/2014/main" id="{098A5E8F-8603-4979-8271-4EC0F557E77F}"/>
              </a:ext>
            </a:extLst>
          </p:cNvPr>
          <p:cNvSpPr/>
          <p:nvPr userDrawn="1"/>
        </p:nvSpPr>
        <p:spPr>
          <a:xfrm>
            <a:off x="9042400" y="842330"/>
            <a:ext cx="2009764" cy="1450034"/>
          </a:xfrm>
          <a:custGeom>
            <a:avLst/>
            <a:gdLst>
              <a:gd name="connsiteX0" fmla="*/ 4301681 w 5127300"/>
              <a:gd name="connsiteY0" fmla="*/ 406432 h 3699319"/>
              <a:gd name="connsiteX1" fmla="*/ 3803999 w 5127300"/>
              <a:gd name="connsiteY1" fmla="*/ 157639 h 3699319"/>
              <a:gd name="connsiteX2" fmla="*/ 3136297 w 5127300"/>
              <a:gd name="connsiteY2" fmla="*/ 0 h 3699319"/>
              <a:gd name="connsiteX3" fmla="*/ 1990725 w 5127300"/>
              <a:gd name="connsiteY3" fmla="*/ 0 h 3699319"/>
              <a:gd name="connsiteX4" fmla="*/ 934974 w 5127300"/>
              <a:gd name="connsiteY4" fmla="*/ 437293 h 3699319"/>
              <a:gd name="connsiteX5" fmla="*/ 437293 w 5127300"/>
              <a:gd name="connsiteY5" fmla="*/ 935069 h 3699319"/>
              <a:gd name="connsiteX6" fmla="*/ 0 w 5127300"/>
              <a:gd name="connsiteY6" fmla="*/ 1990725 h 3699319"/>
              <a:gd name="connsiteX7" fmla="*/ 0 w 5127300"/>
              <a:gd name="connsiteY7" fmla="*/ 2206276 h 3699319"/>
              <a:gd name="connsiteX8" fmla="*/ 1493044 w 5127300"/>
              <a:gd name="connsiteY8" fmla="*/ 3699320 h 3699319"/>
              <a:gd name="connsiteX9" fmla="*/ 3483959 w 5127300"/>
              <a:gd name="connsiteY9" fmla="*/ 3699320 h 3699319"/>
              <a:gd name="connsiteX10" fmla="*/ 4900422 w 5127300"/>
              <a:gd name="connsiteY10" fmla="*/ 2678335 h 3699319"/>
              <a:gd name="connsiteX11" fmla="*/ 5050441 w 5127300"/>
              <a:gd name="connsiteY11" fmla="*/ 2213991 h 3699319"/>
              <a:gd name="connsiteX12" fmla="*/ 4301681 w 5127300"/>
              <a:gd name="connsiteY12" fmla="*/ 406432 h 369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7300" h="3699319">
                <a:moveTo>
                  <a:pt x="4301681" y="406432"/>
                </a:moveTo>
                <a:lnTo>
                  <a:pt x="3803999" y="157639"/>
                </a:lnTo>
                <a:cubicBezTo>
                  <a:pt x="3596735" y="53912"/>
                  <a:pt x="3368135" y="0"/>
                  <a:pt x="3136297" y="0"/>
                </a:cubicBezTo>
                <a:lnTo>
                  <a:pt x="1990725" y="0"/>
                </a:lnTo>
                <a:cubicBezTo>
                  <a:pt x="1594771" y="0"/>
                  <a:pt x="1215009" y="157258"/>
                  <a:pt x="934974" y="437293"/>
                </a:cubicBezTo>
                <a:lnTo>
                  <a:pt x="437293" y="935069"/>
                </a:lnTo>
                <a:cubicBezTo>
                  <a:pt x="157353" y="1215009"/>
                  <a:pt x="0" y="1594771"/>
                  <a:pt x="0" y="1990725"/>
                </a:cubicBezTo>
                <a:lnTo>
                  <a:pt x="0" y="2206276"/>
                </a:lnTo>
                <a:cubicBezTo>
                  <a:pt x="0" y="3030855"/>
                  <a:pt x="668465" y="3699320"/>
                  <a:pt x="1493044" y="3699320"/>
                </a:cubicBezTo>
                <a:lnTo>
                  <a:pt x="3483959" y="3699320"/>
                </a:lnTo>
                <a:cubicBezTo>
                  <a:pt x="4126611" y="3699320"/>
                  <a:pt x="4697159" y="3288030"/>
                  <a:pt x="4900422" y="2678335"/>
                </a:cubicBezTo>
                <a:lnTo>
                  <a:pt x="5050441" y="2213991"/>
                </a:lnTo>
                <a:cubicBezTo>
                  <a:pt x="5285423" y="1509141"/>
                  <a:pt x="4966335" y="738759"/>
                  <a:pt x="4301681" y="406432"/>
                </a:cubicBezTo>
                <a:close/>
              </a:path>
            </a:pathLst>
          </a:custGeom>
          <a:solidFill>
            <a:schemeClr val="tx2">
              <a:alpha val="30000"/>
            </a:schemeClr>
          </a:solidFill>
          <a:ln w="9525" cap="flat">
            <a:noFill/>
            <a:prstDash val="solid"/>
            <a:miter/>
          </a:ln>
        </p:spPr>
        <p:txBody>
          <a:bodyPr rtlCol="0" anchor="ctr"/>
          <a:lstStyle/>
          <a:p>
            <a:endParaRPr lang="en-US"/>
          </a:p>
        </p:txBody>
      </p:sp>
      <p:sp>
        <p:nvSpPr>
          <p:cNvPr id="4" name="Graphic 8">
            <a:extLst>
              <a:ext uri="{FF2B5EF4-FFF2-40B4-BE49-F238E27FC236}">
                <a16:creationId xmlns:a16="http://schemas.microsoft.com/office/drawing/2014/main" id="{5E436550-ECE4-4F97-94A7-25031C46A5B8}"/>
              </a:ext>
            </a:extLst>
          </p:cNvPr>
          <p:cNvSpPr/>
          <p:nvPr userDrawn="1"/>
        </p:nvSpPr>
        <p:spPr>
          <a:xfrm>
            <a:off x="3998505" y="4806547"/>
            <a:ext cx="2066503" cy="1430741"/>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accent2"/>
          </a:solidFill>
          <a:ln w="9525" cap="flat">
            <a:noFill/>
            <a:prstDash val="solid"/>
            <a:miter/>
          </a:ln>
        </p:spPr>
        <p:txBody>
          <a:bodyPr rtlCol="0" anchor="ctr"/>
          <a:lstStyle/>
          <a:p>
            <a:endParaRPr lang="en-US"/>
          </a:p>
        </p:txBody>
      </p:sp>
    </p:spTree>
    <p:extLst>
      <p:ext uri="{BB962C8B-B14F-4D97-AF65-F5344CB8AC3E}">
        <p14:creationId xmlns:p14="http://schemas.microsoft.com/office/powerpoint/2010/main" val="3213403303"/>
      </p:ext>
    </p:extLst>
  </p:cSld>
  <p:clrMapOvr>
    <a:masterClrMapping/>
  </p:clrMapOvr>
  <p:transition spd="slow">
    <p:push dir="u"/>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Jaotise päis">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4AAD8EA6-C1F7-431B-AF39-B1476FA3C8B8}"/>
              </a:ext>
            </a:extLst>
          </p:cNvPr>
          <p:cNvSpPr txBox="1">
            <a:spLocks noGrp="1"/>
          </p:cNvSpPr>
          <p:nvPr>
            <p:ph type="title"/>
          </p:nvPr>
        </p:nvSpPr>
        <p:spPr>
          <a:xfrm>
            <a:off x="832305" y="1709323"/>
            <a:ext cx="10514501" cy="2853656"/>
          </a:xfrm>
        </p:spPr>
        <p:txBody>
          <a:bodyPr anchor="b"/>
          <a:lstStyle>
            <a:lvl1pPr>
              <a:defRPr sz="6016"/>
            </a:lvl1pPr>
          </a:lstStyle>
          <a:p>
            <a:pPr lvl="0"/>
            <a:r>
              <a:rPr lang="et-EE"/>
              <a:t>Muutke pealkirja laadi</a:t>
            </a:r>
          </a:p>
        </p:txBody>
      </p:sp>
      <p:sp>
        <p:nvSpPr>
          <p:cNvPr id="3" name="Teksti kohatäide 2">
            <a:extLst>
              <a:ext uri="{FF2B5EF4-FFF2-40B4-BE49-F238E27FC236}">
                <a16:creationId xmlns:a16="http://schemas.microsoft.com/office/drawing/2014/main" id="{78011CF1-A379-48FF-96F9-0A2C382FADC2}"/>
              </a:ext>
            </a:extLst>
          </p:cNvPr>
          <p:cNvSpPr txBox="1">
            <a:spLocks noGrp="1"/>
          </p:cNvSpPr>
          <p:nvPr>
            <p:ph type="body" idx="1"/>
          </p:nvPr>
        </p:nvSpPr>
        <p:spPr>
          <a:xfrm>
            <a:off x="832305" y="4590032"/>
            <a:ext cx="10514501" cy="1499245"/>
          </a:xfrm>
        </p:spPr>
        <p:txBody>
          <a:bodyPr/>
          <a:lstStyle>
            <a:lvl1pPr>
              <a:defRPr sz="2406">
                <a:solidFill>
                  <a:srgbClr val="898989"/>
                </a:solidFill>
              </a:defRPr>
            </a:lvl1pPr>
          </a:lstStyle>
          <a:p>
            <a:pPr lvl="0"/>
            <a:r>
              <a:rPr lang="et-EE"/>
              <a:t>Redigeeri juhtslaidi tekstilaade</a:t>
            </a:r>
          </a:p>
        </p:txBody>
      </p:sp>
      <p:sp>
        <p:nvSpPr>
          <p:cNvPr id="4" name="Kuupäeva kohatäide 3">
            <a:extLst>
              <a:ext uri="{FF2B5EF4-FFF2-40B4-BE49-F238E27FC236}">
                <a16:creationId xmlns:a16="http://schemas.microsoft.com/office/drawing/2014/main" id="{B5FD4670-C8A2-465B-A75B-4B49CF1CDD54}"/>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843945D7-44B6-408C-B3B9-3F062D1B88F9}"/>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CD4C2397-67A3-4A90-A7DC-517471C98D0A}"/>
              </a:ext>
            </a:extLst>
          </p:cNvPr>
          <p:cNvSpPr txBox="1">
            <a:spLocks noGrp="1"/>
          </p:cNvSpPr>
          <p:nvPr>
            <p:ph type="sldNum" sz="quarter" idx="8"/>
          </p:nvPr>
        </p:nvSpPr>
        <p:spPr/>
        <p:txBody>
          <a:bodyPr/>
          <a:lstStyle>
            <a:lvl1pPr>
              <a:defRPr/>
            </a:lvl1pPr>
          </a:lstStyle>
          <a:p>
            <a:pPr lvl="0"/>
            <a:fld id="{04F482F4-5D75-4E81-B6F9-936A08239F27}" type="slidenum">
              <a:t>‹#›</a:t>
            </a:fld>
            <a:endParaRPr lang="et-EE"/>
          </a:p>
        </p:txBody>
      </p:sp>
    </p:spTree>
    <p:extLst>
      <p:ext uri="{BB962C8B-B14F-4D97-AF65-F5344CB8AC3E}">
        <p14:creationId xmlns:p14="http://schemas.microsoft.com/office/powerpoint/2010/main" val="256988787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Kaks sisu">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E180E17C-ADCD-486C-BD87-4DF77749B299}"/>
              </a:ext>
            </a:extLst>
          </p:cNvPr>
          <p:cNvSpPr txBox="1">
            <a:spLocks noGrp="1"/>
          </p:cNvSpPr>
          <p:nvPr>
            <p:ph type="title"/>
          </p:nvPr>
        </p:nvSpPr>
        <p:spPr/>
        <p:txBody>
          <a:bodyPr/>
          <a:lstStyle>
            <a:lvl1pPr>
              <a:defRPr/>
            </a:lvl1pPr>
          </a:lstStyle>
          <a:p>
            <a:pPr lvl="0"/>
            <a:r>
              <a:rPr lang="et-EE"/>
              <a:t>Muutke pealkirja laadi</a:t>
            </a:r>
          </a:p>
        </p:txBody>
      </p:sp>
      <p:sp>
        <p:nvSpPr>
          <p:cNvPr id="3" name="Sisu kohatäide 2">
            <a:extLst>
              <a:ext uri="{FF2B5EF4-FFF2-40B4-BE49-F238E27FC236}">
                <a16:creationId xmlns:a16="http://schemas.microsoft.com/office/drawing/2014/main" id="{E02D17C6-39AB-463A-976F-4AB20CA71344}"/>
              </a:ext>
            </a:extLst>
          </p:cNvPr>
          <p:cNvSpPr txBox="1">
            <a:spLocks noGrp="1"/>
          </p:cNvSpPr>
          <p:nvPr>
            <p:ph idx="1"/>
          </p:nvPr>
        </p:nvSpPr>
        <p:spPr>
          <a:xfrm>
            <a:off x="681758" y="1772991"/>
            <a:ext cx="6041163" cy="3977287"/>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Sisu kohatäide 3">
            <a:extLst>
              <a:ext uri="{FF2B5EF4-FFF2-40B4-BE49-F238E27FC236}">
                <a16:creationId xmlns:a16="http://schemas.microsoft.com/office/drawing/2014/main" id="{BC821664-17F7-4E66-BF9E-320FFB5FCB6A}"/>
              </a:ext>
            </a:extLst>
          </p:cNvPr>
          <p:cNvSpPr txBox="1">
            <a:spLocks noGrp="1"/>
          </p:cNvSpPr>
          <p:nvPr>
            <p:ph idx="2"/>
          </p:nvPr>
        </p:nvSpPr>
        <p:spPr>
          <a:xfrm>
            <a:off x="6929374" y="1772991"/>
            <a:ext cx="6043305" cy="3977287"/>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5" name="Kuupäeva kohatäide 4">
            <a:extLst>
              <a:ext uri="{FF2B5EF4-FFF2-40B4-BE49-F238E27FC236}">
                <a16:creationId xmlns:a16="http://schemas.microsoft.com/office/drawing/2014/main" id="{C1189D26-9B63-4893-A877-BF35F956FF1D}"/>
              </a:ext>
            </a:extLst>
          </p:cNvPr>
          <p:cNvSpPr txBox="1">
            <a:spLocks noGrp="1"/>
          </p:cNvSpPr>
          <p:nvPr>
            <p:ph type="dt" sz="half" idx="7"/>
          </p:nvPr>
        </p:nvSpPr>
        <p:spPr/>
        <p:txBody>
          <a:bodyPr/>
          <a:lstStyle>
            <a:lvl1pPr>
              <a:defRPr/>
            </a:lvl1pPr>
          </a:lstStyle>
          <a:p>
            <a:pPr lvl="0"/>
            <a:endParaRPr lang="et-EE"/>
          </a:p>
        </p:txBody>
      </p:sp>
      <p:sp>
        <p:nvSpPr>
          <p:cNvPr id="6" name="Jaluse kohatäide 5">
            <a:extLst>
              <a:ext uri="{FF2B5EF4-FFF2-40B4-BE49-F238E27FC236}">
                <a16:creationId xmlns:a16="http://schemas.microsoft.com/office/drawing/2014/main" id="{3DC3CD5C-0577-49FC-BFCC-227A9510012A}"/>
              </a:ext>
            </a:extLst>
          </p:cNvPr>
          <p:cNvSpPr txBox="1">
            <a:spLocks noGrp="1"/>
          </p:cNvSpPr>
          <p:nvPr>
            <p:ph type="ftr" sz="quarter" idx="9"/>
          </p:nvPr>
        </p:nvSpPr>
        <p:spPr/>
        <p:txBody>
          <a:bodyPr/>
          <a:lstStyle>
            <a:lvl1pPr>
              <a:defRPr/>
            </a:lvl1pPr>
          </a:lstStyle>
          <a:p>
            <a:pPr lvl="0"/>
            <a:endParaRPr lang="et-EE"/>
          </a:p>
        </p:txBody>
      </p:sp>
      <p:sp>
        <p:nvSpPr>
          <p:cNvPr id="7" name="Slaidinumbri kohatäide 6">
            <a:extLst>
              <a:ext uri="{FF2B5EF4-FFF2-40B4-BE49-F238E27FC236}">
                <a16:creationId xmlns:a16="http://schemas.microsoft.com/office/drawing/2014/main" id="{918E8B68-C0A9-45F5-86AE-85F7677040A8}"/>
              </a:ext>
            </a:extLst>
          </p:cNvPr>
          <p:cNvSpPr txBox="1">
            <a:spLocks noGrp="1"/>
          </p:cNvSpPr>
          <p:nvPr>
            <p:ph type="sldNum" sz="quarter" idx="8"/>
          </p:nvPr>
        </p:nvSpPr>
        <p:spPr/>
        <p:txBody>
          <a:bodyPr/>
          <a:lstStyle>
            <a:lvl1pPr>
              <a:defRPr/>
            </a:lvl1pPr>
          </a:lstStyle>
          <a:p>
            <a:pPr lvl="0"/>
            <a:fld id="{C84F3BEA-63EB-43AA-9009-7283CF79B404}" type="slidenum">
              <a:t>‹#›</a:t>
            </a:fld>
            <a:endParaRPr lang="et-EE"/>
          </a:p>
        </p:txBody>
      </p:sp>
    </p:spTree>
    <p:extLst>
      <p:ext uri="{BB962C8B-B14F-4D97-AF65-F5344CB8AC3E}">
        <p14:creationId xmlns:p14="http://schemas.microsoft.com/office/powerpoint/2010/main" val="28818744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Võrdlus">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1FBA42F0-19B6-4D93-8D7E-9C04AADE41E5}"/>
              </a:ext>
            </a:extLst>
          </p:cNvPr>
          <p:cNvSpPr txBox="1">
            <a:spLocks noGrp="1"/>
          </p:cNvSpPr>
          <p:nvPr>
            <p:ph type="title"/>
          </p:nvPr>
        </p:nvSpPr>
        <p:spPr>
          <a:xfrm>
            <a:off x="838747" y="364466"/>
            <a:ext cx="10516642" cy="1325762"/>
          </a:xfrm>
        </p:spPr>
        <p:txBody>
          <a:bodyPr/>
          <a:lstStyle>
            <a:lvl1pPr>
              <a:defRPr/>
            </a:lvl1pPr>
          </a:lstStyle>
          <a:p>
            <a:pPr lvl="0"/>
            <a:r>
              <a:rPr lang="et-EE"/>
              <a:t>Muutke pealkirja laadi</a:t>
            </a:r>
          </a:p>
        </p:txBody>
      </p:sp>
      <p:sp>
        <p:nvSpPr>
          <p:cNvPr id="3" name="Teksti kohatäide 2">
            <a:extLst>
              <a:ext uri="{FF2B5EF4-FFF2-40B4-BE49-F238E27FC236}">
                <a16:creationId xmlns:a16="http://schemas.microsoft.com/office/drawing/2014/main" id="{E8B01EB2-DB21-46A7-8D98-9417F85D3393}"/>
              </a:ext>
            </a:extLst>
          </p:cNvPr>
          <p:cNvSpPr txBox="1">
            <a:spLocks noGrp="1"/>
          </p:cNvSpPr>
          <p:nvPr>
            <p:ph type="body" idx="1"/>
          </p:nvPr>
        </p:nvSpPr>
        <p:spPr>
          <a:xfrm>
            <a:off x="838746" y="1680676"/>
            <a:ext cx="5159392" cy="824428"/>
          </a:xfrm>
        </p:spPr>
        <p:txBody>
          <a:bodyPr anchor="b"/>
          <a:lstStyle>
            <a:lvl1pPr>
              <a:defRPr sz="2406" b="1"/>
            </a:lvl1pPr>
          </a:lstStyle>
          <a:p>
            <a:pPr lvl="0"/>
            <a:r>
              <a:rPr lang="et-EE"/>
              <a:t>Redigeeri juhtslaidi tekstilaade</a:t>
            </a:r>
          </a:p>
        </p:txBody>
      </p:sp>
      <p:sp>
        <p:nvSpPr>
          <p:cNvPr id="4" name="Sisu kohatäide 3">
            <a:extLst>
              <a:ext uri="{FF2B5EF4-FFF2-40B4-BE49-F238E27FC236}">
                <a16:creationId xmlns:a16="http://schemas.microsoft.com/office/drawing/2014/main" id="{A935F678-82CA-475C-9311-A543E4637BA4}"/>
              </a:ext>
            </a:extLst>
          </p:cNvPr>
          <p:cNvSpPr txBox="1">
            <a:spLocks noGrp="1"/>
          </p:cNvSpPr>
          <p:nvPr>
            <p:ph idx="2"/>
          </p:nvPr>
        </p:nvSpPr>
        <p:spPr>
          <a:xfrm>
            <a:off x="838746" y="2505105"/>
            <a:ext cx="5159392" cy="3684446"/>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5" name="Teksti kohatäide 4">
            <a:extLst>
              <a:ext uri="{FF2B5EF4-FFF2-40B4-BE49-F238E27FC236}">
                <a16:creationId xmlns:a16="http://schemas.microsoft.com/office/drawing/2014/main" id="{4D957B9F-FDDF-49E5-A88A-9B1C3F5C863A}"/>
              </a:ext>
            </a:extLst>
          </p:cNvPr>
          <p:cNvSpPr txBox="1">
            <a:spLocks noGrp="1"/>
          </p:cNvSpPr>
          <p:nvPr>
            <p:ph type="body" idx="3"/>
          </p:nvPr>
        </p:nvSpPr>
        <p:spPr>
          <a:xfrm>
            <a:off x="6172350" y="1680676"/>
            <a:ext cx="5183054" cy="824428"/>
          </a:xfrm>
        </p:spPr>
        <p:txBody>
          <a:bodyPr anchor="b"/>
          <a:lstStyle>
            <a:lvl1pPr>
              <a:defRPr sz="2406" b="1"/>
            </a:lvl1pPr>
          </a:lstStyle>
          <a:p>
            <a:pPr lvl="0"/>
            <a:r>
              <a:rPr lang="et-EE"/>
              <a:t>Redigeeri juhtslaidi tekstilaade</a:t>
            </a:r>
          </a:p>
        </p:txBody>
      </p:sp>
      <p:sp>
        <p:nvSpPr>
          <p:cNvPr id="6" name="Sisu kohatäide 5">
            <a:extLst>
              <a:ext uri="{FF2B5EF4-FFF2-40B4-BE49-F238E27FC236}">
                <a16:creationId xmlns:a16="http://schemas.microsoft.com/office/drawing/2014/main" id="{83E6705F-63D2-4C4E-A80A-2A6610E682F4}"/>
              </a:ext>
            </a:extLst>
          </p:cNvPr>
          <p:cNvSpPr txBox="1">
            <a:spLocks noGrp="1"/>
          </p:cNvSpPr>
          <p:nvPr>
            <p:ph idx="4"/>
          </p:nvPr>
        </p:nvSpPr>
        <p:spPr>
          <a:xfrm>
            <a:off x="6172350" y="2505105"/>
            <a:ext cx="5183054" cy="3684446"/>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7" name="Kuupäeva kohatäide 6">
            <a:extLst>
              <a:ext uri="{FF2B5EF4-FFF2-40B4-BE49-F238E27FC236}">
                <a16:creationId xmlns:a16="http://schemas.microsoft.com/office/drawing/2014/main" id="{95C466AE-D522-40C7-9F92-0A27C01E6A61}"/>
              </a:ext>
            </a:extLst>
          </p:cNvPr>
          <p:cNvSpPr txBox="1">
            <a:spLocks noGrp="1"/>
          </p:cNvSpPr>
          <p:nvPr>
            <p:ph type="dt" sz="half" idx="7"/>
          </p:nvPr>
        </p:nvSpPr>
        <p:spPr/>
        <p:txBody>
          <a:bodyPr/>
          <a:lstStyle>
            <a:lvl1pPr>
              <a:defRPr/>
            </a:lvl1pPr>
          </a:lstStyle>
          <a:p>
            <a:pPr lvl="0"/>
            <a:endParaRPr lang="et-EE"/>
          </a:p>
        </p:txBody>
      </p:sp>
      <p:sp>
        <p:nvSpPr>
          <p:cNvPr id="8" name="Jaluse kohatäide 7">
            <a:extLst>
              <a:ext uri="{FF2B5EF4-FFF2-40B4-BE49-F238E27FC236}">
                <a16:creationId xmlns:a16="http://schemas.microsoft.com/office/drawing/2014/main" id="{F44B92D8-A7B6-4AB3-9B3E-A00D96661483}"/>
              </a:ext>
            </a:extLst>
          </p:cNvPr>
          <p:cNvSpPr txBox="1">
            <a:spLocks noGrp="1"/>
          </p:cNvSpPr>
          <p:nvPr>
            <p:ph type="ftr" sz="quarter" idx="9"/>
          </p:nvPr>
        </p:nvSpPr>
        <p:spPr/>
        <p:txBody>
          <a:bodyPr/>
          <a:lstStyle>
            <a:lvl1pPr>
              <a:defRPr/>
            </a:lvl1pPr>
          </a:lstStyle>
          <a:p>
            <a:pPr lvl="0"/>
            <a:endParaRPr lang="et-EE"/>
          </a:p>
        </p:txBody>
      </p:sp>
      <p:sp>
        <p:nvSpPr>
          <p:cNvPr id="9" name="Slaidinumbri kohatäide 8">
            <a:extLst>
              <a:ext uri="{FF2B5EF4-FFF2-40B4-BE49-F238E27FC236}">
                <a16:creationId xmlns:a16="http://schemas.microsoft.com/office/drawing/2014/main" id="{56BF4654-A5C6-4273-8828-202F28DD1914}"/>
              </a:ext>
            </a:extLst>
          </p:cNvPr>
          <p:cNvSpPr txBox="1">
            <a:spLocks noGrp="1"/>
          </p:cNvSpPr>
          <p:nvPr>
            <p:ph type="sldNum" sz="quarter" idx="8"/>
          </p:nvPr>
        </p:nvSpPr>
        <p:spPr/>
        <p:txBody>
          <a:bodyPr/>
          <a:lstStyle>
            <a:lvl1pPr>
              <a:defRPr/>
            </a:lvl1pPr>
          </a:lstStyle>
          <a:p>
            <a:pPr lvl="0"/>
            <a:fld id="{063651FE-6035-4F7E-8CC4-49569FFE2758}" type="slidenum">
              <a:t>‹#›</a:t>
            </a:fld>
            <a:endParaRPr lang="et-EE"/>
          </a:p>
        </p:txBody>
      </p:sp>
    </p:spTree>
    <p:extLst>
      <p:ext uri="{BB962C8B-B14F-4D97-AF65-F5344CB8AC3E}">
        <p14:creationId xmlns:p14="http://schemas.microsoft.com/office/powerpoint/2010/main" val="5828609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Ainult pealkiri">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FE4362F1-A73D-48E4-B9D3-644F6FCC09F5}"/>
              </a:ext>
            </a:extLst>
          </p:cNvPr>
          <p:cNvSpPr txBox="1">
            <a:spLocks noGrp="1"/>
          </p:cNvSpPr>
          <p:nvPr>
            <p:ph type="title"/>
          </p:nvPr>
        </p:nvSpPr>
        <p:spPr/>
        <p:txBody>
          <a:bodyPr/>
          <a:lstStyle>
            <a:lvl1pPr>
              <a:defRPr/>
            </a:lvl1pPr>
          </a:lstStyle>
          <a:p>
            <a:pPr lvl="0"/>
            <a:r>
              <a:rPr lang="et-EE"/>
              <a:t>Muutke pealkirja laadi</a:t>
            </a:r>
          </a:p>
        </p:txBody>
      </p:sp>
      <p:sp>
        <p:nvSpPr>
          <p:cNvPr id="3" name="Kuupäeva kohatäide 2">
            <a:extLst>
              <a:ext uri="{FF2B5EF4-FFF2-40B4-BE49-F238E27FC236}">
                <a16:creationId xmlns:a16="http://schemas.microsoft.com/office/drawing/2014/main" id="{EE852975-C895-4896-A287-64BC1F9E81C4}"/>
              </a:ext>
            </a:extLst>
          </p:cNvPr>
          <p:cNvSpPr txBox="1">
            <a:spLocks noGrp="1"/>
          </p:cNvSpPr>
          <p:nvPr>
            <p:ph type="dt" sz="half" idx="7"/>
          </p:nvPr>
        </p:nvSpPr>
        <p:spPr/>
        <p:txBody>
          <a:bodyPr/>
          <a:lstStyle>
            <a:lvl1pPr>
              <a:defRPr/>
            </a:lvl1pPr>
          </a:lstStyle>
          <a:p>
            <a:pPr lvl="0"/>
            <a:endParaRPr lang="et-EE"/>
          </a:p>
        </p:txBody>
      </p:sp>
      <p:sp>
        <p:nvSpPr>
          <p:cNvPr id="4" name="Jaluse kohatäide 3">
            <a:extLst>
              <a:ext uri="{FF2B5EF4-FFF2-40B4-BE49-F238E27FC236}">
                <a16:creationId xmlns:a16="http://schemas.microsoft.com/office/drawing/2014/main" id="{89037E48-8236-4831-BD0F-5F2FD1CD5784}"/>
              </a:ext>
            </a:extLst>
          </p:cNvPr>
          <p:cNvSpPr txBox="1">
            <a:spLocks noGrp="1"/>
          </p:cNvSpPr>
          <p:nvPr>
            <p:ph type="ftr" sz="quarter" idx="9"/>
          </p:nvPr>
        </p:nvSpPr>
        <p:spPr/>
        <p:txBody>
          <a:bodyPr/>
          <a:lstStyle>
            <a:lvl1pPr>
              <a:defRPr/>
            </a:lvl1pPr>
          </a:lstStyle>
          <a:p>
            <a:pPr lvl="0"/>
            <a:endParaRPr lang="et-EE"/>
          </a:p>
        </p:txBody>
      </p:sp>
      <p:sp>
        <p:nvSpPr>
          <p:cNvPr id="5" name="Slaidinumbri kohatäide 4">
            <a:extLst>
              <a:ext uri="{FF2B5EF4-FFF2-40B4-BE49-F238E27FC236}">
                <a16:creationId xmlns:a16="http://schemas.microsoft.com/office/drawing/2014/main" id="{52B7C979-44D9-4700-85B1-27F7BF3108ED}"/>
              </a:ext>
            </a:extLst>
          </p:cNvPr>
          <p:cNvSpPr txBox="1">
            <a:spLocks noGrp="1"/>
          </p:cNvSpPr>
          <p:nvPr>
            <p:ph type="sldNum" sz="quarter" idx="8"/>
          </p:nvPr>
        </p:nvSpPr>
        <p:spPr/>
        <p:txBody>
          <a:bodyPr/>
          <a:lstStyle>
            <a:lvl1pPr>
              <a:defRPr/>
            </a:lvl1pPr>
          </a:lstStyle>
          <a:p>
            <a:pPr lvl="0"/>
            <a:fld id="{D069412F-0740-4944-B615-76C8A240D7D0}" type="slidenum">
              <a:t>‹#›</a:t>
            </a:fld>
            <a:endParaRPr lang="et-EE"/>
          </a:p>
        </p:txBody>
      </p:sp>
    </p:spTree>
    <p:extLst>
      <p:ext uri="{BB962C8B-B14F-4D97-AF65-F5344CB8AC3E}">
        <p14:creationId xmlns:p14="http://schemas.microsoft.com/office/powerpoint/2010/main" val="141336272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Tühi">
    <p:spTree>
      <p:nvGrpSpPr>
        <p:cNvPr id="1" name=""/>
        <p:cNvGrpSpPr/>
        <p:nvPr/>
      </p:nvGrpSpPr>
      <p:grpSpPr>
        <a:xfrm>
          <a:off x="0" y="0"/>
          <a:ext cx="0" cy="0"/>
          <a:chOff x="0" y="0"/>
          <a:chExt cx="0" cy="0"/>
        </a:xfrm>
      </p:grpSpPr>
      <p:sp>
        <p:nvSpPr>
          <p:cNvPr id="2" name="Kuupäeva kohatäide 1">
            <a:extLst>
              <a:ext uri="{FF2B5EF4-FFF2-40B4-BE49-F238E27FC236}">
                <a16:creationId xmlns:a16="http://schemas.microsoft.com/office/drawing/2014/main" id="{9250BA65-7140-4DD8-B747-D9CAADA620DE}"/>
              </a:ext>
            </a:extLst>
          </p:cNvPr>
          <p:cNvSpPr txBox="1">
            <a:spLocks noGrp="1"/>
          </p:cNvSpPr>
          <p:nvPr>
            <p:ph type="dt" sz="half" idx="7"/>
          </p:nvPr>
        </p:nvSpPr>
        <p:spPr/>
        <p:txBody>
          <a:bodyPr/>
          <a:lstStyle>
            <a:lvl1pPr>
              <a:defRPr/>
            </a:lvl1pPr>
          </a:lstStyle>
          <a:p>
            <a:pPr lvl="0"/>
            <a:endParaRPr lang="et-EE"/>
          </a:p>
        </p:txBody>
      </p:sp>
      <p:sp>
        <p:nvSpPr>
          <p:cNvPr id="3" name="Jaluse kohatäide 2">
            <a:extLst>
              <a:ext uri="{FF2B5EF4-FFF2-40B4-BE49-F238E27FC236}">
                <a16:creationId xmlns:a16="http://schemas.microsoft.com/office/drawing/2014/main" id="{7D715BF2-0E59-4880-9D57-C4FA3779A0D6}"/>
              </a:ext>
            </a:extLst>
          </p:cNvPr>
          <p:cNvSpPr txBox="1">
            <a:spLocks noGrp="1"/>
          </p:cNvSpPr>
          <p:nvPr>
            <p:ph type="ftr" sz="quarter" idx="9"/>
          </p:nvPr>
        </p:nvSpPr>
        <p:spPr/>
        <p:txBody>
          <a:bodyPr/>
          <a:lstStyle>
            <a:lvl1pPr>
              <a:defRPr/>
            </a:lvl1pPr>
          </a:lstStyle>
          <a:p>
            <a:pPr lvl="0"/>
            <a:endParaRPr lang="et-EE"/>
          </a:p>
        </p:txBody>
      </p:sp>
      <p:sp>
        <p:nvSpPr>
          <p:cNvPr id="4" name="Slaidinumbri kohatäide 3">
            <a:extLst>
              <a:ext uri="{FF2B5EF4-FFF2-40B4-BE49-F238E27FC236}">
                <a16:creationId xmlns:a16="http://schemas.microsoft.com/office/drawing/2014/main" id="{66DAF9E2-D76D-464B-9285-07605171580D}"/>
              </a:ext>
            </a:extLst>
          </p:cNvPr>
          <p:cNvSpPr txBox="1">
            <a:spLocks noGrp="1"/>
          </p:cNvSpPr>
          <p:nvPr>
            <p:ph type="sldNum" sz="quarter" idx="8"/>
          </p:nvPr>
        </p:nvSpPr>
        <p:spPr/>
        <p:txBody>
          <a:bodyPr/>
          <a:lstStyle>
            <a:lvl1pPr>
              <a:defRPr/>
            </a:lvl1pPr>
          </a:lstStyle>
          <a:p>
            <a:pPr lvl="0"/>
            <a:fld id="{54C02851-A1D5-4FA7-91DD-393006B0A650}" type="slidenum">
              <a:t>‹#›</a:t>
            </a:fld>
            <a:endParaRPr lang="et-EE"/>
          </a:p>
        </p:txBody>
      </p:sp>
    </p:spTree>
    <p:extLst>
      <p:ext uri="{BB962C8B-B14F-4D97-AF65-F5344CB8AC3E}">
        <p14:creationId xmlns:p14="http://schemas.microsoft.com/office/powerpoint/2010/main" val="390664007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Pealdisega sisu">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240BCA14-6367-4D4E-8D1F-E42EEE0EC77C}"/>
              </a:ext>
            </a:extLst>
          </p:cNvPr>
          <p:cNvSpPr txBox="1">
            <a:spLocks noGrp="1"/>
          </p:cNvSpPr>
          <p:nvPr>
            <p:ph type="title"/>
          </p:nvPr>
        </p:nvSpPr>
        <p:spPr>
          <a:xfrm>
            <a:off x="838746" y="456771"/>
            <a:ext cx="3933531" cy="1601104"/>
          </a:xfrm>
        </p:spPr>
        <p:txBody>
          <a:bodyPr anchor="b"/>
          <a:lstStyle>
            <a:lvl1pPr>
              <a:defRPr sz="3208"/>
            </a:lvl1pPr>
          </a:lstStyle>
          <a:p>
            <a:pPr lvl="0"/>
            <a:r>
              <a:rPr lang="et-EE"/>
              <a:t>Muutke pealkirja laadi</a:t>
            </a:r>
          </a:p>
        </p:txBody>
      </p:sp>
      <p:sp>
        <p:nvSpPr>
          <p:cNvPr id="3" name="Sisu kohatäide 2">
            <a:extLst>
              <a:ext uri="{FF2B5EF4-FFF2-40B4-BE49-F238E27FC236}">
                <a16:creationId xmlns:a16="http://schemas.microsoft.com/office/drawing/2014/main" id="{1646546E-F9FC-409C-B847-1FF67636E44B}"/>
              </a:ext>
            </a:extLst>
          </p:cNvPr>
          <p:cNvSpPr txBox="1">
            <a:spLocks noGrp="1"/>
          </p:cNvSpPr>
          <p:nvPr>
            <p:ph idx="1"/>
          </p:nvPr>
        </p:nvSpPr>
        <p:spPr>
          <a:xfrm>
            <a:off x="5183054" y="986763"/>
            <a:ext cx="6172349" cy="4874927"/>
          </a:xfrm>
        </p:spPr>
        <p:txBody>
          <a:bodyPr/>
          <a:lstStyle>
            <a:lvl1pPr>
              <a:defRPr/>
            </a:lvl1pPr>
            <a:lvl2pPr>
              <a:defRPr sz="2807"/>
            </a:lvl2pPr>
            <a:lvl3pPr>
              <a:defRPr sz="2406"/>
            </a:lvl3pPr>
            <a:lvl4pPr>
              <a:defRPr sz="2005"/>
            </a:lvl4pPr>
            <a:lvl5pPr>
              <a:defRPr sz="2005"/>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Teksti kohatäide 3">
            <a:extLst>
              <a:ext uri="{FF2B5EF4-FFF2-40B4-BE49-F238E27FC236}">
                <a16:creationId xmlns:a16="http://schemas.microsoft.com/office/drawing/2014/main" id="{BAE7C660-1888-4337-BFDE-B4D2619C28E0}"/>
              </a:ext>
            </a:extLst>
          </p:cNvPr>
          <p:cNvSpPr txBox="1">
            <a:spLocks noGrp="1"/>
          </p:cNvSpPr>
          <p:nvPr>
            <p:ph type="body" idx="2"/>
          </p:nvPr>
        </p:nvSpPr>
        <p:spPr>
          <a:xfrm>
            <a:off x="838746" y="2057875"/>
            <a:ext cx="3933531" cy="3811772"/>
          </a:xfrm>
        </p:spPr>
        <p:txBody>
          <a:bodyPr/>
          <a:lstStyle>
            <a:lvl1pPr>
              <a:defRPr sz="1604"/>
            </a:lvl1pPr>
          </a:lstStyle>
          <a:p>
            <a:pPr lvl="0"/>
            <a:r>
              <a:rPr lang="et-EE"/>
              <a:t>Redigeeri juhtslaidi tekstilaade</a:t>
            </a:r>
          </a:p>
        </p:txBody>
      </p:sp>
      <p:sp>
        <p:nvSpPr>
          <p:cNvPr id="5" name="Kuupäeva kohatäide 4">
            <a:extLst>
              <a:ext uri="{FF2B5EF4-FFF2-40B4-BE49-F238E27FC236}">
                <a16:creationId xmlns:a16="http://schemas.microsoft.com/office/drawing/2014/main" id="{5F6532DD-3BBA-475F-8066-6E84F6B08CCA}"/>
              </a:ext>
            </a:extLst>
          </p:cNvPr>
          <p:cNvSpPr txBox="1">
            <a:spLocks noGrp="1"/>
          </p:cNvSpPr>
          <p:nvPr>
            <p:ph type="dt" sz="half" idx="7"/>
          </p:nvPr>
        </p:nvSpPr>
        <p:spPr/>
        <p:txBody>
          <a:bodyPr/>
          <a:lstStyle>
            <a:lvl1pPr>
              <a:defRPr/>
            </a:lvl1pPr>
          </a:lstStyle>
          <a:p>
            <a:pPr lvl="0"/>
            <a:endParaRPr lang="et-EE"/>
          </a:p>
        </p:txBody>
      </p:sp>
      <p:sp>
        <p:nvSpPr>
          <p:cNvPr id="6" name="Jaluse kohatäide 5">
            <a:extLst>
              <a:ext uri="{FF2B5EF4-FFF2-40B4-BE49-F238E27FC236}">
                <a16:creationId xmlns:a16="http://schemas.microsoft.com/office/drawing/2014/main" id="{F90D70B9-82A8-4711-BAA4-4FE0CE77A516}"/>
              </a:ext>
            </a:extLst>
          </p:cNvPr>
          <p:cNvSpPr txBox="1">
            <a:spLocks noGrp="1"/>
          </p:cNvSpPr>
          <p:nvPr>
            <p:ph type="ftr" sz="quarter" idx="9"/>
          </p:nvPr>
        </p:nvSpPr>
        <p:spPr/>
        <p:txBody>
          <a:bodyPr/>
          <a:lstStyle>
            <a:lvl1pPr>
              <a:defRPr/>
            </a:lvl1pPr>
          </a:lstStyle>
          <a:p>
            <a:pPr lvl="0"/>
            <a:endParaRPr lang="et-EE"/>
          </a:p>
        </p:txBody>
      </p:sp>
      <p:sp>
        <p:nvSpPr>
          <p:cNvPr id="7" name="Slaidinumbri kohatäide 6">
            <a:extLst>
              <a:ext uri="{FF2B5EF4-FFF2-40B4-BE49-F238E27FC236}">
                <a16:creationId xmlns:a16="http://schemas.microsoft.com/office/drawing/2014/main" id="{ECF30C4B-12A4-4BDC-8D45-AE9CF4877B95}"/>
              </a:ext>
            </a:extLst>
          </p:cNvPr>
          <p:cNvSpPr txBox="1">
            <a:spLocks noGrp="1"/>
          </p:cNvSpPr>
          <p:nvPr>
            <p:ph type="sldNum" sz="quarter" idx="8"/>
          </p:nvPr>
        </p:nvSpPr>
        <p:spPr/>
        <p:txBody>
          <a:bodyPr/>
          <a:lstStyle>
            <a:lvl1pPr>
              <a:defRPr/>
            </a:lvl1pPr>
          </a:lstStyle>
          <a:p>
            <a:pPr lvl="0"/>
            <a:fld id="{004EAACF-A771-426B-9C2D-667E1AA8A20A}" type="slidenum">
              <a:t>‹#›</a:t>
            </a:fld>
            <a:endParaRPr lang="et-EE"/>
          </a:p>
        </p:txBody>
      </p:sp>
    </p:spTree>
    <p:extLst>
      <p:ext uri="{BB962C8B-B14F-4D97-AF65-F5344CB8AC3E}">
        <p14:creationId xmlns:p14="http://schemas.microsoft.com/office/powerpoint/2010/main" val="1202925446"/>
      </p:ext>
    </p:extLst>
  </p:cSld>
  <p:clrMapOvr>
    <a:masterClrMapping/>
  </p:clrMapOvr>
  <p:hf sldNum="0"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ldiallkirjaga pilt">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CBBB64E0-F271-4F02-BDEE-21D6586DDC1B}"/>
              </a:ext>
            </a:extLst>
          </p:cNvPr>
          <p:cNvSpPr txBox="1">
            <a:spLocks noGrp="1"/>
          </p:cNvSpPr>
          <p:nvPr>
            <p:ph type="title"/>
          </p:nvPr>
        </p:nvSpPr>
        <p:spPr>
          <a:xfrm>
            <a:off x="838746" y="456771"/>
            <a:ext cx="3933531" cy="1601104"/>
          </a:xfrm>
        </p:spPr>
        <p:txBody>
          <a:bodyPr anchor="b"/>
          <a:lstStyle>
            <a:lvl1pPr>
              <a:defRPr sz="3208"/>
            </a:lvl1pPr>
          </a:lstStyle>
          <a:p>
            <a:pPr lvl="0"/>
            <a:r>
              <a:rPr lang="et-EE"/>
              <a:t>Muutke pealkirja laadi</a:t>
            </a:r>
          </a:p>
        </p:txBody>
      </p:sp>
      <p:sp>
        <p:nvSpPr>
          <p:cNvPr id="3" name="Pildi kohatäide 2">
            <a:extLst>
              <a:ext uri="{FF2B5EF4-FFF2-40B4-BE49-F238E27FC236}">
                <a16:creationId xmlns:a16="http://schemas.microsoft.com/office/drawing/2014/main" id="{9841BE0B-D0AA-4E3E-9C18-84112395D8B2}"/>
              </a:ext>
            </a:extLst>
          </p:cNvPr>
          <p:cNvSpPr txBox="1">
            <a:spLocks noGrp="1"/>
          </p:cNvSpPr>
          <p:nvPr>
            <p:ph type="pic" idx="1"/>
          </p:nvPr>
        </p:nvSpPr>
        <p:spPr>
          <a:xfrm>
            <a:off x="5183054" y="986763"/>
            <a:ext cx="6172349" cy="4874927"/>
          </a:xfrm>
        </p:spPr>
        <p:txBody>
          <a:bodyPr/>
          <a:lstStyle>
            <a:lvl1pPr>
              <a:defRPr/>
            </a:lvl1pPr>
          </a:lstStyle>
          <a:p>
            <a:pPr lvl="0"/>
            <a:endParaRPr lang="et-EE"/>
          </a:p>
        </p:txBody>
      </p:sp>
      <p:sp>
        <p:nvSpPr>
          <p:cNvPr id="4" name="Teksti kohatäide 3">
            <a:extLst>
              <a:ext uri="{FF2B5EF4-FFF2-40B4-BE49-F238E27FC236}">
                <a16:creationId xmlns:a16="http://schemas.microsoft.com/office/drawing/2014/main" id="{BC69B6BC-75C6-4696-BC32-8E2C93E0F958}"/>
              </a:ext>
            </a:extLst>
          </p:cNvPr>
          <p:cNvSpPr txBox="1">
            <a:spLocks noGrp="1"/>
          </p:cNvSpPr>
          <p:nvPr>
            <p:ph type="body" idx="2"/>
          </p:nvPr>
        </p:nvSpPr>
        <p:spPr>
          <a:xfrm>
            <a:off x="838746" y="2057875"/>
            <a:ext cx="3933531" cy="3811772"/>
          </a:xfrm>
        </p:spPr>
        <p:txBody>
          <a:bodyPr/>
          <a:lstStyle>
            <a:lvl1pPr>
              <a:defRPr sz="1604"/>
            </a:lvl1pPr>
          </a:lstStyle>
          <a:p>
            <a:pPr lvl="0"/>
            <a:r>
              <a:rPr lang="et-EE"/>
              <a:t>Redigeeri juhtslaidi tekstilaade</a:t>
            </a:r>
          </a:p>
        </p:txBody>
      </p:sp>
      <p:sp>
        <p:nvSpPr>
          <p:cNvPr id="5" name="Kuupäeva kohatäide 4">
            <a:extLst>
              <a:ext uri="{FF2B5EF4-FFF2-40B4-BE49-F238E27FC236}">
                <a16:creationId xmlns:a16="http://schemas.microsoft.com/office/drawing/2014/main" id="{2A30116B-CE47-4DAE-BA99-3627927C14E0}"/>
              </a:ext>
            </a:extLst>
          </p:cNvPr>
          <p:cNvSpPr txBox="1">
            <a:spLocks noGrp="1"/>
          </p:cNvSpPr>
          <p:nvPr>
            <p:ph type="dt" sz="half" idx="7"/>
          </p:nvPr>
        </p:nvSpPr>
        <p:spPr/>
        <p:txBody>
          <a:bodyPr/>
          <a:lstStyle>
            <a:lvl1pPr>
              <a:defRPr/>
            </a:lvl1pPr>
          </a:lstStyle>
          <a:p>
            <a:pPr lvl="0"/>
            <a:endParaRPr lang="et-EE"/>
          </a:p>
        </p:txBody>
      </p:sp>
      <p:sp>
        <p:nvSpPr>
          <p:cNvPr id="6" name="Jaluse kohatäide 5">
            <a:extLst>
              <a:ext uri="{FF2B5EF4-FFF2-40B4-BE49-F238E27FC236}">
                <a16:creationId xmlns:a16="http://schemas.microsoft.com/office/drawing/2014/main" id="{FA08A8B6-234D-48DF-BC65-4B4663D64CD2}"/>
              </a:ext>
            </a:extLst>
          </p:cNvPr>
          <p:cNvSpPr txBox="1">
            <a:spLocks noGrp="1"/>
          </p:cNvSpPr>
          <p:nvPr>
            <p:ph type="ftr" sz="quarter" idx="9"/>
          </p:nvPr>
        </p:nvSpPr>
        <p:spPr/>
        <p:txBody>
          <a:bodyPr/>
          <a:lstStyle>
            <a:lvl1pPr>
              <a:defRPr/>
            </a:lvl1pPr>
          </a:lstStyle>
          <a:p>
            <a:pPr lvl="0"/>
            <a:endParaRPr lang="et-EE"/>
          </a:p>
        </p:txBody>
      </p:sp>
      <p:sp>
        <p:nvSpPr>
          <p:cNvPr id="7" name="Slaidinumbri kohatäide 6">
            <a:extLst>
              <a:ext uri="{FF2B5EF4-FFF2-40B4-BE49-F238E27FC236}">
                <a16:creationId xmlns:a16="http://schemas.microsoft.com/office/drawing/2014/main" id="{C4C8D78D-4CB5-4E7E-B7AC-AB4416766975}"/>
              </a:ext>
            </a:extLst>
          </p:cNvPr>
          <p:cNvSpPr txBox="1">
            <a:spLocks noGrp="1"/>
          </p:cNvSpPr>
          <p:nvPr>
            <p:ph type="sldNum" sz="quarter" idx="8"/>
          </p:nvPr>
        </p:nvSpPr>
        <p:spPr/>
        <p:txBody>
          <a:bodyPr/>
          <a:lstStyle>
            <a:lvl1pPr>
              <a:defRPr/>
            </a:lvl1pPr>
          </a:lstStyle>
          <a:p>
            <a:pPr lvl="0"/>
            <a:fld id="{D68973B9-7D0B-4C86-BE91-91888FEBFF5E}" type="slidenum">
              <a:t>‹#›</a:t>
            </a:fld>
            <a:endParaRPr lang="et-EE"/>
          </a:p>
        </p:txBody>
      </p:sp>
    </p:spTree>
    <p:extLst>
      <p:ext uri="{BB962C8B-B14F-4D97-AF65-F5344CB8AC3E}">
        <p14:creationId xmlns:p14="http://schemas.microsoft.com/office/powerpoint/2010/main" val="277545860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itel ja vertikaaltekst">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7632DA22-6FC3-4179-B704-41ED9E7B7DFE}"/>
              </a:ext>
            </a:extLst>
          </p:cNvPr>
          <p:cNvSpPr txBox="1">
            <a:spLocks noGrp="1"/>
          </p:cNvSpPr>
          <p:nvPr>
            <p:ph type="title"/>
          </p:nvPr>
        </p:nvSpPr>
        <p:spPr/>
        <p:txBody>
          <a:bodyPr/>
          <a:lstStyle>
            <a:lvl1pPr>
              <a:defRPr/>
            </a:lvl1pPr>
          </a:lstStyle>
          <a:p>
            <a:pPr lvl="0"/>
            <a:r>
              <a:rPr lang="et-EE"/>
              <a:t>Muutke pealkirja laadi</a:t>
            </a:r>
          </a:p>
        </p:txBody>
      </p:sp>
      <p:sp>
        <p:nvSpPr>
          <p:cNvPr id="3" name="Vertikaalteksti kohatäide 2">
            <a:extLst>
              <a:ext uri="{FF2B5EF4-FFF2-40B4-BE49-F238E27FC236}">
                <a16:creationId xmlns:a16="http://schemas.microsoft.com/office/drawing/2014/main" id="{E6E0484E-0D01-47B7-982E-C3D19D56A50D}"/>
              </a:ext>
            </a:extLst>
          </p:cNvPr>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4884B5F4-B9F9-4F12-855F-033F5564E29C}"/>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D55817A6-A25F-4028-8E0B-09067777DEE9}"/>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40BCE3B1-C9CD-49E1-AE12-516A6A327628}"/>
              </a:ext>
            </a:extLst>
          </p:cNvPr>
          <p:cNvSpPr txBox="1">
            <a:spLocks noGrp="1"/>
          </p:cNvSpPr>
          <p:nvPr>
            <p:ph type="sldNum" sz="quarter" idx="8"/>
          </p:nvPr>
        </p:nvSpPr>
        <p:spPr/>
        <p:txBody>
          <a:bodyPr/>
          <a:lstStyle>
            <a:lvl1pPr>
              <a:defRPr/>
            </a:lvl1pPr>
          </a:lstStyle>
          <a:p>
            <a:pPr lvl="0"/>
            <a:fld id="{B124EC73-F2E8-49EC-B9C1-1CA455F5CCB7}" type="slidenum">
              <a:t>‹#›</a:t>
            </a:fld>
            <a:endParaRPr lang="et-EE"/>
          </a:p>
        </p:txBody>
      </p:sp>
    </p:spTree>
    <p:extLst>
      <p:ext uri="{BB962C8B-B14F-4D97-AF65-F5344CB8AC3E}">
        <p14:creationId xmlns:p14="http://schemas.microsoft.com/office/powerpoint/2010/main" val="32998699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kaaltiitel ja tekst">
    <p:spTree>
      <p:nvGrpSpPr>
        <p:cNvPr id="1" name=""/>
        <p:cNvGrpSpPr/>
        <p:nvPr/>
      </p:nvGrpSpPr>
      <p:grpSpPr>
        <a:xfrm>
          <a:off x="0" y="0"/>
          <a:ext cx="0" cy="0"/>
          <a:chOff x="0" y="0"/>
          <a:chExt cx="0" cy="0"/>
        </a:xfrm>
      </p:grpSpPr>
      <p:sp>
        <p:nvSpPr>
          <p:cNvPr id="2" name="Vertikaaltiitel 1">
            <a:extLst>
              <a:ext uri="{FF2B5EF4-FFF2-40B4-BE49-F238E27FC236}">
                <a16:creationId xmlns:a16="http://schemas.microsoft.com/office/drawing/2014/main" id="{BCAD4D84-DD2A-46C3-A19D-0AAA4239A542}"/>
              </a:ext>
            </a:extLst>
          </p:cNvPr>
          <p:cNvSpPr txBox="1">
            <a:spLocks noGrp="1"/>
          </p:cNvSpPr>
          <p:nvPr>
            <p:ph type="title" orient="vert"/>
          </p:nvPr>
        </p:nvSpPr>
        <p:spPr>
          <a:xfrm>
            <a:off x="9901570" y="302393"/>
            <a:ext cx="3071123" cy="5447886"/>
          </a:xfrm>
        </p:spPr>
        <p:txBody>
          <a:bodyPr vert="eaVert"/>
          <a:lstStyle>
            <a:lvl1pPr>
              <a:defRPr/>
            </a:lvl1pPr>
          </a:lstStyle>
          <a:p>
            <a:pPr lvl="0"/>
            <a:r>
              <a:rPr lang="et-EE"/>
              <a:t>Muutke pealkirja laadi</a:t>
            </a:r>
          </a:p>
        </p:txBody>
      </p:sp>
      <p:sp>
        <p:nvSpPr>
          <p:cNvPr id="3" name="Vertikaalteksti kohatäide 2">
            <a:extLst>
              <a:ext uri="{FF2B5EF4-FFF2-40B4-BE49-F238E27FC236}">
                <a16:creationId xmlns:a16="http://schemas.microsoft.com/office/drawing/2014/main" id="{5B90562A-C85F-4C47-8801-8F9BF16DA794}"/>
              </a:ext>
            </a:extLst>
          </p:cNvPr>
          <p:cNvSpPr txBox="1">
            <a:spLocks noGrp="1"/>
          </p:cNvSpPr>
          <p:nvPr>
            <p:ph type="body" orient="vert" idx="1"/>
          </p:nvPr>
        </p:nvSpPr>
        <p:spPr>
          <a:xfrm>
            <a:off x="681758" y="302393"/>
            <a:ext cx="9013344" cy="5447886"/>
          </a:xfrm>
        </p:spPr>
        <p:txBody>
          <a:bodyPr vert="eaVert"/>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DC01FE07-60C7-4C27-92A9-24FF14176C4F}"/>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EDC201AC-7A2C-49A3-B7A5-45D5F11CBB53}"/>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547808C4-E55C-4628-8ED0-35BCC1FA3B63}"/>
              </a:ext>
            </a:extLst>
          </p:cNvPr>
          <p:cNvSpPr txBox="1">
            <a:spLocks noGrp="1"/>
          </p:cNvSpPr>
          <p:nvPr>
            <p:ph type="sldNum" sz="quarter" idx="8"/>
          </p:nvPr>
        </p:nvSpPr>
        <p:spPr/>
        <p:txBody>
          <a:bodyPr/>
          <a:lstStyle>
            <a:lvl1pPr>
              <a:defRPr/>
            </a:lvl1pPr>
          </a:lstStyle>
          <a:p>
            <a:pPr lvl="0"/>
            <a:fld id="{7AEB95DD-A943-450F-9605-8FB58CEA0A5A}" type="slidenum">
              <a:t>‹#›</a:t>
            </a:fld>
            <a:endParaRPr lang="et-EE"/>
          </a:p>
        </p:txBody>
      </p:sp>
    </p:spTree>
    <p:extLst>
      <p:ext uri="{BB962C8B-B14F-4D97-AF65-F5344CB8AC3E}">
        <p14:creationId xmlns:p14="http://schemas.microsoft.com/office/powerpoint/2010/main" val="211533669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itelslaid">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06272D63-E067-40B7-8144-1C1046022B63}"/>
              </a:ext>
            </a:extLst>
          </p:cNvPr>
          <p:cNvSpPr txBox="1">
            <a:spLocks noGrp="1"/>
          </p:cNvSpPr>
          <p:nvPr>
            <p:ph type="ctrTitle"/>
          </p:nvPr>
        </p:nvSpPr>
        <p:spPr>
          <a:xfrm>
            <a:off x="1524801" y="1122046"/>
            <a:ext cx="9142389" cy="2387332"/>
          </a:xfrm>
        </p:spPr>
        <p:txBody>
          <a:bodyPr anchor="b" anchorCtr="1"/>
          <a:lstStyle>
            <a:lvl1pPr algn="ctr">
              <a:defRPr sz="6016"/>
            </a:lvl1pPr>
          </a:lstStyle>
          <a:p>
            <a:pPr lvl="0"/>
            <a:r>
              <a:rPr lang="et-EE"/>
              <a:t>Muutke pealkirja laadi</a:t>
            </a:r>
          </a:p>
        </p:txBody>
      </p:sp>
      <p:sp>
        <p:nvSpPr>
          <p:cNvPr id="3" name="Alapealkiri 2">
            <a:extLst>
              <a:ext uri="{FF2B5EF4-FFF2-40B4-BE49-F238E27FC236}">
                <a16:creationId xmlns:a16="http://schemas.microsoft.com/office/drawing/2014/main" id="{FDB1B574-466D-491F-B86B-DBE9056801DE}"/>
              </a:ext>
            </a:extLst>
          </p:cNvPr>
          <p:cNvSpPr txBox="1">
            <a:spLocks noGrp="1"/>
          </p:cNvSpPr>
          <p:nvPr>
            <p:ph type="subTitle" idx="1"/>
          </p:nvPr>
        </p:nvSpPr>
        <p:spPr>
          <a:xfrm>
            <a:off x="1524801" y="3601684"/>
            <a:ext cx="9142389" cy="1656804"/>
          </a:xfrm>
        </p:spPr>
        <p:txBody>
          <a:bodyPr anchorCtr="1"/>
          <a:lstStyle>
            <a:lvl1pPr algn="ctr">
              <a:defRPr sz="2406"/>
            </a:lvl1pPr>
          </a:lstStyle>
          <a:p>
            <a:pPr lvl="0"/>
            <a:r>
              <a:rPr lang="et-EE"/>
              <a:t>Klõpsake juhtslaidi alapealkirja laadi redigeerimiseks</a:t>
            </a:r>
          </a:p>
        </p:txBody>
      </p:sp>
      <p:sp>
        <p:nvSpPr>
          <p:cNvPr id="4" name="Kuupäeva kohatäide 3">
            <a:extLst>
              <a:ext uri="{FF2B5EF4-FFF2-40B4-BE49-F238E27FC236}">
                <a16:creationId xmlns:a16="http://schemas.microsoft.com/office/drawing/2014/main" id="{AA2AA0F0-27F4-4591-8904-BD9B432C336E}"/>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F28F3F9C-4B50-4407-AFEF-51342E56B0E1}"/>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15CB9F38-DE3F-4DEC-879C-9B96BB0389C1}"/>
              </a:ext>
            </a:extLst>
          </p:cNvPr>
          <p:cNvSpPr txBox="1">
            <a:spLocks noGrp="1"/>
          </p:cNvSpPr>
          <p:nvPr>
            <p:ph type="sldNum" sz="quarter" idx="8"/>
          </p:nvPr>
        </p:nvSpPr>
        <p:spPr/>
        <p:txBody>
          <a:bodyPr/>
          <a:lstStyle>
            <a:lvl1pPr>
              <a:defRPr/>
            </a:lvl1pPr>
          </a:lstStyle>
          <a:p>
            <a:pPr lvl="0"/>
            <a:fld id="{1A38D0D2-18D6-47FE-8C0E-48FB42CE5B44}" type="slidenum">
              <a:t>‹#›</a:t>
            </a:fld>
            <a:endParaRPr lang="et-EE"/>
          </a:p>
        </p:txBody>
      </p:sp>
    </p:spTree>
    <p:extLst>
      <p:ext uri="{BB962C8B-B14F-4D97-AF65-F5344CB8AC3E}">
        <p14:creationId xmlns:p14="http://schemas.microsoft.com/office/powerpoint/2010/main" val="438292806"/>
      </p:ext>
    </p:extLst>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_Boulder_White_1">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9CC25C14-4D00-4EC5-97D8-4A31899EAC0E}"/>
              </a:ext>
            </a:extLst>
          </p:cNvPr>
          <p:cNvSpPr>
            <a:spLocks noGrp="1"/>
          </p:cNvSpPr>
          <p:nvPr>
            <p:ph type="pic" sz="quarter" idx="14" hasCustomPrompt="1"/>
          </p:nvPr>
        </p:nvSpPr>
        <p:spPr>
          <a:xfrm>
            <a:off x="5876324" y="2"/>
            <a:ext cx="6315676" cy="6857999"/>
          </a:xfrm>
          <a:custGeom>
            <a:avLst/>
            <a:gdLst>
              <a:gd name="connsiteX0" fmla="*/ 3428610 w 6315676"/>
              <a:gd name="connsiteY0" fmla="*/ 0 h 6857999"/>
              <a:gd name="connsiteX1" fmla="*/ 6315676 w 6315676"/>
              <a:gd name="connsiteY1" fmla="*/ 0 h 6857999"/>
              <a:gd name="connsiteX2" fmla="*/ 6315676 w 6315676"/>
              <a:gd name="connsiteY2" fmla="*/ 6857999 h 6857999"/>
              <a:gd name="connsiteX3" fmla="*/ 3428590 w 6315676"/>
              <a:gd name="connsiteY3" fmla="*/ 6857999 h 6857999"/>
              <a:gd name="connsiteX4" fmla="*/ 3202718 w 6315676"/>
              <a:gd name="connsiteY4" fmla="*/ 6846813 h 6857999"/>
              <a:gd name="connsiteX5" fmla="*/ 1812516 w 6315676"/>
              <a:gd name="connsiteY5" fmla="*/ 6188665 h 6857999"/>
              <a:gd name="connsiteX6" fmla="*/ 669443 w 6315676"/>
              <a:gd name="connsiteY6" fmla="*/ 5045594 h 6857999"/>
              <a:gd name="connsiteX7" fmla="*/ 669443 w 6315676"/>
              <a:gd name="connsiteY7" fmla="*/ 1812693 h 6857999"/>
              <a:gd name="connsiteX8" fmla="*/ 1812516 w 6315676"/>
              <a:gd name="connsiteY8" fmla="*/ 669624 h 6857999"/>
              <a:gd name="connsiteX9" fmla="*/ 3428610 w 6315676"/>
              <a:gd name="connsiteY9"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15676" h="6857999">
                <a:moveTo>
                  <a:pt x="3428610" y="0"/>
                </a:moveTo>
                <a:lnTo>
                  <a:pt x="6315676" y="0"/>
                </a:lnTo>
                <a:lnTo>
                  <a:pt x="6315676" y="6857999"/>
                </a:lnTo>
                <a:lnTo>
                  <a:pt x="3428590" y="6857999"/>
                </a:lnTo>
                <a:lnTo>
                  <a:pt x="3202718" y="6846813"/>
                </a:lnTo>
                <a:cubicBezTo>
                  <a:pt x="2679515" y="6794849"/>
                  <a:pt x="2187539" y="6563563"/>
                  <a:pt x="1812516" y="6188665"/>
                </a:cubicBezTo>
                <a:lnTo>
                  <a:pt x="669443" y="5045594"/>
                </a:lnTo>
                <a:cubicBezTo>
                  <a:pt x="-223147" y="4152860"/>
                  <a:pt x="-223147" y="2705572"/>
                  <a:pt x="669443" y="1812693"/>
                </a:cubicBezTo>
                <a:lnTo>
                  <a:pt x="1812516" y="669624"/>
                </a:lnTo>
                <a:cubicBezTo>
                  <a:pt x="2240971" y="241023"/>
                  <a:pt x="2822466" y="0"/>
                  <a:pt x="3428610" y="0"/>
                </a:cubicBezTo>
                <a:close/>
              </a:path>
            </a:pathLst>
          </a:custGeom>
          <a:solidFill>
            <a:schemeClr val="accent6"/>
          </a:solidFill>
        </p:spPr>
        <p:txBody>
          <a:bodyPr wrap="square" anchor="ctr" anchorCtr="0">
            <a:noAutofit/>
          </a:bodyPr>
          <a:lstStyle>
            <a:lvl1pPr marL="0" indent="0" algn="ctr">
              <a:buFontTx/>
              <a:buNone/>
              <a:defRPr/>
            </a:lvl1pPr>
          </a:lstStyle>
          <a:p>
            <a:r>
              <a:rPr lang="en-US" dirty="0"/>
              <a:t>Click to add image</a:t>
            </a:r>
          </a:p>
        </p:txBody>
      </p:sp>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422004339"/>
      </p:ext>
    </p:extLst>
  </p:cSld>
  <p:clrMapOvr>
    <a:masterClrMapping/>
  </p:clrMapOvr>
  <p:transition spd="slow">
    <p:push dir="u"/>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Pealkiri ja sisu">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1C6CA2E9-BC1B-4814-AAC5-25F60F954D5F}"/>
              </a:ext>
            </a:extLst>
          </p:cNvPr>
          <p:cNvSpPr txBox="1">
            <a:spLocks noGrp="1"/>
          </p:cNvSpPr>
          <p:nvPr>
            <p:ph type="title"/>
          </p:nvPr>
        </p:nvSpPr>
        <p:spPr/>
        <p:txBody>
          <a:bodyPr/>
          <a:lstStyle>
            <a:lvl1pPr>
              <a:defRPr/>
            </a:lvl1pPr>
          </a:lstStyle>
          <a:p>
            <a:pPr lvl="0"/>
            <a:r>
              <a:rPr lang="et-EE"/>
              <a:t>Muutke pealkirja laadi</a:t>
            </a:r>
          </a:p>
        </p:txBody>
      </p:sp>
      <p:sp>
        <p:nvSpPr>
          <p:cNvPr id="3" name="Sisu kohatäide 2">
            <a:extLst>
              <a:ext uri="{FF2B5EF4-FFF2-40B4-BE49-F238E27FC236}">
                <a16:creationId xmlns:a16="http://schemas.microsoft.com/office/drawing/2014/main" id="{79198422-4958-4996-A185-B9DF6666C251}"/>
              </a:ext>
            </a:extLst>
          </p:cNvPr>
          <p:cNvSpPr txBox="1">
            <a:spLocks noGrp="1"/>
          </p:cNvSpPr>
          <p:nvPr>
            <p:ph idx="1"/>
          </p:nvPr>
        </p:nvSpPr>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3778DFD5-40F4-498E-9808-E63D1B6374B8}"/>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F3226132-87C7-42D8-9D88-588AF1CC357F}"/>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7C092B32-6DB1-4B20-8E17-2DF31334B4E1}"/>
              </a:ext>
            </a:extLst>
          </p:cNvPr>
          <p:cNvSpPr txBox="1">
            <a:spLocks noGrp="1"/>
          </p:cNvSpPr>
          <p:nvPr>
            <p:ph type="sldNum" sz="quarter" idx="8"/>
          </p:nvPr>
        </p:nvSpPr>
        <p:spPr/>
        <p:txBody>
          <a:bodyPr/>
          <a:lstStyle>
            <a:lvl1pPr>
              <a:defRPr/>
            </a:lvl1pPr>
          </a:lstStyle>
          <a:p>
            <a:pPr lvl="0"/>
            <a:fld id="{35FB48DF-BCB1-4DC1-9E34-D3E99A371F3F}" type="slidenum">
              <a:t>‹#›</a:t>
            </a:fld>
            <a:endParaRPr lang="et-EE"/>
          </a:p>
        </p:txBody>
      </p:sp>
    </p:spTree>
    <p:extLst>
      <p:ext uri="{BB962C8B-B14F-4D97-AF65-F5344CB8AC3E}">
        <p14:creationId xmlns:p14="http://schemas.microsoft.com/office/powerpoint/2010/main" val="80842336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Jaotise päis">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E4D91C22-8AD3-40C4-ABDC-F9C04FF9AE72}"/>
              </a:ext>
            </a:extLst>
          </p:cNvPr>
          <p:cNvSpPr txBox="1">
            <a:spLocks noGrp="1"/>
          </p:cNvSpPr>
          <p:nvPr>
            <p:ph type="title"/>
          </p:nvPr>
        </p:nvSpPr>
        <p:spPr>
          <a:xfrm>
            <a:off x="832305" y="1709323"/>
            <a:ext cx="10514501" cy="2853656"/>
          </a:xfrm>
        </p:spPr>
        <p:txBody>
          <a:bodyPr anchor="b"/>
          <a:lstStyle>
            <a:lvl1pPr>
              <a:defRPr sz="6016"/>
            </a:lvl1pPr>
          </a:lstStyle>
          <a:p>
            <a:pPr lvl="0"/>
            <a:r>
              <a:rPr lang="et-EE"/>
              <a:t>Muutke pealkirja laadi</a:t>
            </a:r>
          </a:p>
        </p:txBody>
      </p:sp>
      <p:sp>
        <p:nvSpPr>
          <p:cNvPr id="3" name="Teksti kohatäide 2">
            <a:extLst>
              <a:ext uri="{FF2B5EF4-FFF2-40B4-BE49-F238E27FC236}">
                <a16:creationId xmlns:a16="http://schemas.microsoft.com/office/drawing/2014/main" id="{DAAEEAF8-B333-49F2-96DA-2433585DFD24}"/>
              </a:ext>
            </a:extLst>
          </p:cNvPr>
          <p:cNvSpPr txBox="1">
            <a:spLocks noGrp="1"/>
          </p:cNvSpPr>
          <p:nvPr>
            <p:ph type="body" idx="1"/>
          </p:nvPr>
        </p:nvSpPr>
        <p:spPr>
          <a:xfrm>
            <a:off x="832305" y="4590032"/>
            <a:ext cx="10514501" cy="1499245"/>
          </a:xfrm>
        </p:spPr>
        <p:txBody>
          <a:bodyPr/>
          <a:lstStyle>
            <a:lvl1pPr>
              <a:defRPr sz="2406">
                <a:solidFill>
                  <a:srgbClr val="898989"/>
                </a:solidFill>
              </a:defRPr>
            </a:lvl1pPr>
          </a:lstStyle>
          <a:p>
            <a:pPr lvl="0"/>
            <a:r>
              <a:rPr lang="et-EE"/>
              <a:t>Redigeeri juhtslaidi tekstilaade</a:t>
            </a:r>
          </a:p>
        </p:txBody>
      </p:sp>
      <p:sp>
        <p:nvSpPr>
          <p:cNvPr id="4" name="Kuupäeva kohatäide 3">
            <a:extLst>
              <a:ext uri="{FF2B5EF4-FFF2-40B4-BE49-F238E27FC236}">
                <a16:creationId xmlns:a16="http://schemas.microsoft.com/office/drawing/2014/main" id="{C48F0D6D-8507-4731-BFE9-F38B882B5A6B}"/>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4137FEDC-376B-4187-B96A-178601078AFE}"/>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1306DDBD-C14A-4315-8D4D-8849396B0013}"/>
              </a:ext>
            </a:extLst>
          </p:cNvPr>
          <p:cNvSpPr txBox="1">
            <a:spLocks noGrp="1"/>
          </p:cNvSpPr>
          <p:nvPr>
            <p:ph type="sldNum" sz="quarter" idx="8"/>
          </p:nvPr>
        </p:nvSpPr>
        <p:spPr/>
        <p:txBody>
          <a:bodyPr/>
          <a:lstStyle>
            <a:lvl1pPr>
              <a:defRPr/>
            </a:lvl1pPr>
          </a:lstStyle>
          <a:p>
            <a:pPr lvl="0"/>
            <a:fld id="{F9F829BD-4DE3-4F73-89CD-B263D0EA4BF3}" type="slidenum">
              <a:t>‹#›</a:t>
            </a:fld>
            <a:endParaRPr lang="et-EE"/>
          </a:p>
        </p:txBody>
      </p:sp>
    </p:spTree>
    <p:extLst>
      <p:ext uri="{BB962C8B-B14F-4D97-AF65-F5344CB8AC3E}">
        <p14:creationId xmlns:p14="http://schemas.microsoft.com/office/powerpoint/2010/main" val="14190492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Kaks sisu">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CCAE28C8-4F48-455A-81B4-3ADF8CC656C3}"/>
              </a:ext>
            </a:extLst>
          </p:cNvPr>
          <p:cNvSpPr txBox="1">
            <a:spLocks noGrp="1"/>
          </p:cNvSpPr>
          <p:nvPr>
            <p:ph type="title"/>
          </p:nvPr>
        </p:nvSpPr>
        <p:spPr/>
        <p:txBody>
          <a:bodyPr/>
          <a:lstStyle>
            <a:lvl1pPr>
              <a:defRPr/>
            </a:lvl1pPr>
          </a:lstStyle>
          <a:p>
            <a:pPr lvl="0"/>
            <a:r>
              <a:rPr lang="et-EE"/>
              <a:t>Muutke pealkirja laadi</a:t>
            </a:r>
          </a:p>
        </p:txBody>
      </p:sp>
      <p:sp>
        <p:nvSpPr>
          <p:cNvPr id="3" name="Sisu kohatäide 2">
            <a:extLst>
              <a:ext uri="{FF2B5EF4-FFF2-40B4-BE49-F238E27FC236}">
                <a16:creationId xmlns:a16="http://schemas.microsoft.com/office/drawing/2014/main" id="{A804C336-1CC5-4F2C-A453-24D1950D8E21}"/>
              </a:ext>
            </a:extLst>
          </p:cNvPr>
          <p:cNvSpPr txBox="1">
            <a:spLocks noGrp="1"/>
          </p:cNvSpPr>
          <p:nvPr>
            <p:ph idx="1"/>
          </p:nvPr>
        </p:nvSpPr>
        <p:spPr>
          <a:xfrm>
            <a:off x="681758" y="1772991"/>
            <a:ext cx="6041163" cy="3977287"/>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Sisu kohatäide 3">
            <a:extLst>
              <a:ext uri="{FF2B5EF4-FFF2-40B4-BE49-F238E27FC236}">
                <a16:creationId xmlns:a16="http://schemas.microsoft.com/office/drawing/2014/main" id="{55458109-1812-4FB4-84FB-A32826337763}"/>
              </a:ext>
            </a:extLst>
          </p:cNvPr>
          <p:cNvSpPr txBox="1">
            <a:spLocks noGrp="1"/>
          </p:cNvSpPr>
          <p:nvPr>
            <p:ph idx="2"/>
          </p:nvPr>
        </p:nvSpPr>
        <p:spPr>
          <a:xfrm>
            <a:off x="6929374" y="1772991"/>
            <a:ext cx="6043305" cy="3977287"/>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5" name="Kuupäeva kohatäide 4">
            <a:extLst>
              <a:ext uri="{FF2B5EF4-FFF2-40B4-BE49-F238E27FC236}">
                <a16:creationId xmlns:a16="http://schemas.microsoft.com/office/drawing/2014/main" id="{1CEEB00A-6D56-4ABB-9BF8-70E791B7870B}"/>
              </a:ext>
            </a:extLst>
          </p:cNvPr>
          <p:cNvSpPr txBox="1">
            <a:spLocks noGrp="1"/>
          </p:cNvSpPr>
          <p:nvPr>
            <p:ph type="dt" sz="half" idx="7"/>
          </p:nvPr>
        </p:nvSpPr>
        <p:spPr/>
        <p:txBody>
          <a:bodyPr/>
          <a:lstStyle>
            <a:lvl1pPr>
              <a:defRPr/>
            </a:lvl1pPr>
          </a:lstStyle>
          <a:p>
            <a:pPr lvl="0"/>
            <a:endParaRPr lang="et-EE"/>
          </a:p>
        </p:txBody>
      </p:sp>
      <p:sp>
        <p:nvSpPr>
          <p:cNvPr id="6" name="Jaluse kohatäide 5">
            <a:extLst>
              <a:ext uri="{FF2B5EF4-FFF2-40B4-BE49-F238E27FC236}">
                <a16:creationId xmlns:a16="http://schemas.microsoft.com/office/drawing/2014/main" id="{9127F840-B503-404B-ACBB-8CA8AFDD04CD}"/>
              </a:ext>
            </a:extLst>
          </p:cNvPr>
          <p:cNvSpPr txBox="1">
            <a:spLocks noGrp="1"/>
          </p:cNvSpPr>
          <p:nvPr>
            <p:ph type="ftr" sz="quarter" idx="9"/>
          </p:nvPr>
        </p:nvSpPr>
        <p:spPr/>
        <p:txBody>
          <a:bodyPr/>
          <a:lstStyle>
            <a:lvl1pPr>
              <a:defRPr/>
            </a:lvl1pPr>
          </a:lstStyle>
          <a:p>
            <a:pPr lvl="0"/>
            <a:endParaRPr lang="et-EE"/>
          </a:p>
        </p:txBody>
      </p:sp>
      <p:sp>
        <p:nvSpPr>
          <p:cNvPr id="7" name="Slaidinumbri kohatäide 6">
            <a:extLst>
              <a:ext uri="{FF2B5EF4-FFF2-40B4-BE49-F238E27FC236}">
                <a16:creationId xmlns:a16="http://schemas.microsoft.com/office/drawing/2014/main" id="{AA73B72E-D899-4BE8-94DB-8F2ACAEF138E}"/>
              </a:ext>
            </a:extLst>
          </p:cNvPr>
          <p:cNvSpPr txBox="1">
            <a:spLocks noGrp="1"/>
          </p:cNvSpPr>
          <p:nvPr>
            <p:ph type="sldNum" sz="quarter" idx="8"/>
          </p:nvPr>
        </p:nvSpPr>
        <p:spPr/>
        <p:txBody>
          <a:bodyPr/>
          <a:lstStyle>
            <a:lvl1pPr>
              <a:defRPr/>
            </a:lvl1pPr>
          </a:lstStyle>
          <a:p>
            <a:pPr lvl="0"/>
            <a:fld id="{B4B6B7B9-E40B-47A4-B1AD-C8F45CC5B235}" type="slidenum">
              <a:t>‹#›</a:t>
            </a:fld>
            <a:endParaRPr lang="et-EE"/>
          </a:p>
        </p:txBody>
      </p:sp>
    </p:spTree>
    <p:extLst>
      <p:ext uri="{BB962C8B-B14F-4D97-AF65-F5344CB8AC3E}">
        <p14:creationId xmlns:p14="http://schemas.microsoft.com/office/powerpoint/2010/main" val="322020835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Võrdlus">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31D2572D-3499-4C0C-99AE-B114F46257E7}"/>
              </a:ext>
            </a:extLst>
          </p:cNvPr>
          <p:cNvSpPr txBox="1">
            <a:spLocks noGrp="1"/>
          </p:cNvSpPr>
          <p:nvPr>
            <p:ph type="title"/>
          </p:nvPr>
        </p:nvSpPr>
        <p:spPr>
          <a:xfrm>
            <a:off x="838747" y="364466"/>
            <a:ext cx="10516642" cy="1325762"/>
          </a:xfrm>
        </p:spPr>
        <p:txBody>
          <a:bodyPr/>
          <a:lstStyle>
            <a:lvl1pPr>
              <a:defRPr/>
            </a:lvl1pPr>
          </a:lstStyle>
          <a:p>
            <a:pPr lvl="0"/>
            <a:r>
              <a:rPr lang="et-EE"/>
              <a:t>Muutke pealkirja laadi</a:t>
            </a:r>
          </a:p>
        </p:txBody>
      </p:sp>
      <p:sp>
        <p:nvSpPr>
          <p:cNvPr id="3" name="Teksti kohatäide 2">
            <a:extLst>
              <a:ext uri="{FF2B5EF4-FFF2-40B4-BE49-F238E27FC236}">
                <a16:creationId xmlns:a16="http://schemas.microsoft.com/office/drawing/2014/main" id="{7A0A0495-2082-4404-A15E-52EFDCDED5E8}"/>
              </a:ext>
            </a:extLst>
          </p:cNvPr>
          <p:cNvSpPr txBox="1">
            <a:spLocks noGrp="1"/>
          </p:cNvSpPr>
          <p:nvPr>
            <p:ph type="body" idx="1"/>
          </p:nvPr>
        </p:nvSpPr>
        <p:spPr>
          <a:xfrm>
            <a:off x="838746" y="1680676"/>
            <a:ext cx="5159392" cy="824428"/>
          </a:xfrm>
        </p:spPr>
        <p:txBody>
          <a:bodyPr anchor="b"/>
          <a:lstStyle>
            <a:lvl1pPr>
              <a:defRPr sz="2406" b="1"/>
            </a:lvl1pPr>
          </a:lstStyle>
          <a:p>
            <a:pPr lvl="0"/>
            <a:r>
              <a:rPr lang="et-EE"/>
              <a:t>Redigeeri juhtslaidi tekstilaade</a:t>
            </a:r>
          </a:p>
        </p:txBody>
      </p:sp>
      <p:sp>
        <p:nvSpPr>
          <p:cNvPr id="4" name="Sisu kohatäide 3">
            <a:extLst>
              <a:ext uri="{FF2B5EF4-FFF2-40B4-BE49-F238E27FC236}">
                <a16:creationId xmlns:a16="http://schemas.microsoft.com/office/drawing/2014/main" id="{1BD91AC1-D98F-4DFE-81E9-55F1A91029BC}"/>
              </a:ext>
            </a:extLst>
          </p:cNvPr>
          <p:cNvSpPr txBox="1">
            <a:spLocks noGrp="1"/>
          </p:cNvSpPr>
          <p:nvPr>
            <p:ph idx="2"/>
          </p:nvPr>
        </p:nvSpPr>
        <p:spPr>
          <a:xfrm>
            <a:off x="838746" y="2505105"/>
            <a:ext cx="5159392" cy="3684446"/>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5" name="Teksti kohatäide 4">
            <a:extLst>
              <a:ext uri="{FF2B5EF4-FFF2-40B4-BE49-F238E27FC236}">
                <a16:creationId xmlns:a16="http://schemas.microsoft.com/office/drawing/2014/main" id="{C7C2F5CF-C0C6-445F-98EC-F6A040D1EC44}"/>
              </a:ext>
            </a:extLst>
          </p:cNvPr>
          <p:cNvSpPr txBox="1">
            <a:spLocks noGrp="1"/>
          </p:cNvSpPr>
          <p:nvPr>
            <p:ph type="body" idx="3"/>
          </p:nvPr>
        </p:nvSpPr>
        <p:spPr>
          <a:xfrm>
            <a:off x="6172350" y="1680676"/>
            <a:ext cx="5183054" cy="824428"/>
          </a:xfrm>
        </p:spPr>
        <p:txBody>
          <a:bodyPr anchor="b"/>
          <a:lstStyle>
            <a:lvl1pPr>
              <a:defRPr sz="2406" b="1"/>
            </a:lvl1pPr>
          </a:lstStyle>
          <a:p>
            <a:pPr lvl="0"/>
            <a:r>
              <a:rPr lang="et-EE"/>
              <a:t>Redigeeri juhtslaidi tekstilaade</a:t>
            </a:r>
          </a:p>
        </p:txBody>
      </p:sp>
      <p:sp>
        <p:nvSpPr>
          <p:cNvPr id="6" name="Sisu kohatäide 5">
            <a:extLst>
              <a:ext uri="{FF2B5EF4-FFF2-40B4-BE49-F238E27FC236}">
                <a16:creationId xmlns:a16="http://schemas.microsoft.com/office/drawing/2014/main" id="{697E257B-C073-43FD-8555-789C467BB575}"/>
              </a:ext>
            </a:extLst>
          </p:cNvPr>
          <p:cNvSpPr txBox="1">
            <a:spLocks noGrp="1"/>
          </p:cNvSpPr>
          <p:nvPr>
            <p:ph idx="4"/>
          </p:nvPr>
        </p:nvSpPr>
        <p:spPr>
          <a:xfrm>
            <a:off x="6172350" y="2505105"/>
            <a:ext cx="5183054" cy="3684446"/>
          </a:xfrm>
        </p:spPr>
        <p:txBody>
          <a:bodyPr/>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7" name="Kuupäeva kohatäide 6">
            <a:extLst>
              <a:ext uri="{FF2B5EF4-FFF2-40B4-BE49-F238E27FC236}">
                <a16:creationId xmlns:a16="http://schemas.microsoft.com/office/drawing/2014/main" id="{926F6629-2C7A-4AA4-AFF9-759992598365}"/>
              </a:ext>
            </a:extLst>
          </p:cNvPr>
          <p:cNvSpPr txBox="1">
            <a:spLocks noGrp="1"/>
          </p:cNvSpPr>
          <p:nvPr>
            <p:ph type="dt" sz="half" idx="7"/>
          </p:nvPr>
        </p:nvSpPr>
        <p:spPr/>
        <p:txBody>
          <a:bodyPr/>
          <a:lstStyle>
            <a:lvl1pPr>
              <a:defRPr/>
            </a:lvl1pPr>
          </a:lstStyle>
          <a:p>
            <a:pPr lvl="0"/>
            <a:endParaRPr lang="et-EE"/>
          </a:p>
        </p:txBody>
      </p:sp>
      <p:sp>
        <p:nvSpPr>
          <p:cNvPr id="8" name="Jaluse kohatäide 7">
            <a:extLst>
              <a:ext uri="{FF2B5EF4-FFF2-40B4-BE49-F238E27FC236}">
                <a16:creationId xmlns:a16="http://schemas.microsoft.com/office/drawing/2014/main" id="{8786243E-BC97-40D0-ABFB-FB99560CDFB2}"/>
              </a:ext>
            </a:extLst>
          </p:cNvPr>
          <p:cNvSpPr txBox="1">
            <a:spLocks noGrp="1"/>
          </p:cNvSpPr>
          <p:nvPr>
            <p:ph type="ftr" sz="quarter" idx="9"/>
          </p:nvPr>
        </p:nvSpPr>
        <p:spPr/>
        <p:txBody>
          <a:bodyPr/>
          <a:lstStyle>
            <a:lvl1pPr>
              <a:defRPr/>
            </a:lvl1pPr>
          </a:lstStyle>
          <a:p>
            <a:pPr lvl="0"/>
            <a:endParaRPr lang="et-EE"/>
          </a:p>
        </p:txBody>
      </p:sp>
      <p:sp>
        <p:nvSpPr>
          <p:cNvPr id="9" name="Slaidinumbri kohatäide 8">
            <a:extLst>
              <a:ext uri="{FF2B5EF4-FFF2-40B4-BE49-F238E27FC236}">
                <a16:creationId xmlns:a16="http://schemas.microsoft.com/office/drawing/2014/main" id="{EBFE0E53-216D-4DE1-98FE-0382DAC36D28}"/>
              </a:ext>
            </a:extLst>
          </p:cNvPr>
          <p:cNvSpPr txBox="1">
            <a:spLocks noGrp="1"/>
          </p:cNvSpPr>
          <p:nvPr>
            <p:ph type="sldNum" sz="quarter" idx="8"/>
          </p:nvPr>
        </p:nvSpPr>
        <p:spPr/>
        <p:txBody>
          <a:bodyPr/>
          <a:lstStyle>
            <a:lvl1pPr>
              <a:defRPr/>
            </a:lvl1pPr>
          </a:lstStyle>
          <a:p>
            <a:pPr lvl="0"/>
            <a:fld id="{92629E07-8302-49B3-A3D4-E3B88A3EECB3}" type="slidenum">
              <a:t>‹#›</a:t>
            </a:fld>
            <a:endParaRPr lang="et-EE"/>
          </a:p>
        </p:txBody>
      </p:sp>
    </p:spTree>
    <p:extLst>
      <p:ext uri="{BB962C8B-B14F-4D97-AF65-F5344CB8AC3E}">
        <p14:creationId xmlns:p14="http://schemas.microsoft.com/office/powerpoint/2010/main" val="272647811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Ainult pealkiri">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10875617-A17D-4A10-8CAE-C64AA5CDB064}"/>
              </a:ext>
            </a:extLst>
          </p:cNvPr>
          <p:cNvSpPr txBox="1">
            <a:spLocks noGrp="1"/>
          </p:cNvSpPr>
          <p:nvPr>
            <p:ph type="title"/>
          </p:nvPr>
        </p:nvSpPr>
        <p:spPr/>
        <p:txBody>
          <a:bodyPr/>
          <a:lstStyle>
            <a:lvl1pPr>
              <a:defRPr/>
            </a:lvl1pPr>
          </a:lstStyle>
          <a:p>
            <a:pPr lvl="0"/>
            <a:r>
              <a:rPr lang="et-EE"/>
              <a:t>Muutke pealkirja laadi</a:t>
            </a:r>
          </a:p>
        </p:txBody>
      </p:sp>
      <p:sp>
        <p:nvSpPr>
          <p:cNvPr id="3" name="Kuupäeva kohatäide 2">
            <a:extLst>
              <a:ext uri="{FF2B5EF4-FFF2-40B4-BE49-F238E27FC236}">
                <a16:creationId xmlns:a16="http://schemas.microsoft.com/office/drawing/2014/main" id="{49D62ED7-452C-4584-BA63-95B24986AA27}"/>
              </a:ext>
            </a:extLst>
          </p:cNvPr>
          <p:cNvSpPr txBox="1">
            <a:spLocks noGrp="1"/>
          </p:cNvSpPr>
          <p:nvPr>
            <p:ph type="dt" sz="half" idx="7"/>
          </p:nvPr>
        </p:nvSpPr>
        <p:spPr/>
        <p:txBody>
          <a:bodyPr/>
          <a:lstStyle>
            <a:lvl1pPr>
              <a:defRPr/>
            </a:lvl1pPr>
          </a:lstStyle>
          <a:p>
            <a:pPr lvl="0"/>
            <a:endParaRPr lang="et-EE"/>
          </a:p>
        </p:txBody>
      </p:sp>
      <p:sp>
        <p:nvSpPr>
          <p:cNvPr id="4" name="Jaluse kohatäide 3">
            <a:extLst>
              <a:ext uri="{FF2B5EF4-FFF2-40B4-BE49-F238E27FC236}">
                <a16:creationId xmlns:a16="http://schemas.microsoft.com/office/drawing/2014/main" id="{80A6AB55-5F81-4BB0-ACAD-BBBC80D1E1E2}"/>
              </a:ext>
            </a:extLst>
          </p:cNvPr>
          <p:cNvSpPr txBox="1">
            <a:spLocks noGrp="1"/>
          </p:cNvSpPr>
          <p:nvPr>
            <p:ph type="ftr" sz="quarter" idx="9"/>
          </p:nvPr>
        </p:nvSpPr>
        <p:spPr/>
        <p:txBody>
          <a:bodyPr/>
          <a:lstStyle>
            <a:lvl1pPr>
              <a:defRPr/>
            </a:lvl1pPr>
          </a:lstStyle>
          <a:p>
            <a:pPr lvl="0"/>
            <a:endParaRPr lang="et-EE"/>
          </a:p>
        </p:txBody>
      </p:sp>
      <p:sp>
        <p:nvSpPr>
          <p:cNvPr id="5" name="Slaidinumbri kohatäide 4">
            <a:extLst>
              <a:ext uri="{FF2B5EF4-FFF2-40B4-BE49-F238E27FC236}">
                <a16:creationId xmlns:a16="http://schemas.microsoft.com/office/drawing/2014/main" id="{0E2F821E-0106-4079-901D-DD2BC5922948}"/>
              </a:ext>
            </a:extLst>
          </p:cNvPr>
          <p:cNvSpPr txBox="1">
            <a:spLocks noGrp="1"/>
          </p:cNvSpPr>
          <p:nvPr>
            <p:ph type="sldNum" sz="quarter" idx="8"/>
          </p:nvPr>
        </p:nvSpPr>
        <p:spPr/>
        <p:txBody>
          <a:bodyPr/>
          <a:lstStyle>
            <a:lvl1pPr>
              <a:defRPr/>
            </a:lvl1pPr>
          </a:lstStyle>
          <a:p>
            <a:pPr lvl="0"/>
            <a:fld id="{35A56CD9-3587-4712-85D1-FB5EEE2D8584}" type="slidenum">
              <a:t>‹#›</a:t>
            </a:fld>
            <a:endParaRPr lang="et-EE"/>
          </a:p>
        </p:txBody>
      </p:sp>
    </p:spTree>
    <p:extLst>
      <p:ext uri="{BB962C8B-B14F-4D97-AF65-F5344CB8AC3E}">
        <p14:creationId xmlns:p14="http://schemas.microsoft.com/office/powerpoint/2010/main" val="2713310788"/>
      </p:ext>
    </p:extLst>
  </p:cSld>
  <p:clrMapOvr>
    <a:masterClrMapping/>
  </p:clrMapOvr>
  <p:hf sldNum="0" hdr="0" ftr="0" dt="0"/>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Tühi">
    <p:spTree>
      <p:nvGrpSpPr>
        <p:cNvPr id="1" name=""/>
        <p:cNvGrpSpPr/>
        <p:nvPr/>
      </p:nvGrpSpPr>
      <p:grpSpPr>
        <a:xfrm>
          <a:off x="0" y="0"/>
          <a:ext cx="0" cy="0"/>
          <a:chOff x="0" y="0"/>
          <a:chExt cx="0" cy="0"/>
        </a:xfrm>
      </p:grpSpPr>
      <p:sp>
        <p:nvSpPr>
          <p:cNvPr id="2" name="Kuupäeva kohatäide 1">
            <a:extLst>
              <a:ext uri="{FF2B5EF4-FFF2-40B4-BE49-F238E27FC236}">
                <a16:creationId xmlns:a16="http://schemas.microsoft.com/office/drawing/2014/main" id="{CA3CF813-141B-4531-8776-72966D53220D}"/>
              </a:ext>
            </a:extLst>
          </p:cNvPr>
          <p:cNvSpPr txBox="1">
            <a:spLocks noGrp="1"/>
          </p:cNvSpPr>
          <p:nvPr>
            <p:ph type="dt" sz="half" idx="7"/>
          </p:nvPr>
        </p:nvSpPr>
        <p:spPr/>
        <p:txBody>
          <a:bodyPr/>
          <a:lstStyle>
            <a:lvl1pPr>
              <a:defRPr/>
            </a:lvl1pPr>
          </a:lstStyle>
          <a:p>
            <a:pPr lvl="0"/>
            <a:endParaRPr lang="et-EE"/>
          </a:p>
        </p:txBody>
      </p:sp>
      <p:sp>
        <p:nvSpPr>
          <p:cNvPr id="3" name="Jaluse kohatäide 2">
            <a:extLst>
              <a:ext uri="{FF2B5EF4-FFF2-40B4-BE49-F238E27FC236}">
                <a16:creationId xmlns:a16="http://schemas.microsoft.com/office/drawing/2014/main" id="{5383B1B3-B7D9-44B1-A711-A2FD9E6C094F}"/>
              </a:ext>
            </a:extLst>
          </p:cNvPr>
          <p:cNvSpPr txBox="1">
            <a:spLocks noGrp="1"/>
          </p:cNvSpPr>
          <p:nvPr>
            <p:ph type="ftr" sz="quarter" idx="9"/>
          </p:nvPr>
        </p:nvSpPr>
        <p:spPr/>
        <p:txBody>
          <a:bodyPr/>
          <a:lstStyle>
            <a:lvl1pPr>
              <a:defRPr/>
            </a:lvl1pPr>
          </a:lstStyle>
          <a:p>
            <a:pPr lvl="0"/>
            <a:endParaRPr lang="et-EE"/>
          </a:p>
        </p:txBody>
      </p:sp>
      <p:sp>
        <p:nvSpPr>
          <p:cNvPr id="4" name="Slaidinumbri kohatäide 3">
            <a:extLst>
              <a:ext uri="{FF2B5EF4-FFF2-40B4-BE49-F238E27FC236}">
                <a16:creationId xmlns:a16="http://schemas.microsoft.com/office/drawing/2014/main" id="{8B9BA5BE-122D-4D15-B411-080A4F570D03}"/>
              </a:ext>
            </a:extLst>
          </p:cNvPr>
          <p:cNvSpPr txBox="1">
            <a:spLocks noGrp="1"/>
          </p:cNvSpPr>
          <p:nvPr>
            <p:ph type="sldNum" sz="quarter" idx="8"/>
          </p:nvPr>
        </p:nvSpPr>
        <p:spPr/>
        <p:txBody>
          <a:bodyPr/>
          <a:lstStyle>
            <a:lvl1pPr>
              <a:defRPr/>
            </a:lvl1pPr>
          </a:lstStyle>
          <a:p>
            <a:pPr lvl="0"/>
            <a:fld id="{0A09E39B-6393-4D0D-B306-D3DF7500F075}" type="slidenum">
              <a:t>‹#›</a:t>
            </a:fld>
            <a:endParaRPr lang="et-EE"/>
          </a:p>
        </p:txBody>
      </p:sp>
    </p:spTree>
    <p:extLst>
      <p:ext uri="{BB962C8B-B14F-4D97-AF65-F5344CB8AC3E}">
        <p14:creationId xmlns:p14="http://schemas.microsoft.com/office/powerpoint/2010/main" val="3212313713"/>
      </p:ext>
    </p:extLst>
  </p:cSld>
  <p:clrMapOvr>
    <a:masterClrMapping/>
  </p:clrMapOvr>
  <p:hf sldNum="0" hdr="0" ftr="0" dt="0"/>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Pealdisega sisu">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1CDE7A8D-1A42-409D-AC9A-C1A33E4AC861}"/>
              </a:ext>
            </a:extLst>
          </p:cNvPr>
          <p:cNvSpPr txBox="1">
            <a:spLocks noGrp="1"/>
          </p:cNvSpPr>
          <p:nvPr>
            <p:ph type="title"/>
          </p:nvPr>
        </p:nvSpPr>
        <p:spPr>
          <a:xfrm>
            <a:off x="838746" y="456771"/>
            <a:ext cx="3933531" cy="1601104"/>
          </a:xfrm>
        </p:spPr>
        <p:txBody>
          <a:bodyPr anchor="b"/>
          <a:lstStyle>
            <a:lvl1pPr>
              <a:defRPr sz="3208"/>
            </a:lvl1pPr>
          </a:lstStyle>
          <a:p>
            <a:pPr lvl="0"/>
            <a:r>
              <a:rPr lang="et-EE"/>
              <a:t>Muutke pealkirja laadi</a:t>
            </a:r>
          </a:p>
        </p:txBody>
      </p:sp>
      <p:sp>
        <p:nvSpPr>
          <p:cNvPr id="3" name="Sisu kohatäide 2">
            <a:extLst>
              <a:ext uri="{FF2B5EF4-FFF2-40B4-BE49-F238E27FC236}">
                <a16:creationId xmlns:a16="http://schemas.microsoft.com/office/drawing/2014/main" id="{E0F89A5B-18FC-4059-8064-A2F740688695}"/>
              </a:ext>
            </a:extLst>
          </p:cNvPr>
          <p:cNvSpPr txBox="1">
            <a:spLocks noGrp="1"/>
          </p:cNvSpPr>
          <p:nvPr>
            <p:ph idx="1"/>
          </p:nvPr>
        </p:nvSpPr>
        <p:spPr>
          <a:xfrm>
            <a:off x="5183054" y="986763"/>
            <a:ext cx="6172349" cy="4874927"/>
          </a:xfrm>
        </p:spPr>
        <p:txBody>
          <a:bodyPr/>
          <a:lstStyle>
            <a:lvl1pPr>
              <a:defRPr/>
            </a:lvl1pPr>
            <a:lvl2pPr>
              <a:defRPr sz="2807"/>
            </a:lvl2pPr>
            <a:lvl3pPr>
              <a:defRPr sz="2406"/>
            </a:lvl3pPr>
            <a:lvl4pPr>
              <a:defRPr sz="2005"/>
            </a:lvl4pPr>
            <a:lvl5pPr>
              <a:defRPr sz="2005"/>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Teksti kohatäide 3">
            <a:extLst>
              <a:ext uri="{FF2B5EF4-FFF2-40B4-BE49-F238E27FC236}">
                <a16:creationId xmlns:a16="http://schemas.microsoft.com/office/drawing/2014/main" id="{04089D07-F189-41CF-ADA3-8259D2234666}"/>
              </a:ext>
            </a:extLst>
          </p:cNvPr>
          <p:cNvSpPr txBox="1">
            <a:spLocks noGrp="1"/>
          </p:cNvSpPr>
          <p:nvPr>
            <p:ph type="body" idx="2"/>
          </p:nvPr>
        </p:nvSpPr>
        <p:spPr>
          <a:xfrm>
            <a:off x="838746" y="2057875"/>
            <a:ext cx="3933531" cy="3811772"/>
          </a:xfrm>
        </p:spPr>
        <p:txBody>
          <a:bodyPr/>
          <a:lstStyle>
            <a:lvl1pPr>
              <a:defRPr sz="1604"/>
            </a:lvl1pPr>
          </a:lstStyle>
          <a:p>
            <a:pPr lvl="0"/>
            <a:r>
              <a:rPr lang="et-EE"/>
              <a:t>Redigeeri juhtslaidi tekstilaade</a:t>
            </a:r>
          </a:p>
        </p:txBody>
      </p:sp>
      <p:sp>
        <p:nvSpPr>
          <p:cNvPr id="5" name="Kuupäeva kohatäide 4">
            <a:extLst>
              <a:ext uri="{FF2B5EF4-FFF2-40B4-BE49-F238E27FC236}">
                <a16:creationId xmlns:a16="http://schemas.microsoft.com/office/drawing/2014/main" id="{14C026ED-189D-4C47-804E-3C30F8623D46}"/>
              </a:ext>
            </a:extLst>
          </p:cNvPr>
          <p:cNvSpPr txBox="1">
            <a:spLocks noGrp="1"/>
          </p:cNvSpPr>
          <p:nvPr>
            <p:ph type="dt" sz="half" idx="7"/>
          </p:nvPr>
        </p:nvSpPr>
        <p:spPr/>
        <p:txBody>
          <a:bodyPr/>
          <a:lstStyle>
            <a:lvl1pPr>
              <a:defRPr/>
            </a:lvl1pPr>
          </a:lstStyle>
          <a:p>
            <a:pPr lvl="0"/>
            <a:endParaRPr lang="et-EE"/>
          </a:p>
        </p:txBody>
      </p:sp>
      <p:sp>
        <p:nvSpPr>
          <p:cNvPr id="6" name="Jaluse kohatäide 5">
            <a:extLst>
              <a:ext uri="{FF2B5EF4-FFF2-40B4-BE49-F238E27FC236}">
                <a16:creationId xmlns:a16="http://schemas.microsoft.com/office/drawing/2014/main" id="{FFC49243-8848-48A2-A433-70072E7EB246}"/>
              </a:ext>
            </a:extLst>
          </p:cNvPr>
          <p:cNvSpPr txBox="1">
            <a:spLocks noGrp="1"/>
          </p:cNvSpPr>
          <p:nvPr>
            <p:ph type="ftr" sz="quarter" idx="9"/>
          </p:nvPr>
        </p:nvSpPr>
        <p:spPr/>
        <p:txBody>
          <a:bodyPr/>
          <a:lstStyle>
            <a:lvl1pPr>
              <a:defRPr/>
            </a:lvl1pPr>
          </a:lstStyle>
          <a:p>
            <a:pPr lvl="0"/>
            <a:endParaRPr lang="et-EE"/>
          </a:p>
        </p:txBody>
      </p:sp>
      <p:sp>
        <p:nvSpPr>
          <p:cNvPr id="7" name="Slaidinumbri kohatäide 6">
            <a:extLst>
              <a:ext uri="{FF2B5EF4-FFF2-40B4-BE49-F238E27FC236}">
                <a16:creationId xmlns:a16="http://schemas.microsoft.com/office/drawing/2014/main" id="{68123D4A-C010-4A35-A8A9-F9586E5C0AB8}"/>
              </a:ext>
            </a:extLst>
          </p:cNvPr>
          <p:cNvSpPr txBox="1">
            <a:spLocks noGrp="1"/>
          </p:cNvSpPr>
          <p:nvPr>
            <p:ph type="sldNum" sz="quarter" idx="8"/>
          </p:nvPr>
        </p:nvSpPr>
        <p:spPr/>
        <p:txBody>
          <a:bodyPr/>
          <a:lstStyle>
            <a:lvl1pPr>
              <a:defRPr/>
            </a:lvl1pPr>
          </a:lstStyle>
          <a:p>
            <a:pPr lvl="0"/>
            <a:fld id="{D21C6472-4FB7-4A29-96E6-130506624549}" type="slidenum">
              <a:t>‹#›</a:t>
            </a:fld>
            <a:endParaRPr lang="et-EE"/>
          </a:p>
        </p:txBody>
      </p:sp>
    </p:spTree>
    <p:extLst>
      <p:ext uri="{BB962C8B-B14F-4D97-AF65-F5344CB8AC3E}">
        <p14:creationId xmlns:p14="http://schemas.microsoft.com/office/powerpoint/2010/main" val="76821711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ldiallkirjaga pilt">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DAA6C0EC-3BFB-4F7E-8DF3-A7F23C1A788A}"/>
              </a:ext>
            </a:extLst>
          </p:cNvPr>
          <p:cNvSpPr txBox="1">
            <a:spLocks noGrp="1"/>
          </p:cNvSpPr>
          <p:nvPr>
            <p:ph type="title"/>
          </p:nvPr>
        </p:nvSpPr>
        <p:spPr>
          <a:xfrm>
            <a:off x="838746" y="456771"/>
            <a:ext cx="3933531" cy="1601104"/>
          </a:xfrm>
        </p:spPr>
        <p:txBody>
          <a:bodyPr anchor="b"/>
          <a:lstStyle>
            <a:lvl1pPr>
              <a:defRPr sz="3208"/>
            </a:lvl1pPr>
          </a:lstStyle>
          <a:p>
            <a:pPr lvl="0"/>
            <a:r>
              <a:rPr lang="et-EE"/>
              <a:t>Muutke pealkirja laadi</a:t>
            </a:r>
          </a:p>
        </p:txBody>
      </p:sp>
      <p:sp>
        <p:nvSpPr>
          <p:cNvPr id="3" name="Pildi kohatäide 2">
            <a:extLst>
              <a:ext uri="{FF2B5EF4-FFF2-40B4-BE49-F238E27FC236}">
                <a16:creationId xmlns:a16="http://schemas.microsoft.com/office/drawing/2014/main" id="{79243CE5-ED70-4D6C-B6C7-AC4FD9F1354B}"/>
              </a:ext>
            </a:extLst>
          </p:cNvPr>
          <p:cNvSpPr txBox="1">
            <a:spLocks noGrp="1"/>
          </p:cNvSpPr>
          <p:nvPr>
            <p:ph type="pic" idx="1"/>
          </p:nvPr>
        </p:nvSpPr>
        <p:spPr>
          <a:xfrm>
            <a:off x="5183054" y="986763"/>
            <a:ext cx="6172349" cy="4874927"/>
          </a:xfrm>
        </p:spPr>
        <p:txBody>
          <a:bodyPr/>
          <a:lstStyle>
            <a:lvl1pPr>
              <a:defRPr/>
            </a:lvl1pPr>
          </a:lstStyle>
          <a:p>
            <a:pPr lvl="0"/>
            <a:endParaRPr lang="et-EE"/>
          </a:p>
        </p:txBody>
      </p:sp>
      <p:sp>
        <p:nvSpPr>
          <p:cNvPr id="4" name="Teksti kohatäide 3">
            <a:extLst>
              <a:ext uri="{FF2B5EF4-FFF2-40B4-BE49-F238E27FC236}">
                <a16:creationId xmlns:a16="http://schemas.microsoft.com/office/drawing/2014/main" id="{FCE8E83A-8B8B-4E0D-93A1-09E0C0360F3B}"/>
              </a:ext>
            </a:extLst>
          </p:cNvPr>
          <p:cNvSpPr txBox="1">
            <a:spLocks noGrp="1"/>
          </p:cNvSpPr>
          <p:nvPr>
            <p:ph type="body" idx="2"/>
          </p:nvPr>
        </p:nvSpPr>
        <p:spPr>
          <a:xfrm>
            <a:off x="838746" y="2057875"/>
            <a:ext cx="3933531" cy="3811772"/>
          </a:xfrm>
        </p:spPr>
        <p:txBody>
          <a:bodyPr/>
          <a:lstStyle>
            <a:lvl1pPr>
              <a:defRPr sz="1604"/>
            </a:lvl1pPr>
          </a:lstStyle>
          <a:p>
            <a:pPr lvl="0"/>
            <a:r>
              <a:rPr lang="et-EE"/>
              <a:t>Redigeeri juhtslaidi tekstilaade</a:t>
            </a:r>
          </a:p>
        </p:txBody>
      </p:sp>
      <p:sp>
        <p:nvSpPr>
          <p:cNvPr id="5" name="Kuupäeva kohatäide 4">
            <a:extLst>
              <a:ext uri="{FF2B5EF4-FFF2-40B4-BE49-F238E27FC236}">
                <a16:creationId xmlns:a16="http://schemas.microsoft.com/office/drawing/2014/main" id="{94ABF796-316A-4888-8506-1E8AEEA76FB7}"/>
              </a:ext>
            </a:extLst>
          </p:cNvPr>
          <p:cNvSpPr txBox="1">
            <a:spLocks noGrp="1"/>
          </p:cNvSpPr>
          <p:nvPr>
            <p:ph type="dt" sz="half" idx="7"/>
          </p:nvPr>
        </p:nvSpPr>
        <p:spPr/>
        <p:txBody>
          <a:bodyPr/>
          <a:lstStyle>
            <a:lvl1pPr>
              <a:defRPr/>
            </a:lvl1pPr>
          </a:lstStyle>
          <a:p>
            <a:pPr lvl="0"/>
            <a:endParaRPr lang="et-EE"/>
          </a:p>
        </p:txBody>
      </p:sp>
      <p:sp>
        <p:nvSpPr>
          <p:cNvPr id="6" name="Jaluse kohatäide 5">
            <a:extLst>
              <a:ext uri="{FF2B5EF4-FFF2-40B4-BE49-F238E27FC236}">
                <a16:creationId xmlns:a16="http://schemas.microsoft.com/office/drawing/2014/main" id="{330E6E28-8136-4954-A314-E77D2896F12C}"/>
              </a:ext>
            </a:extLst>
          </p:cNvPr>
          <p:cNvSpPr txBox="1">
            <a:spLocks noGrp="1"/>
          </p:cNvSpPr>
          <p:nvPr>
            <p:ph type="ftr" sz="quarter" idx="9"/>
          </p:nvPr>
        </p:nvSpPr>
        <p:spPr/>
        <p:txBody>
          <a:bodyPr/>
          <a:lstStyle>
            <a:lvl1pPr>
              <a:defRPr/>
            </a:lvl1pPr>
          </a:lstStyle>
          <a:p>
            <a:pPr lvl="0"/>
            <a:endParaRPr lang="et-EE"/>
          </a:p>
        </p:txBody>
      </p:sp>
      <p:sp>
        <p:nvSpPr>
          <p:cNvPr id="7" name="Slaidinumbri kohatäide 6">
            <a:extLst>
              <a:ext uri="{FF2B5EF4-FFF2-40B4-BE49-F238E27FC236}">
                <a16:creationId xmlns:a16="http://schemas.microsoft.com/office/drawing/2014/main" id="{0A321051-9B81-4023-8C65-1964B8C64544}"/>
              </a:ext>
            </a:extLst>
          </p:cNvPr>
          <p:cNvSpPr txBox="1">
            <a:spLocks noGrp="1"/>
          </p:cNvSpPr>
          <p:nvPr>
            <p:ph type="sldNum" sz="quarter" idx="8"/>
          </p:nvPr>
        </p:nvSpPr>
        <p:spPr/>
        <p:txBody>
          <a:bodyPr/>
          <a:lstStyle>
            <a:lvl1pPr>
              <a:defRPr/>
            </a:lvl1pPr>
          </a:lstStyle>
          <a:p>
            <a:pPr lvl="0"/>
            <a:fld id="{53C174F9-C517-4182-8F86-471386054240}" type="slidenum">
              <a:t>‹#›</a:t>
            </a:fld>
            <a:endParaRPr lang="et-EE"/>
          </a:p>
        </p:txBody>
      </p:sp>
    </p:spTree>
    <p:extLst>
      <p:ext uri="{BB962C8B-B14F-4D97-AF65-F5344CB8AC3E}">
        <p14:creationId xmlns:p14="http://schemas.microsoft.com/office/powerpoint/2010/main" val="25593556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itel ja vertikaaltekst">
    <p:spTree>
      <p:nvGrpSpPr>
        <p:cNvPr id="1" name=""/>
        <p:cNvGrpSpPr/>
        <p:nvPr/>
      </p:nvGrpSpPr>
      <p:grpSpPr>
        <a:xfrm>
          <a:off x="0" y="0"/>
          <a:ext cx="0" cy="0"/>
          <a:chOff x="0" y="0"/>
          <a:chExt cx="0" cy="0"/>
        </a:xfrm>
      </p:grpSpPr>
      <p:sp>
        <p:nvSpPr>
          <p:cNvPr id="2" name="Pealkiri 1">
            <a:extLst>
              <a:ext uri="{FF2B5EF4-FFF2-40B4-BE49-F238E27FC236}">
                <a16:creationId xmlns:a16="http://schemas.microsoft.com/office/drawing/2014/main" id="{C90E78AB-A70B-41C8-BEEC-57BA45A19FA0}"/>
              </a:ext>
            </a:extLst>
          </p:cNvPr>
          <p:cNvSpPr txBox="1">
            <a:spLocks noGrp="1"/>
          </p:cNvSpPr>
          <p:nvPr>
            <p:ph type="title"/>
          </p:nvPr>
        </p:nvSpPr>
        <p:spPr/>
        <p:txBody>
          <a:bodyPr/>
          <a:lstStyle>
            <a:lvl1pPr>
              <a:defRPr/>
            </a:lvl1pPr>
          </a:lstStyle>
          <a:p>
            <a:pPr lvl="0"/>
            <a:r>
              <a:rPr lang="et-EE"/>
              <a:t>Muutke pealkirja laadi</a:t>
            </a:r>
          </a:p>
        </p:txBody>
      </p:sp>
      <p:sp>
        <p:nvSpPr>
          <p:cNvPr id="3" name="Vertikaalteksti kohatäide 2">
            <a:extLst>
              <a:ext uri="{FF2B5EF4-FFF2-40B4-BE49-F238E27FC236}">
                <a16:creationId xmlns:a16="http://schemas.microsoft.com/office/drawing/2014/main" id="{3D0CD4D4-EBB5-4EC0-BE29-842B166E0BDE}"/>
              </a:ext>
            </a:extLst>
          </p:cNvPr>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AE81C6AF-F83D-46C6-908D-001467B375B9}"/>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A1676A2B-9A79-4DCC-8DB2-75C801E423B9}"/>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A5B613AA-41D1-46ED-BE99-25FCF22AF532}"/>
              </a:ext>
            </a:extLst>
          </p:cNvPr>
          <p:cNvSpPr txBox="1">
            <a:spLocks noGrp="1"/>
          </p:cNvSpPr>
          <p:nvPr>
            <p:ph type="sldNum" sz="quarter" idx="8"/>
          </p:nvPr>
        </p:nvSpPr>
        <p:spPr/>
        <p:txBody>
          <a:bodyPr/>
          <a:lstStyle>
            <a:lvl1pPr>
              <a:defRPr/>
            </a:lvl1pPr>
          </a:lstStyle>
          <a:p>
            <a:pPr lvl="0"/>
            <a:fld id="{B9FEC6B4-43C2-4BAB-A9B7-E4F48119CF9D}" type="slidenum">
              <a:t>‹#›</a:t>
            </a:fld>
            <a:endParaRPr lang="et-EE"/>
          </a:p>
        </p:txBody>
      </p:sp>
    </p:spTree>
    <p:extLst>
      <p:ext uri="{BB962C8B-B14F-4D97-AF65-F5344CB8AC3E}">
        <p14:creationId xmlns:p14="http://schemas.microsoft.com/office/powerpoint/2010/main" val="406874246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kaaltiitel ja tekst">
    <p:spTree>
      <p:nvGrpSpPr>
        <p:cNvPr id="1" name=""/>
        <p:cNvGrpSpPr/>
        <p:nvPr/>
      </p:nvGrpSpPr>
      <p:grpSpPr>
        <a:xfrm>
          <a:off x="0" y="0"/>
          <a:ext cx="0" cy="0"/>
          <a:chOff x="0" y="0"/>
          <a:chExt cx="0" cy="0"/>
        </a:xfrm>
      </p:grpSpPr>
      <p:sp>
        <p:nvSpPr>
          <p:cNvPr id="2" name="Vertikaaltiitel 1">
            <a:extLst>
              <a:ext uri="{FF2B5EF4-FFF2-40B4-BE49-F238E27FC236}">
                <a16:creationId xmlns:a16="http://schemas.microsoft.com/office/drawing/2014/main" id="{5E5D490E-8336-495A-BEF8-03947C8A4DF3}"/>
              </a:ext>
            </a:extLst>
          </p:cNvPr>
          <p:cNvSpPr txBox="1">
            <a:spLocks noGrp="1"/>
          </p:cNvSpPr>
          <p:nvPr>
            <p:ph type="title" orient="vert"/>
          </p:nvPr>
        </p:nvSpPr>
        <p:spPr>
          <a:xfrm>
            <a:off x="9901570" y="302393"/>
            <a:ext cx="3071123" cy="5447886"/>
          </a:xfrm>
        </p:spPr>
        <p:txBody>
          <a:bodyPr vert="eaVert"/>
          <a:lstStyle>
            <a:lvl1pPr>
              <a:defRPr/>
            </a:lvl1pPr>
          </a:lstStyle>
          <a:p>
            <a:pPr lvl="0"/>
            <a:r>
              <a:rPr lang="et-EE"/>
              <a:t>Muutke pealkirja laadi</a:t>
            </a:r>
          </a:p>
        </p:txBody>
      </p:sp>
      <p:sp>
        <p:nvSpPr>
          <p:cNvPr id="3" name="Vertikaalteksti kohatäide 2">
            <a:extLst>
              <a:ext uri="{FF2B5EF4-FFF2-40B4-BE49-F238E27FC236}">
                <a16:creationId xmlns:a16="http://schemas.microsoft.com/office/drawing/2014/main" id="{09658803-C82C-4043-AE07-EC4DDFC1FB25}"/>
              </a:ext>
            </a:extLst>
          </p:cNvPr>
          <p:cNvSpPr txBox="1">
            <a:spLocks noGrp="1"/>
          </p:cNvSpPr>
          <p:nvPr>
            <p:ph type="body" orient="vert" idx="1"/>
          </p:nvPr>
        </p:nvSpPr>
        <p:spPr>
          <a:xfrm>
            <a:off x="681758" y="302393"/>
            <a:ext cx="9013344" cy="5447886"/>
          </a:xfrm>
        </p:spPr>
        <p:txBody>
          <a:bodyPr vert="eaVert"/>
          <a:lstStyle>
            <a:lvl1pPr>
              <a:defRPr/>
            </a:lvl1pPr>
            <a:lvl2pPr>
              <a:defRPr/>
            </a:lvl2pPr>
            <a:lvl3pPr>
              <a:defRPr/>
            </a:lvl3pPr>
            <a:lvl4pPr>
              <a:defRPr/>
            </a:lvl4pPr>
            <a:lvl5pPr>
              <a:defRPr/>
            </a:lvl5p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D57E4555-D31F-4174-9AB1-C73C7EE7AC0D}"/>
              </a:ext>
            </a:extLst>
          </p:cNvPr>
          <p:cNvSpPr txBox="1">
            <a:spLocks noGrp="1"/>
          </p:cNvSpPr>
          <p:nvPr>
            <p:ph type="dt" sz="half" idx="7"/>
          </p:nvPr>
        </p:nvSpPr>
        <p:spPr/>
        <p:txBody>
          <a:bodyPr/>
          <a:lstStyle>
            <a:lvl1pPr>
              <a:defRPr/>
            </a:lvl1pPr>
          </a:lstStyle>
          <a:p>
            <a:pPr lvl="0"/>
            <a:endParaRPr lang="et-EE"/>
          </a:p>
        </p:txBody>
      </p:sp>
      <p:sp>
        <p:nvSpPr>
          <p:cNvPr id="5" name="Jaluse kohatäide 4">
            <a:extLst>
              <a:ext uri="{FF2B5EF4-FFF2-40B4-BE49-F238E27FC236}">
                <a16:creationId xmlns:a16="http://schemas.microsoft.com/office/drawing/2014/main" id="{6D59A659-0E47-4360-98D8-80275A1CB0A2}"/>
              </a:ext>
            </a:extLst>
          </p:cNvPr>
          <p:cNvSpPr txBox="1">
            <a:spLocks noGrp="1"/>
          </p:cNvSpPr>
          <p:nvPr>
            <p:ph type="ftr" sz="quarter" idx="9"/>
          </p:nvPr>
        </p:nvSpPr>
        <p:spPr/>
        <p:txBody>
          <a:bodyPr/>
          <a:lstStyle>
            <a:lvl1pPr>
              <a:defRPr/>
            </a:lvl1pPr>
          </a:lstStyle>
          <a:p>
            <a:pPr lvl="0"/>
            <a:endParaRPr lang="et-EE"/>
          </a:p>
        </p:txBody>
      </p:sp>
      <p:sp>
        <p:nvSpPr>
          <p:cNvPr id="6" name="Slaidinumbri kohatäide 5">
            <a:extLst>
              <a:ext uri="{FF2B5EF4-FFF2-40B4-BE49-F238E27FC236}">
                <a16:creationId xmlns:a16="http://schemas.microsoft.com/office/drawing/2014/main" id="{91B395D7-118F-4E60-935C-A0E6F66DA81F}"/>
              </a:ext>
            </a:extLst>
          </p:cNvPr>
          <p:cNvSpPr txBox="1">
            <a:spLocks noGrp="1"/>
          </p:cNvSpPr>
          <p:nvPr>
            <p:ph type="sldNum" sz="quarter" idx="8"/>
          </p:nvPr>
        </p:nvSpPr>
        <p:spPr/>
        <p:txBody>
          <a:bodyPr/>
          <a:lstStyle>
            <a:lvl1pPr>
              <a:defRPr/>
            </a:lvl1pPr>
          </a:lstStyle>
          <a:p>
            <a:pPr lvl="0"/>
            <a:fld id="{754EFAD2-AE89-4B45-A7C6-765199812450}" type="slidenum">
              <a:t>‹#›</a:t>
            </a:fld>
            <a:endParaRPr lang="et-EE"/>
          </a:p>
        </p:txBody>
      </p:sp>
    </p:spTree>
    <p:extLst>
      <p:ext uri="{BB962C8B-B14F-4D97-AF65-F5344CB8AC3E}">
        <p14:creationId xmlns:p14="http://schemas.microsoft.com/office/powerpoint/2010/main" val="23983671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_Boulder_White_2">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5441121" cy="2770198"/>
          </a:xfrm>
        </p:spPr>
        <p:txBody>
          <a:bodyPr/>
          <a:lstStyle>
            <a:lvl1pPr>
              <a:lnSpc>
                <a:spcPct val="90000"/>
              </a:lnSpc>
              <a:defRPr sz="6000">
                <a:solidFill>
                  <a:schemeClr val="tx2"/>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tx2"/>
                </a:solidFill>
              </a:defRPr>
            </a:lvl1pPr>
          </a:lstStyle>
          <a:p>
            <a:pPr lvl="0"/>
            <a:r>
              <a:rPr lang="en-GB" dirty="0"/>
              <a:t>Click to edit</a:t>
            </a:r>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Picture Placeholder 75">
            <a:extLst>
              <a:ext uri="{FF2B5EF4-FFF2-40B4-BE49-F238E27FC236}">
                <a16:creationId xmlns:a16="http://schemas.microsoft.com/office/drawing/2014/main" id="{00206620-3FC5-4B9C-8EF2-A071D624A30C}"/>
              </a:ext>
            </a:extLst>
          </p:cNvPr>
          <p:cNvSpPr>
            <a:spLocks noGrp="1"/>
          </p:cNvSpPr>
          <p:nvPr>
            <p:ph type="pic" sz="quarter" idx="10" hasCustomPrompt="1"/>
          </p:nvPr>
        </p:nvSpPr>
        <p:spPr>
          <a:xfrm>
            <a:off x="7048501" y="659501"/>
            <a:ext cx="3473101" cy="2505974"/>
          </a:xfrm>
          <a:custGeom>
            <a:avLst/>
            <a:gdLst>
              <a:gd name="connsiteX0" fmla="*/ 1348260 w 3473101"/>
              <a:gd name="connsiteY0" fmla="*/ 0 h 2505974"/>
              <a:gd name="connsiteX1" fmla="*/ 2124379 w 3473101"/>
              <a:gd name="connsiteY1" fmla="*/ 0 h 2505974"/>
              <a:gd name="connsiteX2" fmla="*/ 2576708 w 3473101"/>
              <a:gd name="connsiteY2" fmla="*/ 106790 h 2505974"/>
              <a:gd name="connsiteX3" fmla="*/ 2913856 w 3473101"/>
              <a:gd name="connsiteY3" fmla="*/ 275333 h 2505974"/>
              <a:gd name="connsiteX4" fmla="*/ 3421033 w 3473101"/>
              <a:gd name="connsiteY4" fmla="*/ 1499845 h 2505974"/>
              <a:gd name="connsiteX5" fmla="*/ 3319404 w 3473101"/>
              <a:gd name="connsiteY5" fmla="*/ 1814411 h 2505974"/>
              <a:gd name="connsiteX6" fmla="*/ 2520414 w 3473101"/>
              <a:gd name="connsiteY6" fmla="*/ 2493287 h 2505974"/>
              <a:gd name="connsiteX7" fmla="*/ 2360991 w 3473101"/>
              <a:gd name="connsiteY7" fmla="*/ 2505974 h 2505974"/>
              <a:gd name="connsiteX8" fmla="*/ 1009289 w 3473101"/>
              <a:gd name="connsiteY8" fmla="*/ 2505974 h 2505974"/>
              <a:gd name="connsiteX9" fmla="*/ 907697 w 3473101"/>
              <a:gd name="connsiteY9" fmla="*/ 2500844 h 2505974"/>
              <a:gd name="connsiteX10" fmla="*/ 4885 w 3473101"/>
              <a:gd name="connsiteY10" fmla="*/ 1598033 h 2505974"/>
              <a:gd name="connsiteX11" fmla="*/ 0 w 3473101"/>
              <a:gd name="connsiteY11" fmla="*/ 1501293 h 2505974"/>
              <a:gd name="connsiteX12" fmla="*/ 0 w 3473101"/>
              <a:gd name="connsiteY12" fmla="*/ 1345189 h 2505974"/>
              <a:gd name="connsiteX13" fmla="*/ 19273 w 3473101"/>
              <a:gd name="connsiteY13" fmla="*/ 1150325 h 2505974"/>
              <a:gd name="connsiteX14" fmla="*/ 295903 w 3473101"/>
              <a:gd name="connsiteY14" fmla="*/ 633389 h 2505974"/>
              <a:gd name="connsiteX15" fmla="*/ 633052 w 3473101"/>
              <a:gd name="connsiteY15" fmla="*/ 296240 h 2505974"/>
              <a:gd name="connsiteX16" fmla="*/ 1348260 w 3473101"/>
              <a:gd name="connsiteY16" fmla="*/ 0 h 250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73101" h="2505974">
                <a:moveTo>
                  <a:pt x="1348260" y="0"/>
                </a:moveTo>
                <a:lnTo>
                  <a:pt x="2124379" y="0"/>
                </a:lnTo>
                <a:cubicBezTo>
                  <a:pt x="2281372" y="0"/>
                  <a:pt x="2436235" y="36522"/>
                  <a:pt x="2576708" y="106790"/>
                </a:cubicBezTo>
                <a:lnTo>
                  <a:pt x="2913856" y="275333"/>
                </a:lnTo>
                <a:cubicBezTo>
                  <a:pt x="3364055" y="500465"/>
                  <a:pt x="3580219" y="1022352"/>
                  <a:pt x="3421033" y="1499845"/>
                </a:cubicBezTo>
                <a:lnTo>
                  <a:pt x="3319404" y="1814411"/>
                </a:lnTo>
                <a:cubicBezTo>
                  <a:pt x="3198916" y="2175814"/>
                  <a:pt x="2887934" y="2434310"/>
                  <a:pt x="2520414" y="2493287"/>
                </a:cubicBezTo>
                <a:lnTo>
                  <a:pt x="2360991" y="2505974"/>
                </a:lnTo>
                <a:lnTo>
                  <a:pt x="1009289" y="2505974"/>
                </a:lnTo>
                <a:lnTo>
                  <a:pt x="907697" y="2500844"/>
                </a:lnTo>
                <a:cubicBezTo>
                  <a:pt x="431673" y="2452501"/>
                  <a:pt x="53229" y="2074057"/>
                  <a:pt x="4885" y="1598033"/>
                </a:cubicBezTo>
                <a:lnTo>
                  <a:pt x="0" y="1501293"/>
                </a:lnTo>
                <a:lnTo>
                  <a:pt x="0" y="1345189"/>
                </a:lnTo>
                <a:lnTo>
                  <a:pt x="19273" y="1150325"/>
                </a:lnTo>
                <a:cubicBezTo>
                  <a:pt x="58128" y="955891"/>
                  <a:pt x="153623" y="775621"/>
                  <a:pt x="295903" y="633389"/>
                </a:cubicBezTo>
                <a:lnTo>
                  <a:pt x="633052" y="296240"/>
                </a:lnTo>
                <a:cubicBezTo>
                  <a:pt x="822759" y="106533"/>
                  <a:pt x="1080024" y="0"/>
                  <a:pt x="1348260" y="0"/>
                </a:cubicBezTo>
                <a:close/>
              </a:path>
            </a:pathLst>
          </a:custGeom>
          <a:solidFill>
            <a:schemeClr val="bg2"/>
          </a:solidFill>
        </p:spPr>
        <p:txBody>
          <a:bodyPr wrap="square" anchor="ctr" anchorCtr="0">
            <a:noAutofit/>
          </a:bodyPr>
          <a:lstStyle>
            <a:lvl1pPr marL="0" indent="0" algn="ctr">
              <a:buNone/>
              <a:defRPr/>
            </a:lvl1pPr>
          </a:lstStyle>
          <a:p>
            <a:r>
              <a:rPr lang="en-US" dirty="0"/>
              <a:t>Click to add image</a:t>
            </a:r>
          </a:p>
        </p:txBody>
      </p:sp>
      <p:sp>
        <p:nvSpPr>
          <p:cNvPr id="9" name="Picture Placeholder 76">
            <a:extLst>
              <a:ext uri="{FF2B5EF4-FFF2-40B4-BE49-F238E27FC236}">
                <a16:creationId xmlns:a16="http://schemas.microsoft.com/office/drawing/2014/main" id="{2BF2708C-642F-4768-BAD8-F6B3AA238036}"/>
              </a:ext>
            </a:extLst>
          </p:cNvPr>
          <p:cNvSpPr>
            <a:spLocks noGrp="1"/>
          </p:cNvSpPr>
          <p:nvPr>
            <p:ph type="pic" sz="quarter" idx="14" hasCustomPrompt="1"/>
          </p:nvPr>
        </p:nvSpPr>
        <p:spPr>
          <a:xfrm>
            <a:off x="6065008" y="3196422"/>
            <a:ext cx="4388823" cy="3038631"/>
          </a:xfrm>
          <a:custGeom>
            <a:avLst/>
            <a:gdLst>
              <a:gd name="connsiteX0" fmla="*/ 1519143 w 4388823"/>
              <a:gd name="connsiteY0" fmla="*/ 0 h 3038631"/>
              <a:gd name="connsiteX1" fmla="*/ 2869539 w 4388823"/>
              <a:gd name="connsiteY1" fmla="*/ 0 h 3038631"/>
              <a:gd name="connsiteX2" fmla="*/ 3585785 w 4388823"/>
              <a:gd name="connsiteY2" fmla="*/ 296696 h 3038631"/>
              <a:gd name="connsiteX3" fmla="*/ 4092192 w 4388823"/>
              <a:gd name="connsiteY3" fmla="*/ 803165 h 3038631"/>
              <a:gd name="connsiteX4" fmla="*/ 4388823 w 4388823"/>
              <a:gd name="connsiteY4" fmla="*/ 1519347 h 3038631"/>
              <a:gd name="connsiteX5" fmla="*/ 4388823 w 4388823"/>
              <a:gd name="connsiteY5" fmla="*/ 2025754 h 3038631"/>
              <a:gd name="connsiteX6" fmla="*/ 3375947 w 4388823"/>
              <a:gd name="connsiteY6" fmla="*/ 3038631 h 3038631"/>
              <a:gd name="connsiteX7" fmla="*/ 1519143 w 4388823"/>
              <a:gd name="connsiteY7" fmla="*/ 3038631 h 3038631"/>
              <a:gd name="connsiteX8" fmla="*/ 803087 w 4388823"/>
              <a:gd name="connsiteY8" fmla="*/ 2742063 h 3038631"/>
              <a:gd name="connsiteX9" fmla="*/ 296616 w 4388823"/>
              <a:gd name="connsiteY9" fmla="*/ 2235593 h 3038631"/>
              <a:gd name="connsiteX10" fmla="*/ 296616 w 4388823"/>
              <a:gd name="connsiteY10" fmla="*/ 803165 h 3038631"/>
              <a:gd name="connsiteX11" fmla="*/ 803087 w 4388823"/>
              <a:gd name="connsiteY11" fmla="*/ 296696 h 3038631"/>
              <a:gd name="connsiteX12" fmla="*/ 1519143 w 4388823"/>
              <a:gd name="connsiteY12" fmla="*/ 0 h 303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823" h="3038631">
                <a:moveTo>
                  <a:pt x="1519143" y="0"/>
                </a:moveTo>
                <a:lnTo>
                  <a:pt x="2869539" y="0"/>
                </a:lnTo>
                <a:cubicBezTo>
                  <a:pt x="3138171" y="0"/>
                  <a:pt x="3395755" y="106792"/>
                  <a:pt x="3585785" y="296696"/>
                </a:cubicBezTo>
                <a:lnTo>
                  <a:pt x="4092192" y="803165"/>
                </a:lnTo>
                <a:cubicBezTo>
                  <a:pt x="4282095" y="993132"/>
                  <a:pt x="4388823" y="1250778"/>
                  <a:pt x="4388823" y="1519347"/>
                </a:cubicBezTo>
                <a:lnTo>
                  <a:pt x="4388823" y="2025754"/>
                </a:lnTo>
                <a:cubicBezTo>
                  <a:pt x="4388823" y="2585176"/>
                  <a:pt x="3935304" y="3038631"/>
                  <a:pt x="3375947" y="3038631"/>
                </a:cubicBezTo>
                <a:lnTo>
                  <a:pt x="1519143" y="3038631"/>
                </a:lnTo>
                <a:cubicBezTo>
                  <a:pt x="1250574" y="3038631"/>
                  <a:pt x="992989" y="2931902"/>
                  <a:pt x="803087" y="2742063"/>
                </a:cubicBezTo>
                <a:lnTo>
                  <a:pt x="296616" y="2235593"/>
                </a:lnTo>
                <a:cubicBezTo>
                  <a:pt x="-98871" y="1840042"/>
                  <a:pt x="-98871" y="1198780"/>
                  <a:pt x="296616" y="803165"/>
                </a:cubicBezTo>
                <a:lnTo>
                  <a:pt x="803087" y="296696"/>
                </a:lnTo>
                <a:cubicBezTo>
                  <a:pt x="992926" y="106792"/>
                  <a:pt x="1250574" y="0"/>
                  <a:pt x="1519143" y="0"/>
                </a:cubicBezTo>
                <a:close/>
              </a:path>
            </a:pathLst>
          </a:custGeom>
          <a:solidFill>
            <a:schemeClr val="accent6"/>
          </a:solidFill>
        </p:spPr>
        <p:txBody>
          <a:bodyPr wrap="square" anchor="ctr" anchorCtr="0">
            <a:noAutofit/>
          </a:bodyPr>
          <a:lstStyle>
            <a:lvl1pPr marL="0" indent="0" algn="ctr">
              <a:buFontTx/>
              <a:buNone/>
              <a:defRPr/>
            </a:lvl1pPr>
          </a:lstStyle>
          <a:p>
            <a:r>
              <a:rPr lang="en-US" dirty="0"/>
              <a:t>Click to add image</a:t>
            </a:r>
          </a:p>
        </p:txBody>
      </p:sp>
      <p:sp>
        <p:nvSpPr>
          <p:cNvPr id="3" name="Oval 2">
            <a:extLst>
              <a:ext uri="{FF2B5EF4-FFF2-40B4-BE49-F238E27FC236}">
                <a16:creationId xmlns:a16="http://schemas.microsoft.com/office/drawing/2014/main" id="{8FBDE4E5-EED2-45D1-80FB-7BA6B76603E0}"/>
              </a:ext>
            </a:extLst>
          </p:cNvPr>
          <p:cNvSpPr/>
          <p:nvPr userDrawn="1"/>
        </p:nvSpPr>
        <p:spPr>
          <a:xfrm>
            <a:off x="5767003" y="5664563"/>
            <a:ext cx="570489" cy="57048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1668998"/>
      </p:ext>
    </p:extLst>
  </p:cSld>
  <p:clrMapOvr>
    <a:masterClrMapping/>
  </p:clrMapOvr>
  <p:transition spd="slow">
    <p:push dir="u"/>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_Image">
    <p:spTree>
      <p:nvGrpSpPr>
        <p:cNvPr id="1" name=""/>
        <p:cNvGrpSpPr/>
        <p:nvPr/>
      </p:nvGrpSpPr>
      <p:grpSpPr>
        <a:xfrm>
          <a:off x="0" y="0"/>
          <a:ext cx="0" cy="0"/>
          <a:chOff x="0" y="0"/>
          <a:chExt cx="0" cy="0"/>
        </a:xfrm>
      </p:grpSpPr>
      <p:sp>
        <p:nvSpPr>
          <p:cNvPr id="4" name="Picture Placeholder 3"/>
          <p:cNvSpPr>
            <a:spLocks noGrp="1"/>
          </p:cNvSpPr>
          <p:nvPr>
            <p:ph type="pic" sz="quarter" idx="12" hasCustomPrompt="1"/>
          </p:nvPr>
        </p:nvSpPr>
        <p:spPr>
          <a:xfrm>
            <a:off x="0" y="0"/>
            <a:ext cx="12192000" cy="6858000"/>
          </a:xfrm>
          <a:solidFill>
            <a:srgbClr val="2B7AA1"/>
          </a:solidFill>
        </p:spPr>
        <p:txBody>
          <a:bodyPr anchor="ctr"/>
          <a:lstStyle>
            <a:lvl1pPr marL="0" indent="0" algn="ctr">
              <a:buNone/>
              <a:defRPr>
                <a:solidFill>
                  <a:schemeClr val="bg1"/>
                </a:solidFill>
              </a:defRPr>
            </a:lvl1pPr>
          </a:lstStyle>
          <a:p>
            <a:r>
              <a:rPr lang="en-GB" dirty="0"/>
              <a:t>Click icon to add pictures</a:t>
            </a:r>
          </a:p>
        </p:txBody>
      </p:sp>
      <p:sp>
        <p:nvSpPr>
          <p:cNvPr id="2" name="Title 1"/>
          <p:cNvSpPr>
            <a:spLocks noGrp="1"/>
          </p:cNvSpPr>
          <p:nvPr>
            <p:ph type="title"/>
          </p:nvPr>
        </p:nvSpPr>
        <p:spPr>
          <a:xfrm>
            <a:off x="623887" y="658801"/>
            <a:ext cx="7559676" cy="1617674"/>
          </a:xfrm>
        </p:spPr>
        <p:txBody>
          <a:bodyPr/>
          <a:lstStyle>
            <a:lvl1pPr>
              <a:lnSpc>
                <a:spcPct val="90000"/>
              </a:lnSpc>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5472113" cy="2808287"/>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8" name="Text Placeholder 7"/>
          <p:cNvSpPr>
            <a:spLocks noGrp="1"/>
          </p:cNvSpPr>
          <p:nvPr>
            <p:ph type="body" sz="quarter" idx="13" hasCustomPrompt="1"/>
          </p:nvPr>
        </p:nvSpPr>
        <p:spPr>
          <a:xfrm>
            <a:off x="11568113" y="3429000"/>
            <a:ext cx="360362" cy="2808288"/>
          </a:xfrm>
        </p:spPr>
        <p:txBody>
          <a:bodyPr vert="vert270" bIns="0"/>
          <a:lstStyle>
            <a:lvl1pPr marL="0" indent="0">
              <a:buNone/>
              <a:defRPr sz="800">
                <a:solidFill>
                  <a:schemeClr val="bg1"/>
                </a:solidFill>
              </a:defRPr>
            </a:lvl1pPr>
            <a:lvl2pPr marL="180975" indent="0">
              <a:buNone/>
              <a:defRPr sz="800">
                <a:solidFill>
                  <a:schemeClr val="bg1"/>
                </a:solidFill>
              </a:defRPr>
            </a:lvl2pPr>
            <a:lvl3pPr marL="361950" indent="0">
              <a:buNone/>
              <a:defRPr sz="800">
                <a:solidFill>
                  <a:schemeClr val="bg1"/>
                </a:solidFill>
              </a:defRPr>
            </a:lvl3pPr>
            <a:lvl4pPr marL="542925" indent="0">
              <a:buNone/>
              <a:defRPr sz="800">
                <a:solidFill>
                  <a:schemeClr val="bg1"/>
                </a:solidFill>
              </a:defRPr>
            </a:lvl4pPr>
            <a:lvl5pPr marL="714375" indent="0">
              <a:buNone/>
              <a:defRPr sz="800">
                <a:solidFill>
                  <a:schemeClr val="bg1"/>
                </a:solidFill>
              </a:defRPr>
            </a:lvl5pPr>
          </a:lstStyle>
          <a:p>
            <a:pPr lvl="0"/>
            <a:r>
              <a:rPr lang="en-US" dirty="0"/>
              <a:t>© Copyright</a:t>
            </a:r>
            <a:endParaRPr lang="en-GB" dirty="0"/>
          </a:p>
        </p:txBody>
      </p:sp>
      <p:sp>
        <p:nvSpPr>
          <p:cNvPr id="10" name="Freeform 5">
            <a:extLst>
              <a:ext uri="{FF2B5EF4-FFF2-40B4-BE49-F238E27FC236}">
                <a16:creationId xmlns:a16="http://schemas.microsoft.com/office/drawing/2014/main" id="{3018D534-6ACE-4A08-BA33-26B22DB86F96}"/>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69965098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le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sz="6000">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3429001"/>
            <a:ext cx="7559676" cy="2808288"/>
          </a:xfrm>
        </p:spPr>
        <p:txBody>
          <a:bodyPr bIns="0"/>
          <a:lstStyle>
            <a:lvl1pPr marL="0" indent="0">
              <a:spcBef>
                <a:spcPts val="200"/>
              </a:spcBef>
              <a:buNone/>
              <a:defRPr sz="2200">
                <a:solidFill>
                  <a:schemeClr val="bg1"/>
                </a:solidFill>
              </a:defRPr>
            </a:lvl1pPr>
          </a:lstStyle>
          <a:p>
            <a:pPr lvl="0"/>
            <a:r>
              <a:rPr lang="en-GB" dirty="0"/>
              <a:t>Click to edit</a:t>
            </a:r>
          </a:p>
        </p:txBody>
      </p:sp>
      <p:sp>
        <p:nvSpPr>
          <p:cNvPr id="38" name="Freeform 5">
            <a:extLst>
              <a:ext uri="{FF2B5EF4-FFF2-40B4-BE49-F238E27FC236}">
                <a16:creationId xmlns:a16="http://schemas.microsoft.com/office/drawing/2014/main" id="{FD47A815-62B2-4B87-9313-8A2B500FE6BD}"/>
              </a:ext>
            </a:extLst>
          </p:cNvPr>
          <p:cNvSpPr>
            <a:spLocks noEditPoints="1"/>
          </p:cNvSpPr>
          <p:nvPr userDrawn="1"/>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7556438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ontent_Blue_Full">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46704"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5" name="Group 4">
            <a:extLst>
              <a:ext uri="{FF2B5EF4-FFF2-40B4-BE49-F238E27FC236}">
                <a16:creationId xmlns:a16="http://schemas.microsoft.com/office/drawing/2014/main" id="{507ADD55-CFF7-42D8-BCA2-8E8EA4B58B8E}"/>
              </a:ext>
            </a:extLst>
          </p:cNvPr>
          <p:cNvGrpSpPr>
            <a:grpSpLocks noChangeAspect="1"/>
          </p:cNvGrpSpPr>
          <p:nvPr userDrawn="1"/>
        </p:nvGrpSpPr>
        <p:grpSpPr bwMode="auto">
          <a:xfrm>
            <a:off x="7913089" y="6466809"/>
            <a:ext cx="4015386" cy="154800"/>
            <a:chOff x="1" y="2013"/>
            <a:chExt cx="7678" cy="296"/>
          </a:xfrm>
        </p:grpSpPr>
        <p:sp>
          <p:nvSpPr>
            <p:cNvPr id="28" name="Freeform 5">
              <a:extLst>
                <a:ext uri="{FF2B5EF4-FFF2-40B4-BE49-F238E27FC236}">
                  <a16:creationId xmlns:a16="http://schemas.microsoft.com/office/drawing/2014/main" id="{ABF2C384-D61B-4D41-AD31-C7B8A63EE360}"/>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a:extLst>
                <a:ext uri="{FF2B5EF4-FFF2-40B4-BE49-F238E27FC236}">
                  <a16:creationId xmlns:a16="http://schemas.microsoft.com/office/drawing/2014/main" id="{F4CDB79F-6EFE-4032-A063-DAA5DACA3E89}"/>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a:extLst>
                <a:ext uri="{FF2B5EF4-FFF2-40B4-BE49-F238E27FC236}">
                  <a16:creationId xmlns:a16="http://schemas.microsoft.com/office/drawing/2014/main" id="{14FB6363-A0C5-4B24-A8E4-90824F405347}"/>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a:extLst>
                <a:ext uri="{FF2B5EF4-FFF2-40B4-BE49-F238E27FC236}">
                  <a16:creationId xmlns:a16="http://schemas.microsoft.com/office/drawing/2014/main" id="{E56B41CE-903C-422F-8D3D-ABA84D870879}"/>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
              <a:extLst>
                <a:ext uri="{FF2B5EF4-FFF2-40B4-BE49-F238E27FC236}">
                  <a16:creationId xmlns:a16="http://schemas.microsoft.com/office/drawing/2014/main" id="{C31D6353-872C-42E8-8DE6-DD3A2DAD2A57}"/>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
              <a:extLst>
                <a:ext uri="{FF2B5EF4-FFF2-40B4-BE49-F238E27FC236}">
                  <a16:creationId xmlns:a16="http://schemas.microsoft.com/office/drawing/2014/main" id="{0D6028D8-2545-4E42-B1A0-8E0B35207206}"/>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
              <a:extLst>
                <a:ext uri="{FF2B5EF4-FFF2-40B4-BE49-F238E27FC236}">
                  <a16:creationId xmlns:a16="http://schemas.microsoft.com/office/drawing/2014/main" id="{F1F72470-BB23-4940-9E9B-9E878F4E8716}"/>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12">
              <a:extLst>
                <a:ext uri="{FF2B5EF4-FFF2-40B4-BE49-F238E27FC236}">
                  <a16:creationId xmlns:a16="http://schemas.microsoft.com/office/drawing/2014/main" id="{11FA7B1F-DDB1-4229-A88D-962513CF7C2C}"/>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
              <a:extLst>
                <a:ext uri="{FF2B5EF4-FFF2-40B4-BE49-F238E27FC236}">
                  <a16:creationId xmlns:a16="http://schemas.microsoft.com/office/drawing/2014/main" id="{869517EA-0946-403C-9A01-C518178DDF3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4">
              <a:extLst>
                <a:ext uri="{FF2B5EF4-FFF2-40B4-BE49-F238E27FC236}">
                  <a16:creationId xmlns:a16="http://schemas.microsoft.com/office/drawing/2014/main" id="{4F49EDBC-60E2-44C2-B7B9-855AB9E52E01}"/>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
              <a:extLst>
                <a:ext uri="{FF2B5EF4-FFF2-40B4-BE49-F238E27FC236}">
                  <a16:creationId xmlns:a16="http://schemas.microsoft.com/office/drawing/2014/main" id="{2351C069-35DB-43DA-BE0D-2F9055E2A9AD}"/>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6">
              <a:extLst>
                <a:ext uri="{FF2B5EF4-FFF2-40B4-BE49-F238E27FC236}">
                  <a16:creationId xmlns:a16="http://schemas.microsoft.com/office/drawing/2014/main" id="{DBCCB3D9-D8A5-475F-9483-DBC5FFBD0506}"/>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
              <a:extLst>
                <a:ext uri="{FF2B5EF4-FFF2-40B4-BE49-F238E27FC236}">
                  <a16:creationId xmlns:a16="http://schemas.microsoft.com/office/drawing/2014/main" id="{878A9998-C0C1-4DB5-B13B-4737687FFCB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
              <a:extLst>
                <a:ext uri="{FF2B5EF4-FFF2-40B4-BE49-F238E27FC236}">
                  <a16:creationId xmlns:a16="http://schemas.microsoft.com/office/drawing/2014/main" id="{2E533B01-A949-4752-AF54-9ADC13E365FD}"/>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
              <a:extLst>
                <a:ext uri="{FF2B5EF4-FFF2-40B4-BE49-F238E27FC236}">
                  <a16:creationId xmlns:a16="http://schemas.microsoft.com/office/drawing/2014/main" id="{786BE1F0-F0A9-4DEC-A835-02BFB3822B49}"/>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
              <a:extLst>
                <a:ext uri="{FF2B5EF4-FFF2-40B4-BE49-F238E27FC236}">
                  <a16:creationId xmlns:a16="http://schemas.microsoft.com/office/drawing/2014/main" id="{7AADE267-78F0-4B19-AD00-AD566B8719F9}"/>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
              <a:extLst>
                <a:ext uri="{FF2B5EF4-FFF2-40B4-BE49-F238E27FC236}">
                  <a16:creationId xmlns:a16="http://schemas.microsoft.com/office/drawing/2014/main" id="{D0360A16-CFC7-41B5-844E-CE7F5AB5DD7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2">
              <a:extLst>
                <a:ext uri="{FF2B5EF4-FFF2-40B4-BE49-F238E27FC236}">
                  <a16:creationId xmlns:a16="http://schemas.microsoft.com/office/drawing/2014/main" id="{96F8B4F2-BE38-4C5B-A2E4-CD1371779843}"/>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3">
              <a:extLst>
                <a:ext uri="{FF2B5EF4-FFF2-40B4-BE49-F238E27FC236}">
                  <a16:creationId xmlns:a16="http://schemas.microsoft.com/office/drawing/2014/main" id="{DEBB5309-C7D2-4495-97B0-D3A37650E840}"/>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a:extLst>
                <a:ext uri="{FF2B5EF4-FFF2-40B4-BE49-F238E27FC236}">
                  <a16:creationId xmlns:a16="http://schemas.microsoft.com/office/drawing/2014/main" id="{A97BC3B5-5528-4D10-BC9E-09051BE21112}"/>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
              <a:extLst>
                <a:ext uri="{FF2B5EF4-FFF2-40B4-BE49-F238E27FC236}">
                  <a16:creationId xmlns:a16="http://schemas.microsoft.com/office/drawing/2014/main" id="{79B2BB9C-5A74-4F38-B96E-2F28BB328B9B}"/>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6">
              <a:extLst>
                <a:ext uri="{FF2B5EF4-FFF2-40B4-BE49-F238E27FC236}">
                  <a16:creationId xmlns:a16="http://schemas.microsoft.com/office/drawing/2014/main" id="{86234E5E-18ED-4A31-BA60-413870544337}"/>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
              <a:extLst>
                <a:ext uri="{FF2B5EF4-FFF2-40B4-BE49-F238E27FC236}">
                  <a16:creationId xmlns:a16="http://schemas.microsoft.com/office/drawing/2014/main" id="{68CCB502-03A3-404A-8B11-D0AE6E0B12FF}"/>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8">
              <a:extLst>
                <a:ext uri="{FF2B5EF4-FFF2-40B4-BE49-F238E27FC236}">
                  <a16:creationId xmlns:a16="http://schemas.microsoft.com/office/drawing/2014/main" id="{1B8C215D-0CEA-4796-935B-61DDFCC4D21A}"/>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9">
              <a:extLst>
                <a:ext uri="{FF2B5EF4-FFF2-40B4-BE49-F238E27FC236}">
                  <a16:creationId xmlns:a16="http://schemas.microsoft.com/office/drawing/2014/main" id="{C392FB94-F3B9-4326-92AD-7E94EF1220F2}"/>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
              <a:extLst>
                <a:ext uri="{FF2B5EF4-FFF2-40B4-BE49-F238E27FC236}">
                  <a16:creationId xmlns:a16="http://schemas.microsoft.com/office/drawing/2014/main" id="{952EB94C-231E-4711-8038-D98623119F3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1">
              <a:extLst>
                <a:ext uri="{FF2B5EF4-FFF2-40B4-BE49-F238E27FC236}">
                  <a16:creationId xmlns:a16="http://schemas.microsoft.com/office/drawing/2014/main" id="{D3F3CF6B-78F7-4811-BCE6-9F8410B60911}"/>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
              <a:extLst>
                <a:ext uri="{FF2B5EF4-FFF2-40B4-BE49-F238E27FC236}">
                  <a16:creationId xmlns:a16="http://schemas.microsoft.com/office/drawing/2014/main" id="{994B7DA7-BF18-434A-87CE-B6C4079CDC8E}"/>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3">
              <a:extLst>
                <a:ext uri="{FF2B5EF4-FFF2-40B4-BE49-F238E27FC236}">
                  <a16:creationId xmlns:a16="http://schemas.microsoft.com/office/drawing/2014/main" id="{255AD87F-3058-4CB8-BE98-552C18A7FD67}"/>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4">
              <a:extLst>
                <a:ext uri="{FF2B5EF4-FFF2-40B4-BE49-F238E27FC236}">
                  <a16:creationId xmlns:a16="http://schemas.microsoft.com/office/drawing/2014/main" id="{701BC3C4-7B52-4751-8317-084E2F8DB12C}"/>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5">
              <a:extLst>
                <a:ext uri="{FF2B5EF4-FFF2-40B4-BE49-F238E27FC236}">
                  <a16:creationId xmlns:a16="http://schemas.microsoft.com/office/drawing/2014/main" id="{D62E3F14-BAE9-4104-A09A-8D2DB820B52E}"/>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6">
              <a:extLst>
                <a:ext uri="{FF2B5EF4-FFF2-40B4-BE49-F238E27FC236}">
                  <a16:creationId xmlns:a16="http://schemas.microsoft.com/office/drawing/2014/main" id="{4A8CE354-A5F1-4E37-8D49-72A1259CDFEE}"/>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7">
              <a:extLst>
                <a:ext uri="{FF2B5EF4-FFF2-40B4-BE49-F238E27FC236}">
                  <a16:creationId xmlns:a16="http://schemas.microsoft.com/office/drawing/2014/main" id="{384FA4A9-4114-4518-A789-B5B04558AD4F}"/>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
              <a:extLst>
                <a:ext uri="{FF2B5EF4-FFF2-40B4-BE49-F238E27FC236}">
                  <a16:creationId xmlns:a16="http://schemas.microsoft.com/office/drawing/2014/main" id="{AC6B216E-C739-4D58-BA05-06196DCC5057}"/>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9">
              <a:extLst>
                <a:ext uri="{FF2B5EF4-FFF2-40B4-BE49-F238E27FC236}">
                  <a16:creationId xmlns:a16="http://schemas.microsoft.com/office/drawing/2014/main" id="{010A4F0B-AA5E-47BC-8F52-4037E25DFC24}"/>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0">
              <a:extLst>
                <a:ext uri="{FF2B5EF4-FFF2-40B4-BE49-F238E27FC236}">
                  <a16:creationId xmlns:a16="http://schemas.microsoft.com/office/drawing/2014/main" id="{E0BC943D-E726-4BB7-8627-A2D350D7B359}"/>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1">
              <a:extLst>
                <a:ext uri="{FF2B5EF4-FFF2-40B4-BE49-F238E27FC236}">
                  <a16:creationId xmlns:a16="http://schemas.microsoft.com/office/drawing/2014/main" id="{79C9939E-F2F7-4061-9CC9-CCA99982D3B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2">
              <a:extLst>
                <a:ext uri="{FF2B5EF4-FFF2-40B4-BE49-F238E27FC236}">
                  <a16:creationId xmlns:a16="http://schemas.microsoft.com/office/drawing/2014/main" id="{4E639F3A-5C7F-4EFF-9CCA-6E3537F1249A}"/>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3">
              <a:extLst>
                <a:ext uri="{FF2B5EF4-FFF2-40B4-BE49-F238E27FC236}">
                  <a16:creationId xmlns:a16="http://schemas.microsoft.com/office/drawing/2014/main" id="{229D4D7C-8F28-410C-BDB1-76CA0BCD00A8}"/>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4">
              <a:extLst>
                <a:ext uri="{FF2B5EF4-FFF2-40B4-BE49-F238E27FC236}">
                  <a16:creationId xmlns:a16="http://schemas.microsoft.com/office/drawing/2014/main" id="{B7152AA2-4796-48E8-9348-390F8CCE1D1F}"/>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5">
              <a:extLst>
                <a:ext uri="{FF2B5EF4-FFF2-40B4-BE49-F238E27FC236}">
                  <a16:creationId xmlns:a16="http://schemas.microsoft.com/office/drawing/2014/main" id="{53E6F458-DE79-4D94-A35D-A109064A0A90}"/>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6">
              <a:extLst>
                <a:ext uri="{FF2B5EF4-FFF2-40B4-BE49-F238E27FC236}">
                  <a16:creationId xmlns:a16="http://schemas.microsoft.com/office/drawing/2014/main" id="{687DAE65-6EBC-48A5-99FE-72B9DFFB747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7">
              <a:extLst>
                <a:ext uri="{FF2B5EF4-FFF2-40B4-BE49-F238E27FC236}">
                  <a16:creationId xmlns:a16="http://schemas.microsoft.com/office/drawing/2014/main" id="{BFB5F4F3-32A0-43C2-B845-6CCF5861ABC7}"/>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8">
              <a:extLst>
                <a:ext uri="{FF2B5EF4-FFF2-40B4-BE49-F238E27FC236}">
                  <a16:creationId xmlns:a16="http://schemas.microsoft.com/office/drawing/2014/main" id="{138B05A0-22E7-4935-9CE9-E6FD3D2733A9}"/>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9">
              <a:extLst>
                <a:ext uri="{FF2B5EF4-FFF2-40B4-BE49-F238E27FC236}">
                  <a16:creationId xmlns:a16="http://schemas.microsoft.com/office/drawing/2014/main" id="{33093BF1-0BC8-44DC-B0C0-CAFABD7EE943}"/>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0">
              <a:extLst>
                <a:ext uri="{FF2B5EF4-FFF2-40B4-BE49-F238E27FC236}">
                  <a16:creationId xmlns:a16="http://schemas.microsoft.com/office/drawing/2014/main" id="{60B9D79E-D08C-415D-A9B0-70FD774361FC}"/>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
              <a:extLst>
                <a:ext uri="{FF2B5EF4-FFF2-40B4-BE49-F238E27FC236}">
                  <a16:creationId xmlns:a16="http://schemas.microsoft.com/office/drawing/2014/main" id="{DF94D9EB-FECC-45FB-A427-27D46E96133B}"/>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2">
              <a:extLst>
                <a:ext uri="{FF2B5EF4-FFF2-40B4-BE49-F238E27FC236}">
                  <a16:creationId xmlns:a16="http://schemas.microsoft.com/office/drawing/2014/main" id="{832CEADC-51A9-4E7D-96BB-4E6861675C98}"/>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3">
              <a:extLst>
                <a:ext uri="{FF2B5EF4-FFF2-40B4-BE49-F238E27FC236}">
                  <a16:creationId xmlns:a16="http://schemas.microsoft.com/office/drawing/2014/main" id="{BB4D0E50-84E9-4175-BA4B-06AC47AAE42C}"/>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22281406"/>
      </p:ext>
    </p:extLst>
  </p:cSld>
  <p:clrMapOvr>
    <a:masterClrMapping/>
  </p:clrMapOvr>
  <p:transition spd="slow">
    <p:push dir="u"/>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ntent_Blue">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4E1AB0D6-C629-4EEB-A5D7-F9F7EA9E31A2}"/>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BB8C8319-7B40-49EA-9C13-76600AF49ECB}"/>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238CDA77-24CC-4551-A61E-59AE98BC7BD7}"/>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EEDDEC5B-F447-471C-8F8F-A537F04191A1}"/>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43820CEA-F8A3-4E25-94D2-D2D474E01204}"/>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282D0300-D00D-42AB-98B3-AD567AB87F41}"/>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A15C91E3-00D6-45E2-8594-CA1874F0C3D4}"/>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6E31F8DC-21D2-4FAC-8462-F6F6456A43D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B3AA5AFF-D786-49DB-83C0-5271BCE0913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A4963788-9D6C-43DB-9D75-A015E7BABD2C}"/>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5A3007DA-8397-4403-AD8E-EF617F2D9181}"/>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74CDD2C5-29FF-4803-965C-EDB9ECFEF4A2}"/>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09B1184B-45E5-44AB-91A8-25F2593BA4A1}"/>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8B80E98D-DF75-46E4-AB4F-589D3EC7E7D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CA3F891-37F9-474F-8735-0502B226893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12454753-EF67-4D3F-991C-41310BEDC24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1666808F-0541-412E-AEBA-8C5AFD8844D7}"/>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1AA51171-2900-4A8D-9795-2103AAB936FB}"/>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8555F03B-1AEA-4204-85BF-241FD1D99376}"/>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4BAB06DC-7981-4AE3-9251-92AB8374868D}"/>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91FDCE6F-E0CC-4EBC-8FF7-16BCDB9D76A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BCFAE769-3FE9-417C-8D93-5CC0CE32EF58}"/>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EF8F7AB6-30A0-483E-B929-F5FD8ACE4966}"/>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A6C50CEE-62FA-4DD9-8D09-9EFEEC61ACCC}"/>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65F24D25-B943-4C27-B7D9-4B4DCC7BCF5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19958AD8-10C3-49DC-9D0D-A726A060B057}"/>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EDC86B94-970B-4365-8F0A-B65D3FFE7256}"/>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9FA1FD8C-D9C8-4DDB-B668-82760112FE23}"/>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B2B4101A-A7AC-45CD-A1E0-D46E6E417A3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CBDE110A-9CF3-41ED-9EFD-B201D3208AD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EA042934-64CE-45E8-A5B2-C7C09F7871F0}"/>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A1E46500-11EB-4C92-B00C-2B66E4E7ABDD}"/>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85B06E20-CF3A-494B-B405-A034A1A2BCC0}"/>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16B8DC7E-8335-4042-99EA-B6DEDA4347A7}"/>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B17F907E-D57C-4C95-BBCD-74D4F75A5918}"/>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3CFD92AD-585B-43F9-947A-B53920202E19}"/>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578E97A6-5A7B-4908-9C23-CC616B4B9992}"/>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DDD273DE-9AB5-40D1-8C91-9672A9D17B88}"/>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03286B7A-D33B-412D-AABF-A271C5D58160}"/>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45CB3B2E-8296-487D-A8A5-611B826FEE4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5B7AE700-58AD-499C-8320-28451C83058F}"/>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E8647062-E9DF-46DE-83B6-1BA5FB828B6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29E586D1-190E-4BE2-9F58-F13E45728276}"/>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F50D709D-F80A-44C5-BA43-845B3C4179C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EC3DA0F8-3218-41D9-BDEF-0C74C13F38C0}"/>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3C06A4D1-3655-435C-B92C-F1006666AC47}"/>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685A4CDE-495E-4DFF-9C98-70B0A1F012CB}"/>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72E5B359-BE18-4CF7-AAED-2C31B40F2179}"/>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BE94B7E2-D892-4CA1-AB28-0680F4452BB3}"/>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3384AA7A-2D98-4739-B7FA-6741723BDAFE}"/>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206220315"/>
      </p:ext>
    </p:extLst>
  </p:cSld>
  <p:clrMapOvr>
    <a:masterClrMapping/>
  </p:clrMapOvr>
  <p:transition spd="slow">
    <p:push dir="u"/>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ntent_Blue_2 Col_Full">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46704" cy="974638"/>
          </a:xfrm>
        </p:spPr>
        <p:txBody>
          <a:bodyPr/>
          <a:lstStyle>
            <a:lvl1pPr>
              <a:defRPr>
                <a:solidFill>
                  <a:schemeClr val="bg1"/>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40"/>
            <a:ext cx="9446704" cy="643036"/>
          </a:xfrm>
        </p:spPr>
        <p:txBody>
          <a:bodyPr bIns="0" anchor="t" anchorCtr="0"/>
          <a:lstStyle>
            <a:lvl1pPr marL="0" indent="0">
              <a:spcBef>
                <a:spcPts val="200"/>
              </a:spcBef>
              <a:buNone/>
              <a:defRPr sz="2200">
                <a:solidFill>
                  <a:schemeClr val="bg1"/>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1" cy="2808288"/>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F17B94DB-0403-4A70-8B86-71120EA324E5}"/>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4140D41D-2793-46B3-8971-FB19656E5932}"/>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0DE87827-E2F1-47C8-9F24-A20C15424730}"/>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09BFA1EA-0604-40E4-8297-7EAC5F299DB0}"/>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AC8A31AE-4025-43C6-9792-D76B883F4687}"/>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30C9FEFB-91B6-428D-821C-5179F5A012C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FE0E7AB9-ED9F-44BA-83C4-4121AACFC97D}"/>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5C5F0CA4-6A81-4B01-973E-153BCDE13C87}"/>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D8736557-98AC-4B7B-BCE1-30794C74A6E4}"/>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9C2542F2-460E-4BF6-896B-F97A621420C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1F89496F-BED5-4AC5-ACB4-A8242840C922}"/>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35FC17CE-8CA8-4EF9-B60C-F54CDDC45B7A}"/>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52CC5785-7477-4191-94C7-6FBAFF9CF3B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2CBEA86D-5300-4895-A55F-57109366785C}"/>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0BFD67DE-2898-41B3-9A00-507E56B0B44D}"/>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DDE0D2F3-0AFA-407B-AFA4-D899F9B70FB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FC97CCF2-9A1D-4C38-8F3E-AD86F9D75E72}"/>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1EDDD681-9156-4D8A-9E4A-DC2DA3407053}"/>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19CD46F2-F544-4AB4-A3B4-FEF48FDBFEC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F9F78306-0497-4FEC-820C-B1493A5CC841}"/>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9664A9EB-BA88-480B-BC19-2D26B8A5A76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57D18363-1635-4E0C-A7B7-E3FAE44DC07A}"/>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40E65B91-DCF4-4283-B015-FC82AA756DB6}"/>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49AC3FA6-48DE-49B9-B65E-576E19F73625}"/>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1F4AC720-75DB-40B5-8C2E-FA471BDB6EF4}"/>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17FA70C6-9C26-4C28-BD90-A327D38E14D1}"/>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A0623C03-E43C-4FFA-B260-0084133321E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9904097F-6EFC-413E-A46F-3B70068909C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4A04ABB1-B667-441A-813B-C70275EF0B2F}"/>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B8AE7F4D-C0E1-4E6F-B092-15AB8DFF07C9}"/>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1D781691-5942-4D77-BF7E-418E489C4ED2}"/>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8028309D-DCD4-4EB4-9481-1CA3C9ACB8B5}"/>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474F91E7-2BE5-48E4-94F1-0CAB8A0DD6B5}"/>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DF8F1DC5-A744-4982-98F2-E05F96BC4AF9}"/>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19449632-BE19-47E2-A1A2-F68413BFF731}"/>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79BA5207-5FA4-4870-9DB7-7A85FF15BAF9}"/>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49AE4967-CA37-4FB3-8F1F-FBE2A9D39F0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E399240B-8F88-4E19-80ED-405D24F40505}"/>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8233BDDE-C7D9-4E3B-A31D-7C953F1375E5}"/>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30FB5BC2-02D9-42CB-B265-EDD26652ACB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478F5A5E-5C6A-430D-8ADC-B8F7AD00555F}"/>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FE02BE90-CD06-4E68-93F2-1A0CF3AA7F69}"/>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1B303704-290E-45A6-907C-2B6BE3D8B9C2}"/>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671BC714-F4F3-4F4B-BC75-CD053F14F36A}"/>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BFD5364E-B7FB-4FE3-AFEE-6E669A5DB6A4}"/>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EC83FBC2-E859-410A-B462-EC4BE15011F5}"/>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DBA6E912-5FFF-48C6-85B1-84F6F6456BCF}"/>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7E5523A5-F3CF-428C-92C2-BA42AA62E334}"/>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4485F77D-5732-434E-BCC9-1AD634D3F68B}"/>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9456298B-3ECB-459A-B3DD-8A4317CDFADB}"/>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946114198"/>
      </p:ext>
    </p:extLst>
  </p:cSld>
  <p:clrMapOvr>
    <a:masterClrMapping/>
  </p:clrMapOvr>
  <p:transition spd="slow">
    <p:push dir="u"/>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ontent_Blue_2 Col">
    <p:bg>
      <p:bgPr>
        <a:solidFill>
          <a:srgbClr val="0000F0"/>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chemeClr val="bg1"/>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2" cy="2808288"/>
          </a:xfrm>
        </p:spPr>
        <p:txBody>
          <a:bodyPr anchor="t" anchorCtr="0"/>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6" name="Group 25">
            <a:extLst>
              <a:ext uri="{FF2B5EF4-FFF2-40B4-BE49-F238E27FC236}">
                <a16:creationId xmlns:a16="http://schemas.microsoft.com/office/drawing/2014/main" id="{FCF7B2A9-9235-4203-9F2C-F75B22B7F601}"/>
              </a:ext>
            </a:extLst>
          </p:cNvPr>
          <p:cNvGrpSpPr>
            <a:grpSpLocks noChangeAspect="1"/>
          </p:cNvGrpSpPr>
          <p:nvPr userDrawn="1"/>
        </p:nvGrpSpPr>
        <p:grpSpPr bwMode="auto">
          <a:xfrm>
            <a:off x="7913089" y="6466809"/>
            <a:ext cx="4015386" cy="154800"/>
            <a:chOff x="1" y="2013"/>
            <a:chExt cx="7678" cy="296"/>
          </a:xfrm>
        </p:grpSpPr>
        <p:sp>
          <p:nvSpPr>
            <p:cNvPr id="27" name="Freeform 5">
              <a:extLst>
                <a:ext uri="{FF2B5EF4-FFF2-40B4-BE49-F238E27FC236}">
                  <a16:creationId xmlns:a16="http://schemas.microsoft.com/office/drawing/2014/main" id="{04804A06-DBEC-4602-9A4A-FBB36517AC61}"/>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96045F5F-B7D5-4704-85A4-1EED65D2B62C}"/>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BB214C63-4503-427F-84EC-B2260AD196D2}"/>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4510351F-AE40-49A0-A43C-37F7035ABBD0}"/>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49B4A654-111A-4ABD-A08C-2FF8365EE515}"/>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0">
              <a:extLst>
                <a:ext uri="{FF2B5EF4-FFF2-40B4-BE49-F238E27FC236}">
                  <a16:creationId xmlns:a16="http://schemas.microsoft.com/office/drawing/2014/main" id="{8EC69D82-8ADF-4ABB-90C3-7A727DFE41D1}"/>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E25B42C9-A55A-4B41-ADEA-437C5BE4DF7A}"/>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2">
              <a:extLst>
                <a:ext uri="{FF2B5EF4-FFF2-40B4-BE49-F238E27FC236}">
                  <a16:creationId xmlns:a16="http://schemas.microsoft.com/office/drawing/2014/main" id="{33A72EA9-0568-4D00-8C29-91A3056C55A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DCD84849-0B02-4425-8A37-1F7E885AD2EE}"/>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DF2916CA-AB11-4FEA-BEF4-0E1D120CB24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
              <a:extLst>
                <a:ext uri="{FF2B5EF4-FFF2-40B4-BE49-F238E27FC236}">
                  <a16:creationId xmlns:a16="http://schemas.microsoft.com/office/drawing/2014/main" id="{0EF0240F-AD6B-4BD8-A446-4D61686B7635}"/>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6">
              <a:extLst>
                <a:ext uri="{FF2B5EF4-FFF2-40B4-BE49-F238E27FC236}">
                  <a16:creationId xmlns:a16="http://schemas.microsoft.com/office/drawing/2014/main" id="{8317B79A-127E-4784-B8BD-68341E37047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
              <a:extLst>
                <a:ext uri="{FF2B5EF4-FFF2-40B4-BE49-F238E27FC236}">
                  <a16:creationId xmlns:a16="http://schemas.microsoft.com/office/drawing/2014/main" id="{8540A229-3AAF-46D1-A9A2-8D70AE500A72}"/>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a:extLst>
                <a:ext uri="{FF2B5EF4-FFF2-40B4-BE49-F238E27FC236}">
                  <a16:creationId xmlns:a16="http://schemas.microsoft.com/office/drawing/2014/main" id="{09461E89-EE53-4533-9E9E-99F285028A52}"/>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a:extLst>
                <a:ext uri="{FF2B5EF4-FFF2-40B4-BE49-F238E27FC236}">
                  <a16:creationId xmlns:a16="http://schemas.microsoft.com/office/drawing/2014/main" id="{A5F06724-EF8E-424C-ACE8-FD1F71B2D969}"/>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EE7B0C02-981E-48C3-A5BF-14362FE7DEDB}"/>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751265EE-00BD-4BF9-A0FC-3177C59CAC40}"/>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1325F038-710B-4B18-948F-8C4F8A3C2B4D}"/>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A5014819-B7EB-45E3-8CE8-C55C320F6CF7}"/>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
              <a:extLst>
                <a:ext uri="{FF2B5EF4-FFF2-40B4-BE49-F238E27FC236}">
                  <a16:creationId xmlns:a16="http://schemas.microsoft.com/office/drawing/2014/main" id="{9BA896E7-CE07-4C8F-BEB3-EC00AA9294A1}"/>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
              <a:extLst>
                <a:ext uri="{FF2B5EF4-FFF2-40B4-BE49-F238E27FC236}">
                  <a16:creationId xmlns:a16="http://schemas.microsoft.com/office/drawing/2014/main" id="{69B52243-9083-4A9F-BDDD-2D813E215EE9}"/>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6">
              <a:extLst>
                <a:ext uri="{FF2B5EF4-FFF2-40B4-BE49-F238E27FC236}">
                  <a16:creationId xmlns:a16="http://schemas.microsoft.com/office/drawing/2014/main" id="{CA22AF7F-BAEB-4F6C-A200-DED39C9C98EE}"/>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7">
              <a:extLst>
                <a:ext uri="{FF2B5EF4-FFF2-40B4-BE49-F238E27FC236}">
                  <a16:creationId xmlns:a16="http://schemas.microsoft.com/office/drawing/2014/main" id="{989B4240-2870-496F-ABD0-2C1A215B90FD}"/>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
              <a:extLst>
                <a:ext uri="{FF2B5EF4-FFF2-40B4-BE49-F238E27FC236}">
                  <a16:creationId xmlns:a16="http://schemas.microsoft.com/office/drawing/2014/main" id="{90CA1A0C-A36A-4D46-9BCF-B217D8D06419}"/>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9">
              <a:extLst>
                <a:ext uri="{FF2B5EF4-FFF2-40B4-BE49-F238E27FC236}">
                  <a16:creationId xmlns:a16="http://schemas.microsoft.com/office/drawing/2014/main" id="{FC413330-F66B-4984-81B5-46BB085D214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
              <a:extLst>
                <a:ext uri="{FF2B5EF4-FFF2-40B4-BE49-F238E27FC236}">
                  <a16:creationId xmlns:a16="http://schemas.microsoft.com/office/drawing/2014/main" id="{8C7B6F8D-255E-4ACD-B612-7A0F98ED16F4}"/>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1">
              <a:extLst>
                <a:ext uri="{FF2B5EF4-FFF2-40B4-BE49-F238E27FC236}">
                  <a16:creationId xmlns:a16="http://schemas.microsoft.com/office/drawing/2014/main" id="{10AB034D-003E-424F-BFCC-FA8F7203985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2">
              <a:extLst>
                <a:ext uri="{FF2B5EF4-FFF2-40B4-BE49-F238E27FC236}">
                  <a16:creationId xmlns:a16="http://schemas.microsoft.com/office/drawing/2014/main" id="{DACD9D35-CB73-420F-A2D7-E40C856B441B}"/>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a:extLst>
                <a:ext uri="{FF2B5EF4-FFF2-40B4-BE49-F238E27FC236}">
                  <a16:creationId xmlns:a16="http://schemas.microsoft.com/office/drawing/2014/main" id="{54CF742D-5330-46E2-BBA0-89D8FFD52B0F}"/>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a:extLst>
                <a:ext uri="{FF2B5EF4-FFF2-40B4-BE49-F238E27FC236}">
                  <a16:creationId xmlns:a16="http://schemas.microsoft.com/office/drawing/2014/main" id="{865B1ABC-E1B6-4BD1-8457-406CC4084A8A}"/>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5">
              <a:extLst>
                <a:ext uri="{FF2B5EF4-FFF2-40B4-BE49-F238E27FC236}">
                  <a16:creationId xmlns:a16="http://schemas.microsoft.com/office/drawing/2014/main" id="{96DE0CE7-E87C-460D-8A45-517F29B18013}"/>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6">
              <a:extLst>
                <a:ext uri="{FF2B5EF4-FFF2-40B4-BE49-F238E27FC236}">
                  <a16:creationId xmlns:a16="http://schemas.microsoft.com/office/drawing/2014/main" id="{545C8412-E902-48BD-90C7-D78429D126C4}"/>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a:extLst>
                <a:ext uri="{FF2B5EF4-FFF2-40B4-BE49-F238E27FC236}">
                  <a16:creationId xmlns:a16="http://schemas.microsoft.com/office/drawing/2014/main" id="{42611030-2E69-4CDA-80C8-74563B7BCFEB}"/>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
              <a:extLst>
                <a:ext uri="{FF2B5EF4-FFF2-40B4-BE49-F238E27FC236}">
                  <a16:creationId xmlns:a16="http://schemas.microsoft.com/office/drawing/2014/main" id="{CFD4E8DE-DDCD-4EDE-91E9-0C121D4DE6A0}"/>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9">
              <a:extLst>
                <a:ext uri="{FF2B5EF4-FFF2-40B4-BE49-F238E27FC236}">
                  <a16:creationId xmlns:a16="http://schemas.microsoft.com/office/drawing/2014/main" id="{BFA95173-7E9A-4B04-89CB-E3E606BC4736}"/>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0">
              <a:extLst>
                <a:ext uri="{FF2B5EF4-FFF2-40B4-BE49-F238E27FC236}">
                  <a16:creationId xmlns:a16="http://schemas.microsoft.com/office/drawing/2014/main" id="{7E7A5074-766B-4235-A2E4-BFB03EE286EC}"/>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1">
              <a:extLst>
                <a:ext uri="{FF2B5EF4-FFF2-40B4-BE49-F238E27FC236}">
                  <a16:creationId xmlns:a16="http://schemas.microsoft.com/office/drawing/2014/main" id="{06738942-3343-453A-9686-B007231488AA}"/>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2">
              <a:extLst>
                <a:ext uri="{FF2B5EF4-FFF2-40B4-BE49-F238E27FC236}">
                  <a16:creationId xmlns:a16="http://schemas.microsoft.com/office/drawing/2014/main" id="{BEDE71EC-FDAC-4CD5-8F6F-65565AED5D2C}"/>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
              <a:extLst>
                <a:ext uri="{FF2B5EF4-FFF2-40B4-BE49-F238E27FC236}">
                  <a16:creationId xmlns:a16="http://schemas.microsoft.com/office/drawing/2014/main" id="{CF098668-C44A-4C6F-8B11-6A97C73C4B93}"/>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4">
              <a:extLst>
                <a:ext uri="{FF2B5EF4-FFF2-40B4-BE49-F238E27FC236}">
                  <a16:creationId xmlns:a16="http://schemas.microsoft.com/office/drawing/2014/main" id="{9E2DD28D-92D1-4EDF-8115-218B0DC3B0BC}"/>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5">
              <a:extLst>
                <a:ext uri="{FF2B5EF4-FFF2-40B4-BE49-F238E27FC236}">
                  <a16:creationId xmlns:a16="http://schemas.microsoft.com/office/drawing/2014/main" id="{010B9F22-E54C-44B0-B7F0-8C8F40B9B878}"/>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6">
              <a:extLst>
                <a:ext uri="{FF2B5EF4-FFF2-40B4-BE49-F238E27FC236}">
                  <a16:creationId xmlns:a16="http://schemas.microsoft.com/office/drawing/2014/main" id="{309A7394-5534-4554-82CD-78EC81C00FEF}"/>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7">
              <a:extLst>
                <a:ext uri="{FF2B5EF4-FFF2-40B4-BE49-F238E27FC236}">
                  <a16:creationId xmlns:a16="http://schemas.microsoft.com/office/drawing/2014/main" id="{FB047175-FB3C-412C-8132-0C30EA0BEEDB}"/>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8">
              <a:extLst>
                <a:ext uri="{FF2B5EF4-FFF2-40B4-BE49-F238E27FC236}">
                  <a16:creationId xmlns:a16="http://schemas.microsoft.com/office/drawing/2014/main" id="{0DD5DC16-FC93-415E-AE77-2F30245D1486}"/>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9">
              <a:extLst>
                <a:ext uri="{FF2B5EF4-FFF2-40B4-BE49-F238E27FC236}">
                  <a16:creationId xmlns:a16="http://schemas.microsoft.com/office/drawing/2014/main" id="{7C3007A0-25FC-4471-91B3-A62F2C4C1880}"/>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0">
              <a:extLst>
                <a:ext uri="{FF2B5EF4-FFF2-40B4-BE49-F238E27FC236}">
                  <a16:creationId xmlns:a16="http://schemas.microsoft.com/office/drawing/2014/main" id="{F40581C3-C4E6-43F7-A476-8B9A96D1A6C9}"/>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
              <a:extLst>
                <a:ext uri="{FF2B5EF4-FFF2-40B4-BE49-F238E27FC236}">
                  <a16:creationId xmlns:a16="http://schemas.microsoft.com/office/drawing/2014/main" id="{B9B50C64-9AAD-41BD-9878-8869B4FAAF0A}"/>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2">
              <a:extLst>
                <a:ext uri="{FF2B5EF4-FFF2-40B4-BE49-F238E27FC236}">
                  <a16:creationId xmlns:a16="http://schemas.microsoft.com/office/drawing/2014/main" id="{141731D2-64CF-4B03-BC24-0843AF203D16}"/>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3">
              <a:extLst>
                <a:ext uri="{FF2B5EF4-FFF2-40B4-BE49-F238E27FC236}">
                  <a16:creationId xmlns:a16="http://schemas.microsoft.com/office/drawing/2014/main" id="{45A9BFBC-6BD2-4904-B3EE-85E1D727B677}"/>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2063267"/>
      </p:ext>
    </p:extLst>
  </p:cSld>
  <p:clrMapOvr>
    <a:masterClrMapping/>
  </p:clrMapOvr>
  <p:transition spd="slow">
    <p:push dir="u"/>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ntent_Gray_Full">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46704" cy="974638"/>
          </a:xfrm>
        </p:spPr>
        <p:txBody>
          <a:bodyPr/>
          <a:lstStyle>
            <a:lvl1pPr>
              <a:defRPr>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39"/>
            <a:ext cx="9446704" cy="1795561"/>
          </a:xfrm>
        </p:spPr>
        <p:txBody>
          <a:bodyPr bIns="0" anchor="t" anchorCtr="0"/>
          <a:lstStyle>
            <a:lvl1pPr marL="0" indent="0">
              <a:spcBef>
                <a:spcPts val="200"/>
              </a:spcBef>
              <a:buNone/>
              <a:defRPr sz="2200">
                <a:solidFill>
                  <a:srgbClr val="0000F0"/>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994150"/>
            <a:ext cx="9446705" cy="2243138"/>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7" name="Group 26">
            <a:extLst>
              <a:ext uri="{FF2B5EF4-FFF2-40B4-BE49-F238E27FC236}">
                <a16:creationId xmlns:a16="http://schemas.microsoft.com/office/drawing/2014/main" id="{393682BA-159D-49E0-A3CD-CD9959B3C37D}"/>
              </a:ext>
            </a:extLst>
          </p:cNvPr>
          <p:cNvGrpSpPr>
            <a:grpSpLocks noChangeAspect="1"/>
          </p:cNvGrpSpPr>
          <p:nvPr userDrawn="1"/>
        </p:nvGrpSpPr>
        <p:grpSpPr bwMode="auto">
          <a:xfrm>
            <a:off x="7913089" y="6466809"/>
            <a:ext cx="4015386" cy="154800"/>
            <a:chOff x="1" y="2013"/>
            <a:chExt cx="7678" cy="296"/>
          </a:xfrm>
        </p:grpSpPr>
        <p:sp>
          <p:nvSpPr>
            <p:cNvPr id="28" name="Freeform 5">
              <a:extLst>
                <a:ext uri="{FF2B5EF4-FFF2-40B4-BE49-F238E27FC236}">
                  <a16:creationId xmlns:a16="http://schemas.microsoft.com/office/drawing/2014/main" id="{0B12B8D1-9956-4075-9FDE-C229291A5AF4}"/>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a:extLst>
                <a:ext uri="{FF2B5EF4-FFF2-40B4-BE49-F238E27FC236}">
                  <a16:creationId xmlns:a16="http://schemas.microsoft.com/office/drawing/2014/main" id="{E2C69AD0-A1F0-43F3-B32E-A65AAC6AB7E1}"/>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a:extLst>
                <a:ext uri="{FF2B5EF4-FFF2-40B4-BE49-F238E27FC236}">
                  <a16:creationId xmlns:a16="http://schemas.microsoft.com/office/drawing/2014/main" id="{63235623-FF67-4E7B-9D85-34B667924929}"/>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a:extLst>
                <a:ext uri="{FF2B5EF4-FFF2-40B4-BE49-F238E27FC236}">
                  <a16:creationId xmlns:a16="http://schemas.microsoft.com/office/drawing/2014/main" id="{285AD912-C534-44F4-BDC3-AC95E6D9F19F}"/>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
              <a:extLst>
                <a:ext uri="{FF2B5EF4-FFF2-40B4-BE49-F238E27FC236}">
                  <a16:creationId xmlns:a16="http://schemas.microsoft.com/office/drawing/2014/main" id="{B6A3918E-9F74-47F8-8AE5-8E6A4292E890}"/>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
              <a:extLst>
                <a:ext uri="{FF2B5EF4-FFF2-40B4-BE49-F238E27FC236}">
                  <a16:creationId xmlns:a16="http://schemas.microsoft.com/office/drawing/2014/main" id="{D1167324-3A76-40E9-90E8-DD2F7E90D21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
              <a:extLst>
                <a:ext uri="{FF2B5EF4-FFF2-40B4-BE49-F238E27FC236}">
                  <a16:creationId xmlns:a16="http://schemas.microsoft.com/office/drawing/2014/main" id="{71DFA1E4-EDBD-4FDA-B533-71F357D08AB9}"/>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12">
              <a:extLst>
                <a:ext uri="{FF2B5EF4-FFF2-40B4-BE49-F238E27FC236}">
                  <a16:creationId xmlns:a16="http://schemas.microsoft.com/office/drawing/2014/main" id="{D860C18C-0E82-4B89-B4C1-FD1E1A6EFA82}"/>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3">
              <a:extLst>
                <a:ext uri="{FF2B5EF4-FFF2-40B4-BE49-F238E27FC236}">
                  <a16:creationId xmlns:a16="http://schemas.microsoft.com/office/drawing/2014/main" id="{A9D94FF2-9E5E-4B44-BDA7-82F14D6D7E85}"/>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4">
              <a:extLst>
                <a:ext uri="{FF2B5EF4-FFF2-40B4-BE49-F238E27FC236}">
                  <a16:creationId xmlns:a16="http://schemas.microsoft.com/office/drawing/2014/main" id="{42340AE9-E49D-404A-A81C-6D6A8433F342}"/>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5">
              <a:extLst>
                <a:ext uri="{FF2B5EF4-FFF2-40B4-BE49-F238E27FC236}">
                  <a16:creationId xmlns:a16="http://schemas.microsoft.com/office/drawing/2014/main" id="{9EEE6F38-4C98-4407-BDBF-81CAB5B5C943}"/>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6">
              <a:extLst>
                <a:ext uri="{FF2B5EF4-FFF2-40B4-BE49-F238E27FC236}">
                  <a16:creationId xmlns:a16="http://schemas.microsoft.com/office/drawing/2014/main" id="{3D12D65B-453D-49DB-8EC1-306D1D106D23}"/>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
              <a:extLst>
                <a:ext uri="{FF2B5EF4-FFF2-40B4-BE49-F238E27FC236}">
                  <a16:creationId xmlns:a16="http://schemas.microsoft.com/office/drawing/2014/main" id="{E76289FB-D4EB-4A62-9789-E3E67A2DF09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8">
              <a:extLst>
                <a:ext uri="{FF2B5EF4-FFF2-40B4-BE49-F238E27FC236}">
                  <a16:creationId xmlns:a16="http://schemas.microsoft.com/office/drawing/2014/main" id="{806B249F-EAEA-4B3C-AF89-906B8E6A36C0}"/>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9">
              <a:extLst>
                <a:ext uri="{FF2B5EF4-FFF2-40B4-BE49-F238E27FC236}">
                  <a16:creationId xmlns:a16="http://schemas.microsoft.com/office/drawing/2014/main" id="{48F58A20-7395-4FED-9FCB-A0C36E7D1342}"/>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0">
              <a:extLst>
                <a:ext uri="{FF2B5EF4-FFF2-40B4-BE49-F238E27FC236}">
                  <a16:creationId xmlns:a16="http://schemas.microsoft.com/office/drawing/2014/main" id="{611620B0-A38D-47EE-B5D3-97C8FEB954E8}"/>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1">
              <a:extLst>
                <a:ext uri="{FF2B5EF4-FFF2-40B4-BE49-F238E27FC236}">
                  <a16:creationId xmlns:a16="http://schemas.microsoft.com/office/drawing/2014/main" id="{CD024043-158E-41CF-8446-B47EA0A72970}"/>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2">
              <a:extLst>
                <a:ext uri="{FF2B5EF4-FFF2-40B4-BE49-F238E27FC236}">
                  <a16:creationId xmlns:a16="http://schemas.microsoft.com/office/drawing/2014/main" id="{F02DEDC5-166B-41C9-A9A7-5A92F50F60EF}"/>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3">
              <a:extLst>
                <a:ext uri="{FF2B5EF4-FFF2-40B4-BE49-F238E27FC236}">
                  <a16:creationId xmlns:a16="http://schemas.microsoft.com/office/drawing/2014/main" id="{12E64235-48A5-4C09-9365-1482B9457D25}"/>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a:extLst>
                <a:ext uri="{FF2B5EF4-FFF2-40B4-BE49-F238E27FC236}">
                  <a16:creationId xmlns:a16="http://schemas.microsoft.com/office/drawing/2014/main" id="{8065626D-7190-49C0-9AA0-362B4E83FFAB}"/>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5">
              <a:extLst>
                <a:ext uri="{FF2B5EF4-FFF2-40B4-BE49-F238E27FC236}">
                  <a16:creationId xmlns:a16="http://schemas.microsoft.com/office/drawing/2014/main" id="{8C3A2CBC-40B9-4E64-925B-DAB3C9C52A29}"/>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6">
              <a:extLst>
                <a:ext uri="{FF2B5EF4-FFF2-40B4-BE49-F238E27FC236}">
                  <a16:creationId xmlns:a16="http://schemas.microsoft.com/office/drawing/2014/main" id="{29F51A37-4832-4911-95F7-B756E4A042FA}"/>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7">
              <a:extLst>
                <a:ext uri="{FF2B5EF4-FFF2-40B4-BE49-F238E27FC236}">
                  <a16:creationId xmlns:a16="http://schemas.microsoft.com/office/drawing/2014/main" id="{B1F19DF7-80FD-4995-90AC-2738B590787B}"/>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8">
              <a:extLst>
                <a:ext uri="{FF2B5EF4-FFF2-40B4-BE49-F238E27FC236}">
                  <a16:creationId xmlns:a16="http://schemas.microsoft.com/office/drawing/2014/main" id="{CB212349-F6C6-4687-A480-BC765D7F9C9B}"/>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9">
              <a:extLst>
                <a:ext uri="{FF2B5EF4-FFF2-40B4-BE49-F238E27FC236}">
                  <a16:creationId xmlns:a16="http://schemas.microsoft.com/office/drawing/2014/main" id="{82F79280-CBCB-4396-8993-EB99166AE69D}"/>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0">
              <a:extLst>
                <a:ext uri="{FF2B5EF4-FFF2-40B4-BE49-F238E27FC236}">
                  <a16:creationId xmlns:a16="http://schemas.microsoft.com/office/drawing/2014/main" id="{46068663-17C1-4FAB-8670-CE09F25DCBCB}"/>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1">
              <a:extLst>
                <a:ext uri="{FF2B5EF4-FFF2-40B4-BE49-F238E27FC236}">
                  <a16:creationId xmlns:a16="http://schemas.microsoft.com/office/drawing/2014/main" id="{8CA4FD5A-63BB-4C19-8C71-D8667A77D74D}"/>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
              <a:extLst>
                <a:ext uri="{FF2B5EF4-FFF2-40B4-BE49-F238E27FC236}">
                  <a16:creationId xmlns:a16="http://schemas.microsoft.com/office/drawing/2014/main" id="{E5899F74-984A-45C4-8B5A-D3DA5189A159}"/>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3">
              <a:extLst>
                <a:ext uri="{FF2B5EF4-FFF2-40B4-BE49-F238E27FC236}">
                  <a16:creationId xmlns:a16="http://schemas.microsoft.com/office/drawing/2014/main" id="{586CD994-7373-466E-9958-E9107A27ADBE}"/>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4">
              <a:extLst>
                <a:ext uri="{FF2B5EF4-FFF2-40B4-BE49-F238E27FC236}">
                  <a16:creationId xmlns:a16="http://schemas.microsoft.com/office/drawing/2014/main" id="{E0E7B435-B595-4558-BBF5-7D35A415E384}"/>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5">
              <a:extLst>
                <a:ext uri="{FF2B5EF4-FFF2-40B4-BE49-F238E27FC236}">
                  <a16:creationId xmlns:a16="http://schemas.microsoft.com/office/drawing/2014/main" id="{EC6CDA4B-FA92-4CC6-AAB8-AC7D82242C9D}"/>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6">
              <a:extLst>
                <a:ext uri="{FF2B5EF4-FFF2-40B4-BE49-F238E27FC236}">
                  <a16:creationId xmlns:a16="http://schemas.microsoft.com/office/drawing/2014/main" id="{81D60859-37D3-409A-995F-B45A9B668702}"/>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7">
              <a:extLst>
                <a:ext uri="{FF2B5EF4-FFF2-40B4-BE49-F238E27FC236}">
                  <a16:creationId xmlns:a16="http://schemas.microsoft.com/office/drawing/2014/main" id="{3F5D0569-5C64-481E-B7DD-E13F175BA1F5}"/>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8">
              <a:extLst>
                <a:ext uri="{FF2B5EF4-FFF2-40B4-BE49-F238E27FC236}">
                  <a16:creationId xmlns:a16="http://schemas.microsoft.com/office/drawing/2014/main" id="{C855484A-C666-435B-A23B-11E2F0C349A4}"/>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9">
              <a:extLst>
                <a:ext uri="{FF2B5EF4-FFF2-40B4-BE49-F238E27FC236}">
                  <a16:creationId xmlns:a16="http://schemas.microsoft.com/office/drawing/2014/main" id="{2EE7BA80-7618-42F8-8ED2-C90F21042C1B}"/>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0">
              <a:extLst>
                <a:ext uri="{FF2B5EF4-FFF2-40B4-BE49-F238E27FC236}">
                  <a16:creationId xmlns:a16="http://schemas.microsoft.com/office/drawing/2014/main" id="{E947C8F6-7516-4A4F-8C88-76ACD3A995F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1">
              <a:extLst>
                <a:ext uri="{FF2B5EF4-FFF2-40B4-BE49-F238E27FC236}">
                  <a16:creationId xmlns:a16="http://schemas.microsoft.com/office/drawing/2014/main" id="{D082817B-6C0F-4B1B-A361-F276F3F5FE3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2">
              <a:extLst>
                <a:ext uri="{FF2B5EF4-FFF2-40B4-BE49-F238E27FC236}">
                  <a16:creationId xmlns:a16="http://schemas.microsoft.com/office/drawing/2014/main" id="{CAF54DB4-20CD-4A8A-AE38-B32036849E40}"/>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3">
              <a:extLst>
                <a:ext uri="{FF2B5EF4-FFF2-40B4-BE49-F238E27FC236}">
                  <a16:creationId xmlns:a16="http://schemas.microsoft.com/office/drawing/2014/main" id="{1A3F815C-7645-4763-9C5D-138805084DCA}"/>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4">
              <a:extLst>
                <a:ext uri="{FF2B5EF4-FFF2-40B4-BE49-F238E27FC236}">
                  <a16:creationId xmlns:a16="http://schemas.microsoft.com/office/drawing/2014/main" id="{B9FA719A-5F59-401B-81C9-E79595F7D18B}"/>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5">
              <a:extLst>
                <a:ext uri="{FF2B5EF4-FFF2-40B4-BE49-F238E27FC236}">
                  <a16:creationId xmlns:a16="http://schemas.microsoft.com/office/drawing/2014/main" id="{499151B1-1063-4AF9-A70B-B15637A23BB2}"/>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6">
              <a:extLst>
                <a:ext uri="{FF2B5EF4-FFF2-40B4-BE49-F238E27FC236}">
                  <a16:creationId xmlns:a16="http://schemas.microsoft.com/office/drawing/2014/main" id="{6A1094C8-8BAB-4647-BACA-E5FEC6764B1E}"/>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7">
              <a:extLst>
                <a:ext uri="{FF2B5EF4-FFF2-40B4-BE49-F238E27FC236}">
                  <a16:creationId xmlns:a16="http://schemas.microsoft.com/office/drawing/2014/main" id="{90274F2B-827F-4303-83D1-28B2C21B7B00}"/>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8">
              <a:extLst>
                <a:ext uri="{FF2B5EF4-FFF2-40B4-BE49-F238E27FC236}">
                  <a16:creationId xmlns:a16="http://schemas.microsoft.com/office/drawing/2014/main" id="{0CFBAF88-E4E1-4760-97E1-780A2E4AA24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9">
              <a:extLst>
                <a:ext uri="{FF2B5EF4-FFF2-40B4-BE49-F238E27FC236}">
                  <a16:creationId xmlns:a16="http://schemas.microsoft.com/office/drawing/2014/main" id="{4AB10AFC-CAA3-4F1A-8068-733CEE3F449E}"/>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0">
              <a:extLst>
                <a:ext uri="{FF2B5EF4-FFF2-40B4-BE49-F238E27FC236}">
                  <a16:creationId xmlns:a16="http://schemas.microsoft.com/office/drawing/2014/main" id="{5684FA2B-8F7E-4E5B-B94D-BE6A55B30D8B}"/>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1">
              <a:extLst>
                <a:ext uri="{FF2B5EF4-FFF2-40B4-BE49-F238E27FC236}">
                  <a16:creationId xmlns:a16="http://schemas.microsoft.com/office/drawing/2014/main" id="{C64B1D25-2514-4092-99A3-FB7471AF976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2">
              <a:extLst>
                <a:ext uri="{FF2B5EF4-FFF2-40B4-BE49-F238E27FC236}">
                  <a16:creationId xmlns:a16="http://schemas.microsoft.com/office/drawing/2014/main" id="{F2BABF96-87D4-49FE-BAD6-14BC4CC7E1F9}"/>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3">
              <a:extLst>
                <a:ext uri="{FF2B5EF4-FFF2-40B4-BE49-F238E27FC236}">
                  <a16:creationId xmlns:a16="http://schemas.microsoft.com/office/drawing/2014/main" id="{1712BFE0-F288-478F-A0C8-74EC08939941}"/>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14610303"/>
      </p:ext>
    </p:extLst>
  </p:cSld>
  <p:clrMapOvr>
    <a:masterClrMapping/>
  </p:clrMapOvr>
  <p:transition spd="slow">
    <p:push dir="u"/>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ntent_Gray">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95473"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2276475"/>
            <a:ext cx="9495473" cy="3960813"/>
          </a:xfrm>
        </p:spPr>
        <p:txBody>
          <a:bodyPr wrap="square" bIns="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5" name="Group 24">
            <a:extLst>
              <a:ext uri="{FF2B5EF4-FFF2-40B4-BE49-F238E27FC236}">
                <a16:creationId xmlns:a16="http://schemas.microsoft.com/office/drawing/2014/main" id="{F7590403-7B37-40AF-AC98-20731340A5E9}"/>
              </a:ext>
            </a:extLst>
          </p:cNvPr>
          <p:cNvGrpSpPr>
            <a:grpSpLocks noChangeAspect="1"/>
          </p:cNvGrpSpPr>
          <p:nvPr userDrawn="1"/>
        </p:nvGrpSpPr>
        <p:grpSpPr bwMode="auto">
          <a:xfrm>
            <a:off x="7913089" y="6466809"/>
            <a:ext cx="4015386" cy="154800"/>
            <a:chOff x="1" y="2013"/>
            <a:chExt cx="7678" cy="296"/>
          </a:xfrm>
        </p:grpSpPr>
        <p:sp>
          <p:nvSpPr>
            <p:cNvPr id="26" name="Freeform 5">
              <a:extLst>
                <a:ext uri="{FF2B5EF4-FFF2-40B4-BE49-F238E27FC236}">
                  <a16:creationId xmlns:a16="http://schemas.microsoft.com/office/drawing/2014/main" id="{11E00F38-903F-4192-BD8A-43AA48AD2689}"/>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6">
              <a:extLst>
                <a:ext uri="{FF2B5EF4-FFF2-40B4-BE49-F238E27FC236}">
                  <a16:creationId xmlns:a16="http://schemas.microsoft.com/office/drawing/2014/main" id="{5ADFE048-2AAC-4274-AD31-C9C127116F14}"/>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a:extLst>
                <a:ext uri="{FF2B5EF4-FFF2-40B4-BE49-F238E27FC236}">
                  <a16:creationId xmlns:a16="http://schemas.microsoft.com/office/drawing/2014/main" id="{B9FC9847-0A71-466F-907F-AA489C72F394}"/>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a:extLst>
                <a:ext uri="{FF2B5EF4-FFF2-40B4-BE49-F238E27FC236}">
                  <a16:creationId xmlns:a16="http://schemas.microsoft.com/office/drawing/2014/main" id="{A6EB6D8C-5456-4EB0-9EE3-C7140CB273F6}"/>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a:extLst>
                <a:ext uri="{FF2B5EF4-FFF2-40B4-BE49-F238E27FC236}">
                  <a16:creationId xmlns:a16="http://schemas.microsoft.com/office/drawing/2014/main" id="{C03E5F2E-ECC8-4142-88FA-8D4D6E9E961A}"/>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0">
              <a:extLst>
                <a:ext uri="{FF2B5EF4-FFF2-40B4-BE49-F238E27FC236}">
                  <a16:creationId xmlns:a16="http://schemas.microsoft.com/office/drawing/2014/main" id="{A28BF9CD-0042-4594-9B51-C6CEF91D247E}"/>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
              <a:extLst>
                <a:ext uri="{FF2B5EF4-FFF2-40B4-BE49-F238E27FC236}">
                  <a16:creationId xmlns:a16="http://schemas.microsoft.com/office/drawing/2014/main" id="{584A7DC5-776D-4A90-9A1A-80A79FA897AB}"/>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12">
              <a:extLst>
                <a:ext uri="{FF2B5EF4-FFF2-40B4-BE49-F238E27FC236}">
                  <a16:creationId xmlns:a16="http://schemas.microsoft.com/office/drawing/2014/main" id="{FAEDE3B8-8EEF-4D87-A028-EE9E99481DD0}"/>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3">
              <a:extLst>
                <a:ext uri="{FF2B5EF4-FFF2-40B4-BE49-F238E27FC236}">
                  <a16:creationId xmlns:a16="http://schemas.microsoft.com/office/drawing/2014/main" id="{AFA67D9D-787C-49E6-B711-DCB0805E199B}"/>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4">
              <a:extLst>
                <a:ext uri="{FF2B5EF4-FFF2-40B4-BE49-F238E27FC236}">
                  <a16:creationId xmlns:a16="http://schemas.microsoft.com/office/drawing/2014/main" id="{88214D81-BC87-44A0-81A0-BFC4CAD39F91}"/>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5">
              <a:extLst>
                <a:ext uri="{FF2B5EF4-FFF2-40B4-BE49-F238E27FC236}">
                  <a16:creationId xmlns:a16="http://schemas.microsoft.com/office/drawing/2014/main" id="{78912043-7FD1-453B-8BFE-D3E68C878C3D}"/>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6">
              <a:extLst>
                <a:ext uri="{FF2B5EF4-FFF2-40B4-BE49-F238E27FC236}">
                  <a16:creationId xmlns:a16="http://schemas.microsoft.com/office/drawing/2014/main" id="{19929F62-4525-4906-A155-D4D4EBAFE784}"/>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7">
              <a:extLst>
                <a:ext uri="{FF2B5EF4-FFF2-40B4-BE49-F238E27FC236}">
                  <a16:creationId xmlns:a16="http://schemas.microsoft.com/office/drawing/2014/main" id="{09418ED3-3EA4-4DFD-B244-ED0884700D9D}"/>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8">
              <a:extLst>
                <a:ext uri="{FF2B5EF4-FFF2-40B4-BE49-F238E27FC236}">
                  <a16:creationId xmlns:a16="http://schemas.microsoft.com/office/drawing/2014/main" id="{C8A55681-BB4A-476F-A17B-30A1C8952620}"/>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9">
              <a:extLst>
                <a:ext uri="{FF2B5EF4-FFF2-40B4-BE49-F238E27FC236}">
                  <a16:creationId xmlns:a16="http://schemas.microsoft.com/office/drawing/2014/main" id="{5F84CAF3-B7D9-45CB-96C7-BB87E15BA973}"/>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0">
              <a:extLst>
                <a:ext uri="{FF2B5EF4-FFF2-40B4-BE49-F238E27FC236}">
                  <a16:creationId xmlns:a16="http://schemas.microsoft.com/office/drawing/2014/main" id="{DB8FB51B-A982-44D2-907C-B2ED4CEEA935}"/>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1">
              <a:extLst>
                <a:ext uri="{FF2B5EF4-FFF2-40B4-BE49-F238E27FC236}">
                  <a16:creationId xmlns:a16="http://schemas.microsoft.com/office/drawing/2014/main" id="{30CDC0DF-BF24-4A2A-A47D-45405C020123}"/>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2">
              <a:extLst>
                <a:ext uri="{FF2B5EF4-FFF2-40B4-BE49-F238E27FC236}">
                  <a16:creationId xmlns:a16="http://schemas.microsoft.com/office/drawing/2014/main" id="{475DD08C-605E-44A2-B26E-B18B078E6A50}"/>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3">
              <a:extLst>
                <a:ext uri="{FF2B5EF4-FFF2-40B4-BE49-F238E27FC236}">
                  <a16:creationId xmlns:a16="http://schemas.microsoft.com/office/drawing/2014/main" id="{EA7F2ADF-40D9-46D9-B7BF-9BBBD96A561C}"/>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4">
              <a:extLst>
                <a:ext uri="{FF2B5EF4-FFF2-40B4-BE49-F238E27FC236}">
                  <a16:creationId xmlns:a16="http://schemas.microsoft.com/office/drawing/2014/main" id="{EAA84072-9614-4299-AD08-ED25A8FBBE55}"/>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5">
              <a:extLst>
                <a:ext uri="{FF2B5EF4-FFF2-40B4-BE49-F238E27FC236}">
                  <a16:creationId xmlns:a16="http://schemas.microsoft.com/office/drawing/2014/main" id="{646BA53B-464B-4404-8509-C3B9B089456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6">
              <a:extLst>
                <a:ext uri="{FF2B5EF4-FFF2-40B4-BE49-F238E27FC236}">
                  <a16:creationId xmlns:a16="http://schemas.microsoft.com/office/drawing/2014/main" id="{553E7698-0B77-4957-8F03-EBCDE11FF5FC}"/>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7">
              <a:extLst>
                <a:ext uri="{FF2B5EF4-FFF2-40B4-BE49-F238E27FC236}">
                  <a16:creationId xmlns:a16="http://schemas.microsoft.com/office/drawing/2014/main" id="{7731B276-FC08-434C-9C62-03029EC5D87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8">
              <a:extLst>
                <a:ext uri="{FF2B5EF4-FFF2-40B4-BE49-F238E27FC236}">
                  <a16:creationId xmlns:a16="http://schemas.microsoft.com/office/drawing/2014/main" id="{1BF7F502-223E-4793-BF48-6EB5558E3652}"/>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9">
              <a:extLst>
                <a:ext uri="{FF2B5EF4-FFF2-40B4-BE49-F238E27FC236}">
                  <a16:creationId xmlns:a16="http://schemas.microsoft.com/office/drawing/2014/main" id="{6DA6E5F9-6BFF-46FA-9FD0-8A6E9FA5B323}"/>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A9CACA2D-BCB5-430E-92BA-EEB7CF4A3F23}"/>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1">
              <a:extLst>
                <a:ext uri="{FF2B5EF4-FFF2-40B4-BE49-F238E27FC236}">
                  <a16:creationId xmlns:a16="http://schemas.microsoft.com/office/drawing/2014/main" id="{A442CF75-B1AF-4674-B3CB-768EDCF3E77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
              <a:extLst>
                <a:ext uri="{FF2B5EF4-FFF2-40B4-BE49-F238E27FC236}">
                  <a16:creationId xmlns:a16="http://schemas.microsoft.com/office/drawing/2014/main" id="{A8392019-1571-4884-A73C-A12724235BD4}"/>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3">
              <a:extLst>
                <a:ext uri="{FF2B5EF4-FFF2-40B4-BE49-F238E27FC236}">
                  <a16:creationId xmlns:a16="http://schemas.microsoft.com/office/drawing/2014/main" id="{120517FF-0B6D-419D-93A1-4C6F15D429B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4">
              <a:extLst>
                <a:ext uri="{FF2B5EF4-FFF2-40B4-BE49-F238E27FC236}">
                  <a16:creationId xmlns:a16="http://schemas.microsoft.com/office/drawing/2014/main" id="{0FFBDA16-E99F-4CE3-90F6-29A903F0C2F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5">
              <a:extLst>
                <a:ext uri="{FF2B5EF4-FFF2-40B4-BE49-F238E27FC236}">
                  <a16:creationId xmlns:a16="http://schemas.microsoft.com/office/drawing/2014/main" id="{FD6885F1-8973-4FBF-B068-F2193EB156FF}"/>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6">
              <a:extLst>
                <a:ext uri="{FF2B5EF4-FFF2-40B4-BE49-F238E27FC236}">
                  <a16:creationId xmlns:a16="http://schemas.microsoft.com/office/drawing/2014/main" id="{4480E8CB-28B4-4911-8D6C-754C032C2BEF}"/>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7">
              <a:extLst>
                <a:ext uri="{FF2B5EF4-FFF2-40B4-BE49-F238E27FC236}">
                  <a16:creationId xmlns:a16="http://schemas.microsoft.com/office/drawing/2014/main" id="{3CD65424-8954-413B-A3BE-EF0E2629D54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8">
              <a:extLst>
                <a:ext uri="{FF2B5EF4-FFF2-40B4-BE49-F238E27FC236}">
                  <a16:creationId xmlns:a16="http://schemas.microsoft.com/office/drawing/2014/main" id="{2D9618CA-3126-4D71-BD53-30D8B4F66629}"/>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9">
              <a:extLst>
                <a:ext uri="{FF2B5EF4-FFF2-40B4-BE49-F238E27FC236}">
                  <a16:creationId xmlns:a16="http://schemas.microsoft.com/office/drawing/2014/main" id="{14FF7058-6917-46E1-8C9E-82CB517799B2}"/>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40">
              <a:extLst>
                <a:ext uri="{FF2B5EF4-FFF2-40B4-BE49-F238E27FC236}">
                  <a16:creationId xmlns:a16="http://schemas.microsoft.com/office/drawing/2014/main" id="{1D46AB07-0E79-4F9A-B7CD-F4E62C9E5F5E}"/>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1">
              <a:extLst>
                <a:ext uri="{FF2B5EF4-FFF2-40B4-BE49-F238E27FC236}">
                  <a16:creationId xmlns:a16="http://schemas.microsoft.com/office/drawing/2014/main" id="{BB691146-FEB3-428C-AE85-3C0BFD45725D}"/>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2">
              <a:extLst>
                <a:ext uri="{FF2B5EF4-FFF2-40B4-BE49-F238E27FC236}">
                  <a16:creationId xmlns:a16="http://schemas.microsoft.com/office/drawing/2014/main" id="{61BE0262-7C44-4206-81F8-CC36094CE3CB}"/>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3">
              <a:extLst>
                <a:ext uri="{FF2B5EF4-FFF2-40B4-BE49-F238E27FC236}">
                  <a16:creationId xmlns:a16="http://schemas.microsoft.com/office/drawing/2014/main" id="{53CFD4A9-443A-411D-8FC0-8DF6DFBDFD77}"/>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4">
              <a:extLst>
                <a:ext uri="{FF2B5EF4-FFF2-40B4-BE49-F238E27FC236}">
                  <a16:creationId xmlns:a16="http://schemas.microsoft.com/office/drawing/2014/main" id="{7A6B7638-B33A-4924-9105-28ECE4E3AE65}"/>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5">
              <a:extLst>
                <a:ext uri="{FF2B5EF4-FFF2-40B4-BE49-F238E27FC236}">
                  <a16:creationId xmlns:a16="http://schemas.microsoft.com/office/drawing/2014/main" id="{7DA51CC0-B89E-4416-A073-511715D43B31}"/>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6">
              <a:extLst>
                <a:ext uri="{FF2B5EF4-FFF2-40B4-BE49-F238E27FC236}">
                  <a16:creationId xmlns:a16="http://schemas.microsoft.com/office/drawing/2014/main" id="{1C704B63-D84D-4236-9C37-235A16AAFA39}"/>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7">
              <a:extLst>
                <a:ext uri="{FF2B5EF4-FFF2-40B4-BE49-F238E27FC236}">
                  <a16:creationId xmlns:a16="http://schemas.microsoft.com/office/drawing/2014/main" id="{395F8393-61B7-4CFB-B2F5-99F55E2A36E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8">
              <a:extLst>
                <a:ext uri="{FF2B5EF4-FFF2-40B4-BE49-F238E27FC236}">
                  <a16:creationId xmlns:a16="http://schemas.microsoft.com/office/drawing/2014/main" id="{DE7412D9-2211-488B-9F11-B5D55713A1BC}"/>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9">
              <a:extLst>
                <a:ext uri="{FF2B5EF4-FFF2-40B4-BE49-F238E27FC236}">
                  <a16:creationId xmlns:a16="http://schemas.microsoft.com/office/drawing/2014/main" id="{DAFC17DB-76C9-4C85-A39E-BDF6E82BE646}"/>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50">
              <a:extLst>
                <a:ext uri="{FF2B5EF4-FFF2-40B4-BE49-F238E27FC236}">
                  <a16:creationId xmlns:a16="http://schemas.microsoft.com/office/drawing/2014/main" id="{7D5851FD-491F-4C33-BF85-317678AAA092}"/>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4192BAD7-6F6F-4C5A-8EF9-B51239309707}"/>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2">
              <a:extLst>
                <a:ext uri="{FF2B5EF4-FFF2-40B4-BE49-F238E27FC236}">
                  <a16:creationId xmlns:a16="http://schemas.microsoft.com/office/drawing/2014/main" id="{810BEE32-3849-4D6B-932A-16211DA144B2}"/>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3">
              <a:extLst>
                <a:ext uri="{FF2B5EF4-FFF2-40B4-BE49-F238E27FC236}">
                  <a16:creationId xmlns:a16="http://schemas.microsoft.com/office/drawing/2014/main" id="{F05CFAE6-601D-4436-BD8F-C0D410639A53}"/>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36128922"/>
      </p:ext>
    </p:extLst>
  </p:cSld>
  <p:clrMapOvr>
    <a:masterClrMapping/>
  </p:clrMapOvr>
  <p:transition spd="slow">
    <p:push dir="u"/>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ntent_Gray_2 Col_Full">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9446704" cy="974638"/>
          </a:xfrm>
        </p:spPr>
        <p:txBody>
          <a:bodyPr/>
          <a:lstStyle>
            <a:lvl1pPr>
              <a:defRPr>
                <a:solidFill>
                  <a:srgbClr val="0000F0"/>
                </a:solidFill>
              </a:defRPr>
            </a:lvl1pPr>
          </a:lstStyle>
          <a:p>
            <a:r>
              <a:rPr lang="en-US"/>
              <a:t>Click to edit Master title style</a:t>
            </a:r>
            <a:endParaRPr lang="en-GB" dirty="0"/>
          </a:p>
        </p:txBody>
      </p:sp>
      <p:sp>
        <p:nvSpPr>
          <p:cNvPr id="6" name="Text Placeholder 5"/>
          <p:cNvSpPr>
            <a:spLocks noGrp="1"/>
          </p:cNvSpPr>
          <p:nvPr>
            <p:ph type="body" sz="quarter" idx="11" hasCustomPrompt="1"/>
          </p:nvPr>
        </p:nvSpPr>
        <p:spPr>
          <a:xfrm>
            <a:off x="623887" y="1633440"/>
            <a:ext cx="9446704" cy="643036"/>
          </a:xfrm>
        </p:spPr>
        <p:txBody>
          <a:bodyPr bIns="0" anchor="t" anchorCtr="0"/>
          <a:lstStyle>
            <a:lvl1pPr marL="0" indent="0">
              <a:spcBef>
                <a:spcPts val="200"/>
              </a:spcBef>
              <a:buNone/>
              <a:defRPr sz="2200">
                <a:solidFill>
                  <a:srgbClr val="0000F0"/>
                </a:solidFill>
              </a:defRPr>
            </a:lvl1pPr>
          </a:lstStyle>
          <a:p>
            <a:pPr lvl="0"/>
            <a:r>
              <a:rPr lang="en-GB" dirty="0"/>
              <a:t>Click to edit</a:t>
            </a:r>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1" cy="2808288"/>
          </a:xfrm>
        </p:spPr>
        <p:txBody>
          <a:bodyPr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8" name="Group 27">
            <a:extLst>
              <a:ext uri="{FF2B5EF4-FFF2-40B4-BE49-F238E27FC236}">
                <a16:creationId xmlns:a16="http://schemas.microsoft.com/office/drawing/2014/main" id="{700069A8-6F09-45BE-9DB2-D361FBF2FE28}"/>
              </a:ext>
            </a:extLst>
          </p:cNvPr>
          <p:cNvGrpSpPr>
            <a:grpSpLocks noChangeAspect="1"/>
          </p:cNvGrpSpPr>
          <p:nvPr userDrawn="1"/>
        </p:nvGrpSpPr>
        <p:grpSpPr bwMode="auto">
          <a:xfrm>
            <a:off x="7913089" y="6466809"/>
            <a:ext cx="4015386" cy="154800"/>
            <a:chOff x="1" y="2013"/>
            <a:chExt cx="7678" cy="296"/>
          </a:xfrm>
        </p:grpSpPr>
        <p:sp>
          <p:nvSpPr>
            <p:cNvPr id="29" name="Freeform 5">
              <a:extLst>
                <a:ext uri="{FF2B5EF4-FFF2-40B4-BE49-F238E27FC236}">
                  <a16:creationId xmlns:a16="http://schemas.microsoft.com/office/drawing/2014/main" id="{F279CD1D-5E39-49D4-9745-6E2502ADE948}"/>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7123FD9F-BF3F-4B7E-A9A0-823540FF116E}"/>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D17BE589-1DE2-42F9-B4CB-E054BC0F7C16}"/>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4A6CB1A9-C0A2-4D87-8187-801DC72D868E}"/>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8F24C10A-EA9A-4AB8-B65A-4B569E50D2DF}"/>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C605FBFF-4509-479F-BFC8-464ACE6A6ADB}"/>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7C6B946C-0451-4C06-9BFE-F67F8804DA3E}"/>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2">
              <a:extLst>
                <a:ext uri="{FF2B5EF4-FFF2-40B4-BE49-F238E27FC236}">
                  <a16:creationId xmlns:a16="http://schemas.microsoft.com/office/drawing/2014/main" id="{EF438542-E8B7-4172-9DBC-6B802F724145}"/>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B368E20E-1763-4ECE-8CBF-2017B3CD7359}"/>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C6B0613E-9F0F-4E40-80F5-2DA19A3ED107}"/>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586D24ED-BAB5-43ED-9781-8B6548E3F9A9}"/>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69718D93-6E11-4102-86D5-C790EDD2DEDE}"/>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56584BC0-6E4C-4262-BDC4-FBDCB846C9D3}"/>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9496B255-EBB0-487F-8313-03FFA853D413}"/>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15CC10CF-7A66-429C-96BD-F8796D95F7CC}"/>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1D45BC13-78FA-442F-9AEE-5A3E7ECD47A0}"/>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BEFA1CD0-E938-42E0-A5BE-B42AF0D0B16D}"/>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072AF32C-FA40-4482-8A40-2DE227FFDBEA}"/>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2C3BBC48-B968-4007-8C50-0375081F58C5}"/>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9717E27C-336E-41D4-91B5-14B2366CEBFC}"/>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76E07BB1-1548-4917-B565-1C25F11EBD54}"/>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98029383-C49F-47E0-AAEE-92F2155C23FF}"/>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91AB04D3-CE50-4817-8B82-F5D21C776BC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02F3E632-A3AA-4FF7-86B6-23CE3A362C37}"/>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4CAF7252-49DA-4B70-A3D5-3C4F037CF234}"/>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74D0E4E9-6D7B-4911-8F8B-99258B0EBD45}"/>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4A717097-BCAB-4B21-88E9-7E533C56E18B}"/>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E92FD166-3547-42A1-8925-6CAEEF005A31}"/>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D68E7BDB-36F2-438B-B7C5-67D4B3AD620F}"/>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41340D33-F4F2-4449-B8E2-8D7325ADCF71}"/>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2B8E6817-AA3C-4B6A-8089-B3FC1A66E379}"/>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FE23E66A-DA2D-4407-8FB3-F28730AC6665}"/>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81BA196C-E430-4F8C-9FA5-64ED08FD5CC1}"/>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1624900D-CEB6-44FD-8C8C-5BFC44E5CC03}"/>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B0000334-3DE3-4B87-AEF9-1E577AF86923}"/>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1D8F2F70-4DB5-44A6-BDDE-455879F5D3B6}"/>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D460AEFB-5567-4D63-8D23-0DC613951A64}"/>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EAB5786F-A0C4-4474-A8D9-75A6E5366996}"/>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00CF159E-8216-41D4-860B-BB06E437AA9D}"/>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6E1B7BCC-36BE-4E50-B957-72C5D0574AFD}"/>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D9B4EB12-5604-404C-B37B-403068DC59C5}"/>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F901D364-F620-4A30-8133-287B39F7D207}"/>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10B0D892-0C9E-4092-B8C6-AB94D9B940CE}"/>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DCF444C7-2C2C-4309-AD02-82697F3448EF}"/>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C914391C-FD7C-4B2A-A02D-6170D095A3D1}"/>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B177F2D2-7A5A-4AD9-81DB-FDDB79D43628}"/>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94F5420D-E005-4F18-A2AD-41717627F67E}"/>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41AC68CE-0E62-4DDF-BF40-89EC4876981C}"/>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71F26964-CDE7-4482-8EC0-6A54730D3695}"/>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90533641"/>
      </p:ext>
    </p:extLst>
  </p:cSld>
  <p:clrMapOvr>
    <a:masterClrMapping/>
  </p:clrMapOvr>
  <p:transition spd="slow">
    <p:push dir="u"/>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ntent_Gray_2 Col">
    <p:bg>
      <p:bgPr>
        <a:solidFill>
          <a:srgbClr val="F0F1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7559676" cy="1617674"/>
          </a:xfrm>
        </p:spPr>
        <p:txBody>
          <a:bodyPr/>
          <a:lstStyle>
            <a:lvl1pPr>
              <a:defRPr>
                <a:solidFill>
                  <a:srgbClr val="0000F0"/>
                </a:solidFill>
              </a:defRPr>
            </a:lvl1pPr>
          </a:lstStyle>
          <a:p>
            <a:r>
              <a:rPr lang="en-US"/>
              <a:t>Click to edit Master title style</a:t>
            </a:r>
            <a:endParaRPr lang="en-GB" dirty="0"/>
          </a:p>
        </p:txBody>
      </p:sp>
      <p:sp>
        <p:nvSpPr>
          <p:cNvPr id="9" name="Text Placeholder 8"/>
          <p:cNvSpPr>
            <a:spLocks noGrp="1"/>
          </p:cNvSpPr>
          <p:nvPr>
            <p:ph type="body" sz="quarter" idx="12" hasCustomPrompt="1"/>
          </p:nvPr>
        </p:nvSpPr>
        <p:spPr>
          <a:xfrm>
            <a:off x="623887" y="3429000"/>
            <a:ext cx="4964112" cy="2808288"/>
          </a:xfrm>
        </p:spPr>
        <p:txBody>
          <a:bodyPr wrap="square" bIns="0"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bg1"/>
              </a:buClr>
              <a:defRPr>
                <a:solidFill>
                  <a:schemeClr val="bg1"/>
                </a:solidFill>
              </a:defRPr>
            </a:lvl5pPr>
            <a:lvl9pPr>
              <a:buClr>
                <a:schemeClr val="bg1"/>
              </a:buClr>
              <a:defRPr>
                <a:solidFill>
                  <a:schemeClr val="bg1"/>
                </a:solidFill>
              </a:defRPr>
            </a:lvl9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
        <p:nvSpPr>
          <p:cNvPr id="4" name="Teksti kohatäide 3">
            <a:extLst>
              <a:ext uri="{FF2B5EF4-FFF2-40B4-BE49-F238E27FC236}">
                <a16:creationId xmlns:a16="http://schemas.microsoft.com/office/drawing/2014/main" id="{394016EB-E113-4661-883A-31E1AAE31B56}"/>
              </a:ext>
            </a:extLst>
          </p:cNvPr>
          <p:cNvSpPr>
            <a:spLocks noGrp="1"/>
          </p:cNvSpPr>
          <p:nvPr>
            <p:ph type="body" sz="quarter" idx="13" hasCustomPrompt="1"/>
          </p:nvPr>
        </p:nvSpPr>
        <p:spPr>
          <a:xfrm>
            <a:off x="6096001" y="3429000"/>
            <a:ext cx="4964112" cy="2808288"/>
          </a:xfrm>
        </p:spPr>
        <p:txBody>
          <a:bodyPr anchor="t" anchorCtr="0"/>
          <a:lstStyle>
            <a:lvl1pPr>
              <a:buClr>
                <a:srgbClr val="0000F0"/>
              </a:buClr>
              <a:defRPr>
                <a:solidFill>
                  <a:srgbClr val="0000F0"/>
                </a:solidFill>
              </a:defRPr>
            </a:lvl1pPr>
            <a:lvl2pPr>
              <a:buClr>
                <a:srgbClr val="0000F0"/>
              </a:buClr>
              <a:defRPr>
                <a:solidFill>
                  <a:srgbClr val="0000F0"/>
                </a:solidFill>
              </a:defRPr>
            </a:lvl2pPr>
            <a:lvl3pPr>
              <a:buClr>
                <a:srgbClr val="0000F0"/>
              </a:buClr>
              <a:defRPr>
                <a:solidFill>
                  <a:srgbClr val="0000F0"/>
                </a:solidFill>
              </a:defRPr>
            </a:lvl3pPr>
            <a:lvl4pPr>
              <a:buClr>
                <a:srgbClr val="0000F0"/>
              </a:buClr>
              <a:defRPr>
                <a:solidFill>
                  <a:srgbClr val="0000F0"/>
                </a:solidFill>
              </a:defRPr>
            </a:lvl4pPr>
            <a:lvl5pPr>
              <a:buClr>
                <a:schemeClr val="tx1"/>
              </a:buClr>
              <a:defRPr>
                <a:solidFill>
                  <a:schemeClr val="tx1"/>
                </a:solidFill>
              </a:defRPr>
            </a:lvl5p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grpSp>
        <p:nvGrpSpPr>
          <p:cNvPr id="26" name="Group 25">
            <a:extLst>
              <a:ext uri="{FF2B5EF4-FFF2-40B4-BE49-F238E27FC236}">
                <a16:creationId xmlns:a16="http://schemas.microsoft.com/office/drawing/2014/main" id="{F6420658-ADF2-4E61-B24C-C89463791836}"/>
              </a:ext>
            </a:extLst>
          </p:cNvPr>
          <p:cNvGrpSpPr>
            <a:grpSpLocks noChangeAspect="1"/>
          </p:cNvGrpSpPr>
          <p:nvPr userDrawn="1"/>
        </p:nvGrpSpPr>
        <p:grpSpPr bwMode="auto">
          <a:xfrm>
            <a:off x="7913089" y="6466809"/>
            <a:ext cx="4015386" cy="154800"/>
            <a:chOff x="1" y="2013"/>
            <a:chExt cx="7678" cy="296"/>
          </a:xfrm>
        </p:grpSpPr>
        <p:sp>
          <p:nvSpPr>
            <p:cNvPr id="27" name="Freeform 5">
              <a:extLst>
                <a:ext uri="{FF2B5EF4-FFF2-40B4-BE49-F238E27FC236}">
                  <a16:creationId xmlns:a16="http://schemas.microsoft.com/office/drawing/2014/main" id="{7BE0A01A-5380-4132-9C8D-8FE4696F504C}"/>
                </a:ext>
              </a:extLst>
            </p:cNvPr>
            <p:cNvSpPr>
              <a:spLocks/>
            </p:cNvSpPr>
            <p:nvPr userDrawn="1"/>
          </p:nvSpPr>
          <p:spPr bwMode="auto">
            <a:xfrm>
              <a:off x="1184"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6">
              <a:extLst>
                <a:ext uri="{FF2B5EF4-FFF2-40B4-BE49-F238E27FC236}">
                  <a16:creationId xmlns:a16="http://schemas.microsoft.com/office/drawing/2014/main" id="{AF3F83FB-056A-46AE-ADB8-5DDE76AEF1CF}"/>
                </a:ext>
              </a:extLst>
            </p:cNvPr>
            <p:cNvSpPr>
              <a:spLocks/>
            </p:cNvSpPr>
            <p:nvPr userDrawn="1"/>
          </p:nvSpPr>
          <p:spPr bwMode="auto">
            <a:xfrm>
              <a:off x="132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
              <a:extLst>
                <a:ext uri="{FF2B5EF4-FFF2-40B4-BE49-F238E27FC236}">
                  <a16:creationId xmlns:a16="http://schemas.microsoft.com/office/drawing/2014/main" id="{E5FB8B1C-B1D5-4AFC-90A9-E66C4D351EEE}"/>
                </a:ext>
              </a:extLst>
            </p:cNvPr>
            <p:cNvSpPr>
              <a:spLocks/>
            </p:cNvSpPr>
            <p:nvPr userDrawn="1"/>
          </p:nvSpPr>
          <p:spPr bwMode="auto">
            <a:xfrm>
              <a:off x="14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8">
              <a:extLst>
                <a:ext uri="{FF2B5EF4-FFF2-40B4-BE49-F238E27FC236}">
                  <a16:creationId xmlns:a16="http://schemas.microsoft.com/office/drawing/2014/main" id="{B991AF3D-BECD-42FD-A4AB-DAE9100137AE}"/>
                </a:ext>
              </a:extLst>
            </p:cNvPr>
            <p:cNvSpPr>
              <a:spLocks noEditPoints="1"/>
            </p:cNvSpPr>
            <p:nvPr userDrawn="1"/>
          </p:nvSpPr>
          <p:spPr bwMode="auto">
            <a:xfrm>
              <a:off x="1504" y="2073"/>
              <a:ext cx="124"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4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8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5" y="108"/>
                    <a:pt x="54"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8" y="13"/>
                  </a:cubicBezTo>
                  <a:cubicBezTo>
                    <a:pt x="29"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94BC71D0-9B99-4896-AC06-FFEB5B842126}"/>
                </a:ext>
              </a:extLst>
            </p:cNvPr>
            <p:cNvSpPr>
              <a:spLocks/>
            </p:cNvSpPr>
            <p:nvPr userDrawn="1"/>
          </p:nvSpPr>
          <p:spPr bwMode="auto">
            <a:xfrm>
              <a:off x="1638" y="2076"/>
              <a:ext cx="134" cy="133"/>
            </a:xfrm>
            <a:custGeom>
              <a:avLst/>
              <a:gdLst>
                <a:gd name="T0" fmla="*/ 134 w 134"/>
                <a:gd name="T1" fmla="*/ 0 h 133"/>
                <a:gd name="T2" fmla="*/ 134 w 134"/>
                <a:gd name="T3" fmla="*/ 6 h 133"/>
                <a:gd name="T4" fmla="*/ 79 w 134"/>
                <a:gd name="T5" fmla="*/ 133 h 133"/>
                <a:gd name="T6" fmla="*/ 54 w 134"/>
                <a:gd name="T7" fmla="*/ 133 h 133"/>
                <a:gd name="T8" fmla="*/ 0 w 134"/>
                <a:gd name="T9" fmla="*/ 6 h 133"/>
                <a:gd name="T10" fmla="*/ 0 w 134"/>
                <a:gd name="T11" fmla="*/ 0 h 133"/>
                <a:gd name="T12" fmla="*/ 20 w 134"/>
                <a:gd name="T13" fmla="*/ 0 h 133"/>
                <a:gd name="T14" fmla="*/ 60 w 134"/>
                <a:gd name="T15" fmla="*/ 100 h 133"/>
                <a:gd name="T16" fmla="*/ 64 w 134"/>
                <a:gd name="T17" fmla="*/ 114 h 133"/>
                <a:gd name="T18" fmla="*/ 68 w 134"/>
                <a:gd name="T19" fmla="*/ 114 h 133"/>
                <a:gd name="T20" fmla="*/ 73 w 134"/>
                <a:gd name="T21" fmla="*/ 101 h 133"/>
                <a:gd name="T22" fmla="*/ 113 w 134"/>
                <a:gd name="T23" fmla="*/ 0 h 133"/>
                <a:gd name="T24" fmla="*/ 134 w 13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3">
                  <a:moveTo>
                    <a:pt x="134" y="0"/>
                  </a:moveTo>
                  <a:lnTo>
                    <a:pt x="134" y="6"/>
                  </a:lnTo>
                  <a:lnTo>
                    <a:pt x="79" y="133"/>
                  </a:lnTo>
                  <a:lnTo>
                    <a:pt x="54" y="133"/>
                  </a:lnTo>
                  <a:lnTo>
                    <a:pt x="0" y="6"/>
                  </a:lnTo>
                  <a:lnTo>
                    <a:pt x="0" y="0"/>
                  </a:lnTo>
                  <a:lnTo>
                    <a:pt x="20" y="0"/>
                  </a:lnTo>
                  <a:lnTo>
                    <a:pt x="60" y="100"/>
                  </a:lnTo>
                  <a:lnTo>
                    <a:pt x="64" y="114"/>
                  </a:lnTo>
                  <a:lnTo>
                    <a:pt x="68" y="114"/>
                  </a:lnTo>
                  <a:lnTo>
                    <a:pt x="73" y="101"/>
                  </a:lnTo>
                  <a:lnTo>
                    <a:pt x="113" y="0"/>
                  </a:lnTo>
                  <a:lnTo>
                    <a:pt x="134" y="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0">
              <a:extLst>
                <a:ext uri="{FF2B5EF4-FFF2-40B4-BE49-F238E27FC236}">
                  <a16:creationId xmlns:a16="http://schemas.microsoft.com/office/drawing/2014/main" id="{DAE06C27-0EA9-42DE-9108-6522E9A55816}"/>
                </a:ext>
              </a:extLst>
            </p:cNvPr>
            <p:cNvSpPr>
              <a:spLocks noEditPoints="1"/>
            </p:cNvSpPr>
            <p:nvPr userDrawn="1"/>
          </p:nvSpPr>
          <p:spPr bwMode="auto">
            <a:xfrm>
              <a:off x="1781" y="2017"/>
              <a:ext cx="134" cy="196"/>
            </a:xfrm>
            <a:custGeom>
              <a:avLst/>
              <a:gdLst>
                <a:gd name="T0" fmla="*/ 52 w 104"/>
                <a:gd name="T1" fmla="*/ 43 h 151"/>
                <a:gd name="T2" fmla="*/ 104 w 104"/>
                <a:gd name="T3" fmla="*/ 96 h 151"/>
                <a:gd name="T4" fmla="*/ 52 w 104"/>
                <a:gd name="T5" fmla="*/ 151 h 151"/>
                <a:gd name="T6" fmla="*/ 0 w 104"/>
                <a:gd name="T7" fmla="*/ 97 h 151"/>
                <a:gd name="T8" fmla="*/ 52 w 104"/>
                <a:gd name="T9" fmla="*/ 43 h 151"/>
                <a:gd name="T10" fmla="*/ 52 w 104"/>
                <a:gd name="T11" fmla="*/ 137 h 151"/>
                <a:gd name="T12" fmla="*/ 87 w 104"/>
                <a:gd name="T13" fmla="*/ 97 h 151"/>
                <a:gd name="T14" fmla="*/ 52 w 104"/>
                <a:gd name="T15" fmla="*/ 56 h 151"/>
                <a:gd name="T16" fmla="*/ 17 w 104"/>
                <a:gd name="T17" fmla="*/ 97 h 151"/>
                <a:gd name="T18" fmla="*/ 52 w 104"/>
                <a:gd name="T19" fmla="*/ 137 h 151"/>
                <a:gd name="T20" fmla="*/ 67 w 104"/>
                <a:gd name="T21" fmla="*/ 10 h 151"/>
                <a:gd name="T22" fmla="*/ 75 w 104"/>
                <a:gd name="T23" fmla="*/ 2 h 151"/>
                <a:gd name="T24" fmla="*/ 86 w 104"/>
                <a:gd name="T25" fmla="*/ 5 h 151"/>
                <a:gd name="T26" fmla="*/ 66 w 104"/>
                <a:gd name="T27" fmla="*/ 22 h 151"/>
                <a:gd name="T28" fmla="*/ 38 w 104"/>
                <a:gd name="T29" fmla="*/ 12 h 151"/>
                <a:gd name="T30" fmla="*/ 28 w 104"/>
                <a:gd name="T31" fmla="*/ 20 h 151"/>
                <a:gd name="T32" fmla="*/ 18 w 104"/>
                <a:gd name="T33" fmla="*/ 15 h 151"/>
                <a:gd name="T34" fmla="*/ 39 w 104"/>
                <a:gd name="T35" fmla="*/ 0 h 151"/>
                <a:gd name="T36" fmla="*/ 67 w 104"/>
                <a:gd name="T37"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51">
                  <a:moveTo>
                    <a:pt x="52" y="43"/>
                  </a:moveTo>
                  <a:cubicBezTo>
                    <a:pt x="83" y="43"/>
                    <a:pt x="104" y="64"/>
                    <a:pt x="104" y="96"/>
                  </a:cubicBezTo>
                  <a:cubicBezTo>
                    <a:pt x="104" y="130"/>
                    <a:pt x="84" y="151"/>
                    <a:pt x="52" y="151"/>
                  </a:cubicBezTo>
                  <a:cubicBezTo>
                    <a:pt x="20" y="151"/>
                    <a:pt x="0" y="129"/>
                    <a:pt x="0" y="97"/>
                  </a:cubicBezTo>
                  <a:cubicBezTo>
                    <a:pt x="0" y="64"/>
                    <a:pt x="21" y="43"/>
                    <a:pt x="52" y="43"/>
                  </a:cubicBezTo>
                  <a:close/>
                  <a:moveTo>
                    <a:pt x="52" y="137"/>
                  </a:moveTo>
                  <a:cubicBezTo>
                    <a:pt x="72" y="137"/>
                    <a:pt x="87" y="122"/>
                    <a:pt x="87" y="97"/>
                  </a:cubicBezTo>
                  <a:cubicBezTo>
                    <a:pt x="87" y="71"/>
                    <a:pt x="72" y="56"/>
                    <a:pt x="52" y="56"/>
                  </a:cubicBezTo>
                  <a:cubicBezTo>
                    <a:pt x="33" y="56"/>
                    <a:pt x="17" y="71"/>
                    <a:pt x="17" y="97"/>
                  </a:cubicBezTo>
                  <a:cubicBezTo>
                    <a:pt x="17" y="122"/>
                    <a:pt x="33" y="137"/>
                    <a:pt x="52" y="137"/>
                  </a:cubicBezTo>
                  <a:close/>
                  <a:moveTo>
                    <a:pt x="67" y="10"/>
                  </a:moveTo>
                  <a:cubicBezTo>
                    <a:pt x="70" y="10"/>
                    <a:pt x="74" y="7"/>
                    <a:pt x="75" y="2"/>
                  </a:cubicBezTo>
                  <a:cubicBezTo>
                    <a:pt x="86" y="5"/>
                    <a:pt x="86" y="5"/>
                    <a:pt x="86" y="5"/>
                  </a:cubicBezTo>
                  <a:cubicBezTo>
                    <a:pt x="83" y="16"/>
                    <a:pt x="76" y="22"/>
                    <a:pt x="66" y="22"/>
                  </a:cubicBezTo>
                  <a:cubicBezTo>
                    <a:pt x="51" y="22"/>
                    <a:pt x="47" y="12"/>
                    <a:pt x="38" y="12"/>
                  </a:cubicBezTo>
                  <a:cubicBezTo>
                    <a:pt x="35" y="12"/>
                    <a:pt x="30" y="12"/>
                    <a:pt x="28" y="20"/>
                  </a:cubicBezTo>
                  <a:cubicBezTo>
                    <a:pt x="18" y="15"/>
                    <a:pt x="18" y="15"/>
                    <a:pt x="18" y="15"/>
                  </a:cubicBezTo>
                  <a:cubicBezTo>
                    <a:pt x="22" y="3"/>
                    <a:pt x="30" y="0"/>
                    <a:pt x="39" y="0"/>
                  </a:cubicBezTo>
                  <a:cubicBezTo>
                    <a:pt x="52" y="0"/>
                    <a:pt x="56" y="10"/>
                    <a:pt x="67" y="10"/>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1">
              <a:extLst>
                <a:ext uri="{FF2B5EF4-FFF2-40B4-BE49-F238E27FC236}">
                  <a16:creationId xmlns:a16="http://schemas.microsoft.com/office/drawing/2014/main" id="{013C331C-96D8-4689-9DCC-D044571BD8B2}"/>
                </a:ext>
              </a:extLst>
            </p:cNvPr>
            <p:cNvSpPr>
              <a:spLocks/>
            </p:cNvSpPr>
            <p:nvPr userDrawn="1"/>
          </p:nvSpPr>
          <p:spPr bwMode="auto">
            <a:xfrm>
              <a:off x="1929" y="2030"/>
              <a:ext cx="72" cy="179"/>
            </a:xfrm>
            <a:custGeom>
              <a:avLst/>
              <a:gdLst>
                <a:gd name="T0" fmla="*/ 32 w 56"/>
                <a:gd name="T1" fmla="*/ 35 h 138"/>
                <a:gd name="T2" fmla="*/ 56 w 56"/>
                <a:gd name="T3" fmla="*/ 35 h 138"/>
                <a:gd name="T4" fmla="*/ 56 w 56"/>
                <a:gd name="T5" fmla="*/ 48 h 138"/>
                <a:gd name="T6" fmla="*/ 32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2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2" y="35"/>
                  </a:moveTo>
                  <a:cubicBezTo>
                    <a:pt x="56" y="35"/>
                    <a:pt x="56" y="35"/>
                    <a:pt x="56" y="35"/>
                  </a:cubicBezTo>
                  <a:cubicBezTo>
                    <a:pt x="56" y="48"/>
                    <a:pt x="56" y="48"/>
                    <a:pt x="56" y="48"/>
                  </a:cubicBezTo>
                  <a:cubicBezTo>
                    <a:pt x="32" y="48"/>
                    <a:pt x="32" y="48"/>
                    <a:pt x="32"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2">
              <a:extLst>
                <a:ext uri="{FF2B5EF4-FFF2-40B4-BE49-F238E27FC236}">
                  <a16:creationId xmlns:a16="http://schemas.microsoft.com/office/drawing/2014/main" id="{56FE6F32-8592-46DA-8109-D2F4965679E1}"/>
                </a:ext>
              </a:extLst>
            </p:cNvPr>
            <p:cNvSpPr>
              <a:spLocks noChangeArrowheads="1"/>
            </p:cNvSpPr>
            <p:nvPr userDrawn="1"/>
          </p:nvSpPr>
          <p:spPr bwMode="auto">
            <a:xfrm>
              <a:off x="2030" y="2013"/>
              <a:ext cx="21" cy="196"/>
            </a:xfrm>
            <a:prstGeom prst="rect">
              <a:avLst/>
            </a:prstGeom>
            <a:solidFill>
              <a:srgbClr val="A7A9A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3">
              <a:extLst>
                <a:ext uri="{FF2B5EF4-FFF2-40B4-BE49-F238E27FC236}">
                  <a16:creationId xmlns:a16="http://schemas.microsoft.com/office/drawing/2014/main" id="{0DEB9C23-EF39-4C99-B6E0-D281211F180D}"/>
                </a:ext>
              </a:extLst>
            </p:cNvPr>
            <p:cNvSpPr>
              <a:spLocks/>
            </p:cNvSpPr>
            <p:nvPr userDrawn="1"/>
          </p:nvSpPr>
          <p:spPr bwMode="auto">
            <a:xfrm>
              <a:off x="2086"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7" y="99"/>
                    <a:pt x="53" y="104"/>
                    <a:pt x="40"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4">
              <a:extLst>
                <a:ext uri="{FF2B5EF4-FFF2-40B4-BE49-F238E27FC236}">
                  <a16:creationId xmlns:a16="http://schemas.microsoft.com/office/drawing/2014/main" id="{2F3648F2-9E77-4217-920E-BA3A0131B033}"/>
                </a:ext>
              </a:extLst>
            </p:cNvPr>
            <p:cNvSpPr>
              <a:spLocks/>
            </p:cNvSpPr>
            <p:nvPr userDrawn="1"/>
          </p:nvSpPr>
          <p:spPr bwMode="auto">
            <a:xfrm>
              <a:off x="2234"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5">
              <a:extLst>
                <a:ext uri="{FF2B5EF4-FFF2-40B4-BE49-F238E27FC236}">
                  <a16:creationId xmlns:a16="http://schemas.microsoft.com/office/drawing/2014/main" id="{09751F2D-C115-444B-80F4-1428169C7C9C}"/>
                </a:ext>
              </a:extLst>
            </p:cNvPr>
            <p:cNvSpPr>
              <a:spLocks noEditPoints="1"/>
            </p:cNvSpPr>
            <p:nvPr userDrawn="1"/>
          </p:nvSpPr>
          <p:spPr bwMode="auto">
            <a:xfrm>
              <a:off x="2353" y="2073"/>
              <a:ext cx="126" cy="140"/>
            </a:xfrm>
            <a:custGeom>
              <a:avLst/>
              <a:gdLst>
                <a:gd name="T0" fmla="*/ 17 w 98"/>
                <a:gd name="T1" fmla="*/ 55 h 108"/>
                <a:gd name="T2" fmla="*/ 17 w 98"/>
                <a:gd name="T3" fmla="*/ 56 h 108"/>
                <a:gd name="T4" fmla="*/ 19 w 98"/>
                <a:gd name="T5" fmla="*/ 72 h 108"/>
                <a:gd name="T6" fmla="*/ 55 w 98"/>
                <a:gd name="T7" fmla="*/ 94 h 108"/>
                <a:gd name="T8" fmla="*/ 89 w 98"/>
                <a:gd name="T9" fmla="*/ 82 h 108"/>
                <a:gd name="T10" fmla="*/ 93 w 98"/>
                <a:gd name="T11" fmla="*/ 82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3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2"/>
                    <a:pt x="17" y="68"/>
                    <a:pt x="19" y="72"/>
                  </a:cubicBezTo>
                  <a:cubicBezTo>
                    <a:pt x="25" y="86"/>
                    <a:pt x="37" y="94"/>
                    <a:pt x="55" y="94"/>
                  </a:cubicBezTo>
                  <a:cubicBezTo>
                    <a:pt x="66" y="94"/>
                    <a:pt x="79" y="90"/>
                    <a:pt x="89" y="82"/>
                  </a:cubicBezTo>
                  <a:cubicBezTo>
                    <a:pt x="93" y="82"/>
                    <a:pt x="93" y="82"/>
                    <a:pt x="93" y="82"/>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3"/>
                    <a:pt x="49" y="13"/>
                  </a:cubicBezTo>
                  <a:cubicBezTo>
                    <a:pt x="30" y="13"/>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6">
              <a:extLst>
                <a:ext uri="{FF2B5EF4-FFF2-40B4-BE49-F238E27FC236}">
                  <a16:creationId xmlns:a16="http://schemas.microsoft.com/office/drawing/2014/main" id="{952524D9-03CD-40ED-A935-4EE82A544548}"/>
                </a:ext>
              </a:extLst>
            </p:cNvPr>
            <p:cNvSpPr>
              <a:spLocks noEditPoints="1"/>
            </p:cNvSpPr>
            <p:nvPr userDrawn="1"/>
          </p:nvSpPr>
          <p:spPr bwMode="auto">
            <a:xfrm>
              <a:off x="2561" y="2020"/>
              <a:ext cx="174" cy="189"/>
            </a:xfrm>
            <a:custGeom>
              <a:avLst/>
              <a:gdLst>
                <a:gd name="T0" fmla="*/ 70 w 174"/>
                <a:gd name="T1" fmla="*/ 0 h 189"/>
                <a:gd name="T2" fmla="*/ 105 w 174"/>
                <a:gd name="T3" fmla="*/ 0 h 189"/>
                <a:gd name="T4" fmla="*/ 174 w 174"/>
                <a:gd name="T5" fmla="*/ 183 h 189"/>
                <a:gd name="T6" fmla="*/ 174 w 174"/>
                <a:gd name="T7" fmla="*/ 189 h 189"/>
                <a:gd name="T8" fmla="*/ 152 w 174"/>
                <a:gd name="T9" fmla="*/ 189 h 189"/>
                <a:gd name="T10" fmla="*/ 127 w 174"/>
                <a:gd name="T11" fmla="*/ 122 h 189"/>
                <a:gd name="T12" fmla="*/ 45 w 174"/>
                <a:gd name="T13" fmla="*/ 122 h 189"/>
                <a:gd name="T14" fmla="*/ 21 w 174"/>
                <a:gd name="T15" fmla="*/ 189 h 189"/>
                <a:gd name="T16" fmla="*/ 0 w 174"/>
                <a:gd name="T17" fmla="*/ 189 h 189"/>
                <a:gd name="T18" fmla="*/ 0 w 174"/>
                <a:gd name="T19" fmla="*/ 183 h 189"/>
                <a:gd name="T20" fmla="*/ 70 w 174"/>
                <a:gd name="T21" fmla="*/ 0 h 189"/>
                <a:gd name="T22" fmla="*/ 53 w 174"/>
                <a:gd name="T23" fmla="*/ 102 h 189"/>
                <a:gd name="T24" fmla="*/ 119 w 174"/>
                <a:gd name="T25" fmla="*/ 102 h 189"/>
                <a:gd name="T26" fmla="*/ 90 w 174"/>
                <a:gd name="T27" fmla="*/ 27 h 189"/>
                <a:gd name="T28" fmla="*/ 87 w 174"/>
                <a:gd name="T29" fmla="*/ 15 h 189"/>
                <a:gd name="T30" fmla="*/ 85 w 174"/>
                <a:gd name="T31" fmla="*/ 15 h 189"/>
                <a:gd name="T32" fmla="*/ 81 w 174"/>
                <a:gd name="T33" fmla="*/ 27 h 189"/>
                <a:gd name="T34" fmla="*/ 53 w 174"/>
                <a:gd name="T35"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4" h="189">
                  <a:moveTo>
                    <a:pt x="70" y="0"/>
                  </a:moveTo>
                  <a:lnTo>
                    <a:pt x="105" y="0"/>
                  </a:lnTo>
                  <a:lnTo>
                    <a:pt x="174" y="183"/>
                  </a:lnTo>
                  <a:lnTo>
                    <a:pt x="174" y="189"/>
                  </a:lnTo>
                  <a:lnTo>
                    <a:pt x="152" y="189"/>
                  </a:lnTo>
                  <a:lnTo>
                    <a:pt x="127" y="122"/>
                  </a:lnTo>
                  <a:lnTo>
                    <a:pt x="45" y="122"/>
                  </a:lnTo>
                  <a:lnTo>
                    <a:pt x="21" y="189"/>
                  </a:lnTo>
                  <a:lnTo>
                    <a:pt x="0" y="189"/>
                  </a:lnTo>
                  <a:lnTo>
                    <a:pt x="0" y="183"/>
                  </a:lnTo>
                  <a:lnTo>
                    <a:pt x="70" y="0"/>
                  </a:lnTo>
                  <a:close/>
                  <a:moveTo>
                    <a:pt x="53" y="102"/>
                  </a:moveTo>
                  <a:lnTo>
                    <a:pt x="119" y="102"/>
                  </a:lnTo>
                  <a:lnTo>
                    <a:pt x="90" y="27"/>
                  </a:lnTo>
                  <a:lnTo>
                    <a:pt x="87" y="15"/>
                  </a:lnTo>
                  <a:lnTo>
                    <a:pt x="85" y="15"/>
                  </a:lnTo>
                  <a:lnTo>
                    <a:pt x="81" y="27"/>
                  </a:lnTo>
                  <a:lnTo>
                    <a:pt x="53" y="102"/>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7">
              <a:extLst>
                <a:ext uri="{FF2B5EF4-FFF2-40B4-BE49-F238E27FC236}">
                  <a16:creationId xmlns:a16="http://schemas.microsoft.com/office/drawing/2014/main" id="{626F2AD2-501D-4B7A-BFB9-13887E3B35E7}"/>
                </a:ext>
              </a:extLst>
            </p:cNvPr>
            <p:cNvSpPr>
              <a:spLocks/>
            </p:cNvSpPr>
            <p:nvPr userDrawn="1"/>
          </p:nvSpPr>
          <p:spPr bwMode="auto">
            <a:xfrm>
              <a:off x="2761" y="2074"/>
              <a:ext cx="72" cy="135"/>
            </a:xfrm>
            <a:custGeom>
              <a:avLst/>
              <a:gdLst>
                <a:gd name="T0" fmla="*/ 0 w 56"/>
                <a:gd name="T1" fmla="*/ 1 h 104"/>
                <a:gd name="T2" fmla="*/ 17 w 56"/>
                <a:gd name="T3" fmla="*/ 1 h 104"/>
                <a:gd name="T4" fmla="*/ 17 w 56"/>
                <a:gd name="T5" fmla="*/ 19 h 104"/>
                <a:gd name="T6" fmla="*/ 20 w 56"/>
                <a:gd name="T7" fmla="*/ 19 h 104"/>
                <a:gd name="T8" fmla="*/ 42 w 56"/>
                <a:gd name="T9" fmla="*/ 0 h 104"/>
                <a:gd name="T10" fmla="*/ 56 w 56"/>
                <a:gd name="T11" fmla="*/ 0 h 104"/>
                <a:gd name="T12" fmla="*/ 56 w 56"/>
                <a:gd name="T13" fmla="*/ 15 h 104"/>
                <a:gd name="T14" fmla="*/ 42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7" y="1"/>
                    <a:pt x="17" y="1"/>
                    <a:pt x="17" y="1"/>
                  </a:cubicBezTo>
                  <a:cubicBezTo>
                    <a:pt x="17" y="19"/>
                    <a:pt x="17" y="19"/>
                    <a:pt x="17" y="19"/>
                  </a:cubicBezTo>
                  <a:cubicBezTo>
                    <a:pt x="20" y="19"/>
                    <a:pt x="20" y="19"/>
                    <a:pt x="20" y="19"/>
                  </a:cubicBezTo>
                  <a:cubicBezTo>
                    <a:pt x="22" y="7"/>
                    <a:pt x="30" y="0"/>
                    <a:pt x="42" y="0"/>
                  </a:cubicBezTo>
                  <a:cubicBezTo>
                    <a:pt x="56" y="0"/>
                    <a:pt x="56" y="0"/>
                    <a:pt x="56" y="0"/>
                  </a:cubicBezTo>
                  <a:cubicBezTo>
                    <a:pt x="56" y="15"/>
                    <a:pt x="56" y="15"/>
                    <a:pt x="56" y="15"/>
                  </a:cubicBezTo>
                  <a:cubicBezTo>
                    <a:pt x="42" y="15"/>
                    <a:pt x="42" y="15"/>
                    <a:pt x="42" y="15"/>
                  </a:cubicBezTo>
                  <a:cubicBezTo>
                    <a:pt x="30" y="15"/>
                    <a:pt x="19"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8">
              <a:extLst>
                <a:ext uri="{FF2B5EF4-FFF2-40B4-BE49-F238E27FC236}">
                  <a16:creationId xmlns:a16="http://schemas.microsoft.com/office/drawing/2014/main" id="{00A83A2D-F1BE-40DC-9F82-58D5BF4D0D21}"/>
                </a:ext>
              </a:extLst>
            </p:cNvPr>
            <p:cNvSpPr>
              <a:spLocks noEditPoints="1"/>
            </p:cNvSpPr>
            <p:nvPr userDrawn="1"/>
          </p:nvSpPr>
          <p:spPr bwMode="auto">
            <a:xfrm>
              <a:off x="2840" y="2073"/>
              <a:ext cx="125" cy="140"/>
            </a:xfrm>
            <a:custGeom>
              <a:avLst/>
              <a:gdLst>
                <a:gd name="T0" fmla="*/ 16 w 97"/>
                <a:gd name="T1" fmla="*/ 55 h 108"/>
                <a:gd name="T2" fmla="*/ 16 w 97"/>
                <a:gd name="T3" fmla="*/ 56 h 108"/>
                <a:gd name="T4" fmla="*/ 19 w 97"/>
                <a:gd name="T5" fmla="*/ 72 h 108"/>
                <a:gd name="T6" fmla="*/ 54 w 97"/>
                <a:gd name="T7" fmla="*/ 94 h 108"/>
                <a:gd name="T8" fmla="*/ 88 w 97"/>
                <a:gd name="T9" fmla="*/ 82 h 108"/>
                <a:gd name="T10" fmla="*/ 92 w 97"/>
                <a:gd name="T11" fmla="*/ 82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6" y="94"/>
                    <a:pt x="54" y="94"/>
                  </a:cubicBezTo>
                  <a:cubicBezTo>
                    <a:pt x="65" y="94"/>
                    <a:pt x="78" y="90"/>
                    <a:pt x="88" y="82"/>
                  </a:cubicBezTo>
                  <a:cubicBezTo>
                    <a:pt x="92" y="82"/>
                    <a:pt x="92" y="82"/>
                    <a:pt x="92" y="82"/>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9">
              <a:extLst>
                <a:ext uri="{FF2B5EF4-FFF2-40B4-BE49-F238E27FC236}">
                  <a16:creationId xmlns:a16="http://schemas.microsoft.com/office/drawing/2014/main" id="{D738EB0C-EE85-455E-92BA-88034D1C0042}"/>
                </a:ext>
              </a:extLst>
            </p:cNvPr>
            <p:cNvSpPr>
              <a:spLocks/>
            </p:cNvSpPr>
            <p:nvPr userDrawn="1"/>
          </p:nvSpPr>
          <p:spPr bwMode="auto">
            <a:xfrm>
              <a:off x="2992" y="2074"/>
              <a:ext cx="117" cy="135"/>
            </a:xfrm>
            <a:custGeom>
              <a:avLst/>
              <a:gdLst>
                <a:gd name="T0" fmla="*/ 75 w 91"/>
                <a:gd name="T1" fmla="*/ 40 h 104"/>
                <a:gd name="T2" fmla="*/ 46 w 91"/>
                <a:gd name="T3" fmla="*/ 14 h 104"/>
                <a:gd name="T4" fmla="*/ 16 w 91"/>
                <a:gd name="T5" fmla="*/ 38 h 104"/>
                <a:gd name="T6" fmla="*/ 16 w 91"/>
                <a:gd name="T7" fmla="*/ 104 h 104"/>
                <a:gd name="T8" fmla="*/ 0 w 91"/>
                <a:gd name="T9" fmla="*/ 104 h 104"/>
                <a:gd name="T10" fmla="*/ 0 w 91"/>
                <a:gd name="T11" fmla="*/ 1 h 104"/>
                <a:gd name="T12" fmla="*/ 15 w 91"/>
                <a:gd name="T13" fmla="*/ 1 h 104"/>
                <a:gd name="T14" fmla="*/ 15 w 91"/>
                <a:gd name="T15" fmla="*/ 19 h 104"/>
                <a:gd name="T16" fmla="*/ 18 w 91"/>
                <a:gd name="T17" fmla="*/ 19 h 104"/>
                <a:gd name="T18" fmla="*/ 52 w 91"/>
                <a:gd name="T19" fmla="*/ 0 h 104"/>
                <a:gd name="T20" fmla="*/ 91 w 91"/>
                <a:gd name="T21" fmla="*/ 38 h 104"/>
                <a:gd name="T22" fmla="*/ 91 w 91"/>
                <a:gd name="T23" fmla="*/ 104 h 104"/>
                <a:gd name="T24" fmla="*/ 75 w 91"/>
                <a:gd name="T25" fmla="*/ 104 h 104"/>
                <a:gd name="T26" fmla="*/ 75 w 91"/>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04">
                  <a:moveTo>
                    <a:pt x="75" y="40"/>
                  </a:moveTo>
                  <a:cubicBezTo>
                    <a:pt x="75" y="23"/>
                    <a:pt x="63" y="14"/>
                    <a:pt x="46" y="14"/>
                  </a:cubicBezTo>
                  <a:cubicBezTo>
                    <a:pt x="34" y="14"/>
                    <a:pt x="16"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8" y="0"/>
                    <a:pt x="52" y="0"/>
                  </a:cubicBezTo>
                  <a:cubicBezTo>
                    <a:pt x="75" y="0"/>
                    <a:pt x="91" y="11"/>
                    <a:pt x="91" y="38"/>
                  </a:cubicBezTo>
                  <a:cubicBezTo>
                    <a:pt x="91" y="104"/>
                    <a:pt x="91" y="104"/>
                    <a:pt x="91" y="104"/>
                  </a:cubicBezTo>
                  <a:cubicBezTo>
                    <a:pt x="75" y="104"/>
                    <a:pt x="75" y="104"/>
                    <a:pt x="75" y="104"/>
                  </a:cubicBezTo>
                  <a:lnTo>
                    <a:pt x="75"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0">
              <a:extLst>
                <a:ext uri="{FF2B5EF4-FFF2-40B4-BE49-F238E27FC236}">
                  <a16:creationId xmlns:a16="http://schemas.microsoft.com/office/drawing/2014/main" id="{D040AFC8-586D-4D12-BED0-D7E019906E15}"/>
                </a:ext>
              </a:extLst>
            </p:cNvPr>
            <p:cNvSpPr>
              <a:spLocks noEditPoints="1"/>
            </p:cNvSpPr>
            <p:nvPr userDrawn="1"/>
          </p:nvSpPr>
          <p:spPr bwMode="auto">
            <a:xfrm>
              <a:off x="3136" y="2015"/>
              <a:ext cx="129" cy="197"/>
            </a:xfrm>
            <a:custGeom>
              <a:avLst/>
              <a:gdLst>
                <a:gd name="T0" fmla="*/ 100 w 100"/>
                <a:gd name="T1" fmla="*/ 0 h 152"/>
                <a:gd name="T2" fmla="*/ 100 w 100"/>
                <a:gd name="T3" fmla="*/ 150 h 152"/>
                <a:gd name="T4" fmla="*/ 83 w 100"/>
                <a:gd name="T5" fmla="*/ 150 h 152"/>
                <a:gd name="T6" fmla="*/ 83 w 100"/>
                <a:gd name="T7" fmla="*/ 137 h 152"/>
                <a:gd name="T8" fmla="*/ 80 w 100"/>
                <a:gd name="T9" fmla="*/ 137 h 152"/>
                <a:gd name="T10" fmla="*/ 49 w 100"/>
                <a:gd name="T11" fmla="*/ 152 h 152"/>
                <a:gd name="T12" fmla="*/ 0 w 100"/>
                <a:gd name="T13" fmla="*/ 100 h 152"/>
                <a:gd name="T14" fmla="*/ 52 w 100"/>
                <a:gd name="T15" fmla="*/ 45 h 152"/>
                <a:gd name="T16" fmla="*/ 83 w 100"/>
                <a:gd name="T17" fmla="*/ 61 h 152"/>
                <a:gd name="T18" fmla="*/ 83 w 100"/>
                <a:gd name="T19" fmla="*/ 0 h 152"/>
                <a:gd name="T20" fmla="*/ 100 w 100"/>
                <a:gd name="T21" fmla="*/ 0 h 152"/>
                <a:gd name="T22" fmla="*/ 83 w 100"/>
                <a:gd name="T23" fmla="*/ 109 h 152"/>
                <a:gd name="T24" fmla="*/ 83 w 100"/>
                <a:gd name="T25" fmla="*/ 81 h 152"/>
                <a:gd name="T26" fmla="*/ 54 w 100"/>
                <a:gd name="T27" fmla="*/ 59 h 152"/>
                <a:gd name="T28" fmla="*/ 17 w 100"/>
                <a:gd name="T29" fmla="*/ 99 h 152"/>
                <a:gd name="T30" fmla="*/ 54 w 100"/>
                <a:gd name="T31" fmla="*/ 138 h 152"/>
                <a:gd name="T32" fmla="*/ 83 w 100"/>
                <a:gd name="T33" fmla="*/ 10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52">
                  <a:moveTo>
                    <a:pt x="100" y="0"/>
                  </a:moveTo>
                  <a:cubicBezTo>
                    <a:pt x="100" y="150"/>
                    <a:pt x="100" y="150"/>
                    <a:pt x="100" y="150"/>
                  </a:cubicBezTo>
                  <a:cubicBezTo>
                    <a:pt x="83" y="150"/>
                    <a:pt x="83" y="150"/>
                    <a:pt x="83" y="150"/>
                  </a:cubicBezTo>
                  <a:cubicBezTo>
                    <a:pt x="83" y="137"/>
                    <a:pt x="83" y="137"/>
                    <a:pt x="83" y="137"/>
                  </a:cubicBezTo>
                  <a:cubicBezTo>
                    <a:pt x="80" y="137"/>
                    <a:pt x="80" y="137"/>
                    <a:pt x="80" y="137"/>
                  </a:cubicBezTo>
                  <a:cubicBezTo>
                    <a:pt x="72" y="147"/>
                    <a:pt x="62" y="152"/>
                    <a:pt x="49" y="152"/>
                  </a:cubicBezTo>
                  <a:cubicBezTo>
                    <a:pt x="21" y="152"/>
                    <a:pt x="0" y="131"/>
                    <a:pt x="0" y="100"/>
                  </a:cubicBezTo>
                  <a:cubicBezTo>
                    <a:pt x="0" y="66"/>
                    <a:pt x="24" y="45"/>
                    <a:pt x="52" y="45"/>
                  </a:cubicBezTo>
                  <a:cubicBezTo>
                    <a:pt x="64" y="45"/>
                    <a:pt x="80" y="51"/>
                    <a:pt x="83" y="61"/>
                  </a:cubicBezTo>
                  <a:cubicBezTo>
                    <a:pt x="83" y="0"/>
                    <a:pt x="83" y="0"/>
                    <a:pt x="83" y="0"/>
                  </a:cubicBezTo>
                  <a:lnTo>
                    <a:pt x="100" y="0"/>
                  </a:lnTo>
                  <a:close/>
                  <a:moveTo>
                    <a:pt x="83" y="109"/>
                  </a:moveTo>
                  <a:cubicBezTo>
                    <a:pt x="83" y="81"/>
                    <a:pt x="83" y="81"/>
                    <a:pt x="83" y="81"/>
                  </a:cubicBezTo>
                  <a:cubicBezTo>
                    <a:pt x="83" y="67"/>
                    <a:pt x="70" y="59"/>
                    <a:pt x="54" y="59"/>
                  </a:cubicBezTo>
                  <a:cubicBezTo>
                    <a:pt x="36" y="59"/>
                    <a:pt x="17" y="72"/>
                    <a:pt x="17" y="99"/>
                  </a:cubicBezTo>
                  <a:cubicBezTo>
                    <a:pt x="17" y="124"/>
                    <a:pt x="35" y="138"/>
                    <a:pt x="54" y="138"/>
                  </a:cubicBezTo>
                  <a:cubicBezTo>
                    <a:pt x="69" y="138"/>
                    <a:pt x="83" y="125"/>
                    <a:pt x="83" y="109"/>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1">
              <a:extLst>
                <a:ext uri="{FF2B5EF4-FFF2-40B4-BE49-F238E27FC236}">
                  <a16:creationId xmlns:a16="http://schemas.microsoft.com/office/drawing/2014/main" id="{69D11FF6-360D-4FD6-80AF-5F9E172C84E4}"/>
                </a:ext>
              </a:extLst>
            </p:cNvPr>
            <p:cNvSpPr>
              <a:spLocks noEditPoints="1"/>
            </p:cNvSpPr>
            <p:nvPr userDrawn="1"/>
          </p:nvSpPr>
          <p:spPr bwMode="auto">
            <a:xfrm>
              <a:off x="3293" y="2073"/>
              <a:ext cx="113"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4 h 108"/>
                <a:gd name="T16" fmla="*/ 11 w 88"/>
                <a:gd name="T17" fmla="*/ 28 h 108"/>
                <a:gd name="T18" fmla="*/ 8 w 88"/>
                <a:gd name="T19" fmla="*/ 28 h 108"/>
                <a:gd name="T20" fmla="*/ 8 w 88"/>
                <a:gd name="T21" fmla="*/ 13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49" y="108"/>
                    <a:pt x="36" y="108"/>
                  </a:cubicBezTo>
                  <a:cubicBezTo>
                    <a:pt x="15" y="108"/>
                    <a:pt x="0" y="95"/>
                    <a:pt x="0" y="77"/>
                  </a:cubicBezTo>
                  <a:cubicBezTo>
                    <a:pt x="0" y="56"/>
                    <a:pt x="16" y="47"/>
                    <a:pt x="40" y="42"/>
                  </a:cubicBezTo>
                  <a:cubicBezTo>
                    <a:pt x="47" y="40"/>
                    <a:pt x="62" y="38"/>
                    <a:pt x="70" y="37"/>
                  </a:cubicBezTo>
                  <a:cubicBezTo>
                    <a:pt x="71" y="34"/>
                    <a:pt x="71" y="34"/>
                    <a:pt x="71" y="34"/>
                  </a:cubicBezTo>
                  <a:cubicBezTo>
                    <a:pt x="68" y="23"/>
                    <a:pt x="58" y="14"/>
                    <a:pt x="44" y="14"/>
                  </a:cubicBezTo>
                  <a:cubicBezTo>
                    <a:pt x="29" y="14"/>
                    <a:pt x="20" y="19"/>
                    <a:pt x="11" y="28"/>
                  </a:cubicBezTo>
                  <a:cubicBezTo>
                    <a:pt x="8" y="28"/>
                    <a:pt x="8" y="28"/>
                    <a:pt x="8" y="28"/>
                  </a:cubicBezTo>
                  <a:cubicBezTo>
                    <a:pt x="8" y="13"/>
                    <a:pt x="8" y="13"/>
                    <a:pt x="8" y="13"/>
                  </a:cubicBezTo>
                  <a:cubicBezTo>
                    <a:pt x="16"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2">
              <a:extLst>
                <a:ext uri="{FF2B5EF4-FFF2-40B4-BE49-F238E27FC236}">
                  <a16:creationId xmlns:a16="http://schemas.microsoft.com/office/drawing/2014/main" id="{D9144B5F-9644-4A51-8F21-9F9EDD3A5DD1}"/>
                </a:ext>
              </a:extLst>
            </p:cNvPr>
            <p:cNvSpPr>
              <a:spLocks/>
            </p:cNvSpPr>
            <p:nvPr userDrawn="1"/>
          </p:nvSpPr>
          <p:spPr bwMode="auto">
            <a:xfrm>
              <a:off x="3441" y="2074"/>
              <a:ext cx="213" cy="135"/>
            </a:xfrm>
            <a:custGeom>
              <a:avLst/>
              <a:gdLst>
                <a:gd name="T0" fmla="*/ 75 w 165"/>
                <a:gd name="T1" fmla="*/ 38 h 104"/>
                <a:gd name="T2" fmla="*/ 46 w 165"/>
                <a:gd name="T3" fmla="*/ 14 h 104"/>
                <a:gd name="T4" fmla="*/ 16 w 165"/>
                <a:gd name="T5" fmla="*/ 38 h 104"/>
                <a:gd name="T6" fmla="*/ 16 w 165"/>
                <a:gd name="T7" fmla="*/ 104 h 104"/>
                <a:gd name="T8" fmla="*/ 0 w 165"/>
                <a:gd name="T9" fmla="*/ 104 h 104"/>
                <a:gd name="T10" fmla="*/ 0 w 165"/>
                <a:gd name="T11" fmla="*/ 1 h 104"/>
                <a:gd name="T12" fmla="*/ 16 w 165"/>
                <a:gd name="T13" fmla="*/ 1 h 104"/>
                <a:gd name="T14" fmla="*/ 16 w 165"/>
                <a:gd name="T15" fmla="*/ 19 h 104"/>
                <a:gd name="T16" fmla="*/ 18 w 165"/>
                <a:gd name="T17" fmla="*/ 19 h 104"/>
                <a:gd name="T18" fmla="*/ 51 w 165"/>
                <a:gd name="T19" fmla="*/ 0 h 104"/>
                <a:gd name="T20" fmla="*/ 86 w 165"/>
                <a:gd name="T21" fmla="*/ 21 h 104"/>
                <a:gd name="T22" fmla="*/ 89 w 165"/>
                <a:gd name="T23" fmla="*/ 21 h 104"/>
                <a:gd name="T24" fmla="*/ 125 w 165"/>
                <a:gd name="T25" fmla="*/ 0 h 104"/>
                <a:gd name="T26" fmla="*/ 165 w 165"/>
                <a:gd name="T27" fmla="*/ 37 h 104"/>
                <a:gd name="T28" fmla="*/ 165 w 165"/>
                <a:gd name="T29" fmla="*/ 104 h 104"/>
                <a:gd name="T30" fmla="*/ 149 w 165"/>
                <a:gd name="T31" fmla="*/ 104 h 104"/>
                <a:gd name="T32" fmla="*/ 149 w 165"/>
                <a:gd name="T33" fmla="*/ 38 h 104"/>
                <a:gd name="T34" fmla="*/ 121 w 165"/>
                <a:gd name="T35" fmla="*/ 14 h 104"/>
                <a:gd name="T36" fmla="*/ 91 w 165"/>
                <a:gd name="T37" fmla="*/ 39 h 104"/>
                <a:gd name="T38" fmla="*/ 91 w 165"/>
                <a:gd name="T39" fmla="*/ 104 h 104"/>
                <a:gd name="T40" fmla="*/ 75 w 165"/>
                <a:gd name="T41" fmla="*/ 104 h 104"/>
                <a:gd name="T42" fmla="*/ 75 w 165"/>
                <a:gd name="T43"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04">
                  <a:moveTo>
                    <a:pt x="75" y="38"/>
                  </a:moveTo>
                  <a:cubicBezTo>
                    <a:pt x="75" y="23"/>
                    <a:pt x="63" y="14"/>
                    <a:pt x="46" y="14"/>
                  </a:cubicBezTo>
                  <a:cubicBezTo>
                    <a:pt x="35" y="14"/>
                    <a:pt x="17" y="23"/>
                    <a:pt x="16" y="38"/>
                  </a:cubicBezTo>
                  <a:cubicBezTo>
                    <a:pt x="16" y="104"/>
                    <a:pt x="16" y="104"/>
                    <a:pt x="16" y="104"/>
                  </a:cubicBezTo>
                  <a:cubicBezTo>
                    <a:pt x="0" y="104"/>
                    <a:pt x="0" y="104"/>
                    <a:pt x="0" y="104"/>
                  </a:cubicBezTo>
                  <a:cubicBezTo>
                    <a:pt x="0" y="1"/>
                    <a:pt x="0" y="1"/>
                    <a:pt x="0" y="1"/>
                  </a:cubicBezTo>
                  <a:cubicBezTo>
                    <a:pt x="16" y="1"/>
                    <a:pt x="16" y="1"/>
                    <a:pt x="16" y="1"/>
                  </a:cubicBezTo>
                  <a:cubicBezTo>
                    <a:pt x="16" y="19"/>
                    <a:pt x="16" y="19"/>
                    <a:pt x="16" y="19"/>
                  </a:cubicBezTo>
                  <a:cubicBezTo>
                    <a:pt x="18" y="19"/>
                    <a:pt x="18" y="19"/>
                    <a:pt x="18" y="19"/>
                  </a:cubicBezTo>
                  <a:cubicBezTo>
                    <a:pt x="25" y="5"/>
                    <a:pt x="39" y="0"/>
                    <a:pt x="51" y="0"/>
                  </a:cubicBezTo>
                  <a:cubicBezTo>
                    <a:pt x="72" y="0"/>
                    <a:pt x="82" y="9"/>
                    <a:pt x="86" y="21"/>
                  </a:cubicBezTo>
                  <a:cubicBezTo>
                    <a:pt x="89" y="21"/>
                    <a:pt x="89" y="21"/>
                    <a:pt x="89" y="21"/>
                  </a:cubicBezTo>
                  <a:cubicBezTo>
                    <a:pt x="95" y="7"/>
                    <a:pt x="112" y="0"/>
                    <a:pt x="125" y="0"/>
                  </a:cubicBezTo>
                  <a:cubicBezTo>
                    <a:pt x="149" y="0"/>
                    <a:pt x="165" y="11"/>
                    <a:pt x="165" y="37"/>
                  </a:cubicBezTo>
                  <a:cubicBezTo>
                    <a:pt x="165" y="104"/>
                    <a:pt x="165" y="104"/>
                    <a:pt x="165" y="104"/>
                  </a:cubicBezTo>
                  <a:cubicBezTo>
                    <a:pt x="149" y="104"/>
                    <a:pt x="149" y="104"/>
                    <a:pt x="149" y="104"/>
                  </a:cubicBezTo>
                  <a:cubicBezTo>
                    <a:pt x="149" y="38"/>
                    <a:pt x="149" y="38"/>
                    <a:pt x="149" y="38"/>
                  </a:cubicBezTo>
                  <a:cubicBezTo>
                    <a:pt x="149" y="23"/>
                    <a:pt x="137" y="14"/>
                    <a:pt x="121" y="14"/>
                  </a:cubicBezTo>
                  <a:cubicBezTo>
                    <a:pt x="110" y="14"/>
                    <a:pt x="91" y="24"/>
                    <a:pt x="91" y="39"/>
                  </a:cubicBezTo>
                  <a:cubicBezTo>
                    <a:pt x="91" y="104"/>
                    <a:pt x="91" y="104"/>
                    <a:pt x="91" y="104"/>
                  </a:cubicBezTo>
                  <a:cubicBezTo>
                    <a:pt x="75" y="104"/>
                    <a:pt x="75" y="104"/>
                    <a:pt x="75" y="104"/>
                  </a:cubicBezTo>
                  <a:lnTo>
                    <a:pt x="75" y="38"/>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3">
              <a:extLst>
                <a:ext uri="{FF2B5EF4-FFF2-40B4-BE49-F238E27FC236}">
                  <a16:creationId xmlns:a16="http://schemas.microsoft.com/office/drawing/2014/main" id="{DBA89738-8FB6-4031-AF04-EB821DC0E266}"/>
                </a:ext>
              </a:extLst>
            </p:cNvPr>
            <p:cNvSpPr>
              <a:spLocks noEditPoints="1"/>
            </p:cNvSpPr>
            <p:nvPr userDrawn="1"/>
          </p:nvSpPr>
          <p:spPr bwMode="auto">
            <a:xfrm>
              <a:off x="3687" y="2016"/>
              <a:ext cx="22" cy="193"/>
            </a:xfrm>
            <a:custGeom>
              <a:avLst/>
              <a:gdLst>
                <a:gd name="T0" fmla="*/ 0 w 22"/>
                <a:gd name="T1" fmla="*/ 27 h 193"/>
                <a:gd name="T2" fmla="*/ 0 w 22"/>
                <a:gd name="T3" fmla="*/ 0 h 193"/>
                <a:gd name="T4" fmla="*/ 22 w 22"/>
                <a:gd name="T5" fmla="*/ 0 h 193"/>
                <a:gd name="T6" fmla="*/ 22 w 22"/>
                <a:gd name="T7" fmla="*/ 27 h 193"/>
                <a:gd name="T8" fmla="*/ 0 w 22"/>
                <a:gd name="T9" fmla="*/ 27 h 193"/>
                <a:gd name="T10" fmla="*/ 0 w 22"/>
                <a:gd name="T11" fmla="*/ 193 h 193"/>
                <a:gd name="T12" fmla="*/ 0 w 22"/>
                <a:gd name="T13" fmla="*/ 60 h 193"/>
                <a:gd name="T14" fmla="*/ 22 w 22"/>
                <a:gd name="T15" fmla="*/ 60 h 193"/>
                <a:gd name="T16" fmla="*/ 22 w 22"/>
                <a:gd name="T17" fmla="*/ 193 h 193"/>
                <a:gd name="T18" fmla="*/ 0 w 22"/>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3">
                  <a:moveTo>
                    <a:pt x="0" y="27"/>
                  </a:moveTo>
                  <a:lnTo>
                    <a:pt x="0" y="0"/>
                  </a:lnTo>
                  <a:lnTo>
                    <a:pt x="22" y="0"/>
                  </a:lnTo>
                  <a:lnTo>
                    <a:pt x="22" y="27"/>
                  </a:lnTo>
                  <a:lnTo>
                    <a:pt x="0" y="27"/>
                  </a:lnTo>
                  <a:close/>
                  <a:moveTo>
                    <a:pt x="0" y="193"/>
                  </a:moveTo>
                  <a:lnTo>
                    <a:pt x="0" y="60"/>
                  </a:lnTo>
                  <a:lnTo>
                    <a:pt x="22" y="60"/>
                  </a:lnTo>
                  <a:lnTo>
                    <a:pt x="22"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4">
              <a:extLst>
                <a:ext uri="{FF2B5EF4-FFF2-40B4-BE49-F238E27FC236}">
                  <a16:creationId xmlns:a16="http://schemas.microsoft.com/office/drawing/2014/main" id="{43C10A18-1203-487A-A5F7-1650AA3348E0}"/>
                </a:ext>
              </a:extLst>
            </p:cNvPr>
            <p:cNvSpPr>
              <a:spLocks/>
            </p:cNvSpPr>
            <p:nvPr userDrawn="1"/>
          </p:nvSpPr>
          <p:spPr bwMode="auto">
            <a:xfrm>
              <a:off x="3739" y="2073"/>
              <a:ext cx="102" cy="140"/>
            </a:xfrm>
            <a:custGeom>
              <a:avLst/>
              <a:gdLst>
                <a:gd name="T0" fmla="*/ 0 w 79"/>
                <a:gd name="T1" fmla="*/ 80 h 108"/>
                <a:gd name="T2" fmla="*/ 5 w 79"/>
                <a:gd name="T3" fmla="*/ 80 h 108"/>
                <a:gd name="T4" fmla="*/ 38 w 79"/>
                <a:gd name="T5" fmla="*/ 95 h 108"/>
                <a:gd name="T6" fmla="*/ 63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5" y="95"/>
                    <a:pt x="38" y="95"/>
                  </a:cubicBezTo>
                  <a:cubicBezTo>
                    <a:pt x="55" y="95"/>
                    <a:pt x="63" y="90"/>
                    <a:pt x="63" y="79"/>
                  </a:cubicBezTo>
                  <a:cubicBezTo>
                    <a:pt x="63" y="58"/>
                    <a:pt x="0" y="64"/>
                    <a:pt x="0" y="29"/>
                  </a:cubicBezTo>
                  <a:cubicBezTo>
                    <a:pt x="0" y="12"/>
                    <a:pt x="13" y="0"/>
                    <a:pt x="41" y="0"/>
                  </a:cubicBezTo>
                  <a:cubicBezTo>
                    <a:pt x="57" y="0"/>
                    <a:pt x="68" y="5"/>
                    <a:pt x="74" y="9"/>
                  </a:cubicBezTo>
                  <a:cubicBezTo>
                    <a:pt x="74" y="25"/>
                    <a:pt x="74" y="25"/>
                    <a:pt x="74" y="25"/>
                  </a:cubicBezTo>
                  <a:cubicBezTo>
                    <a:pt x="69" y="25"/>
                    <a:pt x="69" y="25"/>
                    <a:pt x="69" y="25"/>
                  </a:cubicBezTo>
                  <a:cubicBezTo>
                    <a:pt x="65" y="21"/>
                    <a:pt x="56" y="13"/>
                    <a:pt x="41" y="13"/>
                  </a:cubicBezTo>
                  <a:cubicBezTo>
                    <a:pt x="24" y="13"/>
                    <a:pt x="16" y="19"/>
                    <a:pt x="16" y="27"/>
                  </a:cubicBezTo>
                  <a:cubicBezTo>
                    <a:pt x="16" y="52"/>
                    <a:pt x="79" y="42"/>
                    <a:pt x="79" y="78"/>
                  </a:cubicBezTo>
                  <a:cubicBezTo>
                    <a:pt x="79" y="96"/>
                    <a:pt x="67" y="108"/>
                    <a:pt x="38" y="108"/>
                  </a:cubicBezTo>
                  <a:cubicBezTo>
                    <a:pt x="23" y="108"/>
                    <a:pt x="9"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5">
              <a:extLst>
                <a:ext uri="{FF2B5EF4-FFF2-40B4-BE49-F238E27FC236}">
                  <a16:creationId xmlns:a16="http://schemas.microsoft.com/office/drawing/2014/main" id="{D296C316-C587-4C38-89B1-8A45989BB5B7}"/>
                </a:ext>
              </a:extLst>
            </p:cNvPr>
            <p:cNvSpPr>
              <a:spLocks noEditPoints="1"/>
            </p:cNvSpPr>
            <p:nvPr userDrawn="1"/>
          </p:nvSpPr>
          <p:spPr bwMode="auto">
            <a:xfrm>
              <a:off x="3857" y="2073"/>
              <a:ext cx="125" cy="140"/>
            </a:xfrm>
            <a:custGeom>
              <a:avLst/>
              <a:gdLst>
                <a:gd name="T0" fmla="*/ 16 w 97"/>
                <a:gd name="T1" fmla="*/ 55 h 108"/>
                <a:gd name="T2" fmla="*/ 16 w 97"/>
                <a:gd name="T3" fmla="*/ 56 h 108"/>
                <a:gd name="T4" fmla="*/ 19 w 97"/>
                <a:gd name="T5" fmla="*/ 72 h 108"/>
                <a:gd name="T6" fmla="*/ 55 w 97"/>
                <a:gd name="T7" fmla="*/ 94 h 108"/>
                <a:gd name="T8" fmla="*/ 89 w 97"/>
                <a:gd name="T9" fmla="*/ 82 h 108"/>
                <a:gd name="T10" fmla="*/ 92 w 97"/>
                <a:gd name="T11" fmla="*/ 82 h 108"/>
                <a:gd name="T12" fmla="*/ 92 w 97"/>
                <a:gd name="T13" fmla="*/ 95 h 108"/>
                <a:gd name="T14" fmla="*/ 55 w 97"/>
                <a:gd name="T15" fmla="*/ 108 h 108"/>
                <a:gd name="T16" fmla="*/ 0 w 97"/>
                <a:gd name="T17" fmla="*/ 53 h 108"/>
                <a:gd name="T18" fmla="*/ 49 w 97"/>
                <a:gd name="T19" fmla="*/ 0 h 108"/>
                <a:gd name="T20" fmla="*/ 97 w 97"/>
                <a:gd name="T21" fmla="*/ 55 h 108"/>
                <a:gd name="T22" fmla="*/ 16 w 97"/>
                <a:gd name="T23" fmla="*/ 55 h 108"/>
                <a:gd name="T24" fmla="*/ 17 w 97"/>
                <a:gd name="T25" fmla="*/ 42 h 108"/>
                <a:gd name="T26" fmla="*/ 80 w 97"/>
                <a:gd name="T27" fmla="*/ 42 h 108"/>
                <a:gd name="T28" fmla="*/ 49 w 97"/>
                <a:gd name="T29" fmla="*/ 13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2"/>
                    <a:pt x="17" y="68"/>
                    <a:pt x="19" y="72"/>
                  </a:cubicBezTo>
                  <a:cubicBezTo>
                    <a:pt x="25" y="86"/>
                    <a:pt x="37" y="94"/>
                    <a:pt x="55" y="94"/>
                  </a:cubicBezTo>
                  <a:cubicBezTo>
                    <a:pt x="65" y="94"/>
                    <a:pt x="78" y="90"/>
                    <a:pt x="89" y="82"/>
                  </a:cubicBezTo>
                  <a:cubicBezTo>
                    <a:pt x="92" y="82"/>
                    <a:pt x="92" y="82"/>
                    <a:pt x="92" y="82"/>
                  </a:cubicBezTo>
                  <a:cubicBezTo>
                    <a:pt x="92" y="95"/>
                    <a:pt x="92" y="95"/>
                    <a:pt x="92" y="95"/>
                  </a:cubicBezTo>
                  <a:cubicBezTo>
                    <a:pt x="82" y="105"/>
                    <a:pt x="66" y="108"/>
                    <a:pt x="55" y="108"/>
                  </a:cubicBezTo>
                  <a:cubicBezTo>
                    <a:pt x="20" y="108"/>
                    <a:pt x="0" y="90"/>
                    <a:pt x="0" y="53"/>
                  </a:cubicBezTo>
                  <a:cubicBezTo>
                    <a:pt x="0" y="24"/>
                    <a:pt x="18" y="0"/>
                    <a:pt x="49" y="0"/>
                  </a:cubicBezTo>
                  <a:cubicBezTo>
                    <a:pt x="84" y="0"/>
                    <a:pt x="96" y="24"/>
                    <a:pt x="97" y="55"/>
                  </a:cubicBezTo>
                  <a:lnTo>
                    <a:pt x="16" y="55"/>
                  </a:lnTo>
                  <a:close/>
                  <a:moveTo>
                    <a:pt x="17" y="42"/>
                  </a:moveTo>
                  <a:cubicBezTo>
                    <a:pt x="80" y="42"/>
                    <a:pt x="80" y="42"/>
                    <a:pt x="80" y="42"/>
                  </a:cubicBezTo>
                  <a:cubicBezTo>
                    <a:pt x="79" y="26"/>
                    <a:pt x="67" y="13"/>
                    <a:pt x="49" y="13"/>
                  </a:cubicBezTo>
                  <a:cubicBezTo>
                    <a:pt x="30" y="13"/>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6">
              <a:extLst>
                <a:ext uri="{FF2B5EF4-FFF2-40B4-BE49-F238E27FC236}">
                  <a16:creationId xmlns:a16="http://schemas.microsoft.com/office/drawing/2014/main" id="{6C8FCE64-3084-494F-87AB-F1CD73E63201}"/>
                </a:ext>
              </a:extLst>
            </p:cNvPr>
            <p:cNvSpPr>
              <a:spLocks/>
            </p:cNvSpPr>
            <p:nvPr userDrawn="1"/>
          </p:nvSpPr>
          <p:spPr bwMode="auto">
            <a:xfrm>
              <a:off x="4070" y="2017"/>
              <a:ext cx="146" cy="196"/>
            </a:xfrm>
            <a:custGeom>
              <a:avLst/>
              <a:gdLst>
                <a:gd name="T0" fmla="*/ 0 w 113"/>
                <a:gd name="T1" fmla="*/ 111 h 151"/>
                <a:gd name="T2" fmla="*/ 4 w 113"/>
                <a:gd name="T3" fmla="*/ 111 h 151"/>
                <a:gd name="T4" fmla="*/ 60 w 113"/>
                <a:gd name="T5" fmla="*/ 135 h 151"/>
                <a:gd name="T6" fmla="*/ 96 w 113"/>
                <a:gd name="T7" fmla="*/ 111 h 151"/>
                <a:gd name="T8" fmla="*/ 56 w 113"/>
                <a:gd name="T9" fmla="*/ 84 h 151"/>
                <a:gd name="T10" fmla="*/ 2 w 113"/>
                <a:gd name="T11" fmla="*/ 41 h 151"/>
                <a:gd name="T12" fmla="*/ 59 w 113"/>
                <a:gd name="T13" fmla="*/ 0 h 151"/>
                <a:gd name="T14" fmla="*/ 108 w 113"/>
                <a:gd name="T15" fmla="*/ 16 h 151"/>
                <a:gd name="T16" fmla="*/ 108 w 113"/>
                <a:gd name="T17" fmla="*/ 32 h 151"/>
                <a:gd name="T18" fmla="*/ 103 w 113"/>
                <a:gd name="T19" fmla="*/ 32 h 151"/>
                <a:gd name="T20" fmla="*/ 55 w 113"/>
                <a:gd name="T21" fmla="*/ 15 h 151"/>
                <a:gd name="T22" fmla="*/ 19 w 113"/>
                <a:gd name="T23" fmla="*/ 41 h 151"/>
                <a:gd name="T24" fmla="*/ 58 w 113"/>
                <a:gd name="T25" fmla="*/ 68 h 151"/>
                <a:gd name="T26" fmla="*/ 113 w 113"/>
                <a:gd name="T27" fmla="*/ 111 h 151"/>
                <a:gd name="T28" fmla="*/ 60 w 113"/>
                <a:gd name="T29" fmla="*/ 151 h 151"/>
                <a:gd name="T30" fmla="*/ 0 w 113"/>
                <a:gd name="T31" fmla="*/ 131 h 151"/>
                <a:gd name="T32" fmla="*/ 0 w 113"/>
                <a:gd name="T33" fmla="*/ 11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51">
                  <a:moveTo>
                    <a:pt x="0" y="111"/>
                  </a:moveTo>
                  <a:cubicBezTo>
                    <a:pt x="4" y="111"/>
                    <a:pt x="4" y="111"/>
                    <a:pt x="4" y="111"/>
                  </a:cubicBezTo>
                  <a:cubicBezTo>
                    <a:pt x="18" y="125"/>
                    <a:pt x="41" y="135"/>
                    <a:pt x="60" y="135"/>
                  </a:cubicBezTo>
                  <a:cubicBezTo>
                    <a:pt x="84" y="135"/>
                    <a:pt x="96" y="122"/>
                    <a:pt x="96" y="111"/>
                  </a:cubicBezTo>
                  <a:cubicBezTo>
                    <a:pt x="96" y="93"/>
                    <a:pt x="76" y="88"/>
                    <a:pt x="56" y="84"/>
                  </a:cubicBezTo>
                  <a:cubicBezTo>
                    <a:pt x="31" y="78"/>
                    <a:pt x="2" y="72"/>
                    <a:pt x="2" y="41"/>
                  </a:cubicBezTo>
                  <a:cubicBezTo>
                    <a:pt x="2" y="18"/>
                    <a:pt x="23" y="0"/>
                    <a:pt x="59" y="0"/>
                  </a:cubicBezTo>
                  <a:cubicBezTo>
                    <a:pt x="80" y="0"/>
                    <a:pt x="99" y="8"/>
                    <a:pt x="108" y="16"/>
                  </a:cubicBezTo>
                  <a:cubicBezTo>
                    <a:pt x="108" y="32"/>
                    <a:pt x="108" y="32"/>
                    <a:pt x="108" y="32"/>
                  </a:cubicBezTo>
                  <a:cubicBezTo>
                    <a:pt x="103" y="32"/>
                    <a:pt x="103" y="32"/>
                    <a:pt x="103" y="32"/>
                  </a:cubicBezTo>
                  <a:cubicBezTo>
                    <a:pt x="93" y="23"/>
                    <a:pt x="76" y="15"/>
                    <a:pt x="55" y="15"/>
                  </a:cubicBezTo>
                  <a:cubicBezTo>
                    <a:pt x="33" y="15"/>
                    <a:pt x="19" y="27"/>
                    <a:pt x="19" y="41"/>
                  </a:cubicBezTo>
                  <a:cubicBezTo>
                    <a:pt x="19" y="58"/>
                    <a:pt x="39" y="63"/>
                    <a:pt x="58" y="68"/>
                  </a:cubicBezTo>
                  <a:cubicBezTo>
                    <a:pt x="83" y="74"/>
                    <a:pt x="113" y="79"/>
                    <a:pt x="113" y="111"/>
                  </a:cubicBezTo>
                  <a:cubicBezTo>
                    <a:pt x="113" y="133"/>
                    <a:pt x="94" y="151"/>
                    <a:pt x="60" y="151"/>
                  </a:cubicBezTo>
                  <a:cubicBezTo>
                    <a:pt x="36" y="151"/>
                    <a:pt x="18" y="145"/>
                    <a:pt x="0" y="131"/>
                  </a:cubicBezTo>
                  <a:lnTo>
                    <a:pt x="0" y="11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7">
              <a:extLst>
                <a:ext uri="{FF2B5EF4-FFF2-40B4-BE49-F238E27FC236}">
                  <a16:creationId xmlns:a16="http://schemas.microsoft.com/office/drawing/2014/main" id="{D44B4A4E-6C73-4006-9ACF-65778F4FE2F8}"/>
                </a:ext>
              </a:extLst>
            </p:cNvPr>
            <p:cNvSpPr>
              <a:spLocks noEditPoints="1"/>
            </p:cNvSpPr>
            <p:nvPr userDrawn="1"/>
          </p:nvSpPr>
          <p:spPr bwMode="auto">
            <a:xfrm>
              <a:off x="4243" y="2016"/>
              <a:ext cx="20" cy="193"/>
            </a:xfrm>
            <a:custGeom>
              <a:avLst/>
              <a:gdLst>
                <a:gd name="T0" fmla="*/ 0 w 20"/>
                <a:gd name="T1" fmla="*/ 27 h 193"/>
                <a:gd name="T2" fmla="*/ 0 w 20"/>
                <a:gd name="T3" fmla="*/ 0 h 193"/>
                <a:gd name="T4" fmla="*/ 20 w 20"/>
                <a:gd name="T5" fmla="*/ 0 h 193"/>
                <a:gd name="T6" fmla="*/ 20 w 20"/>
                <a:gd name="T7" fmla="*/ 27 h 193"/>
                <a:gd name="T8" fmla="*/ 0 w 20"/>
                <a:gd name="T9" fmla="*/ 27 h 193"/>
                <a:gd name="T10" fmla="*/ 0 w 20"/>
                <a:gd name="T11" fmla="*/ 193 h 193"/>
                <a:gd name="T12" fmla="*/ 0 w 20"/>
                <a:gd name="T13" fmla="*/ 60 h 193"/>
                <a:gd name="T14" fmla="*/ 20 w 20"/>
                <a:gd name="T15" fmla="*/ 60 h 193"/>
                <a:gd name="T16" fmla="*/ 20 w 20"/>
                <a:gd name="T17" fmla="*/ 193 h 193"/>
                <a:gd name="T18" fmla="*/ 0 w 20"/>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3">
                  <a:moveTo>
                    <a:pt x="0" y="27"/>
                  </a:moveTo>
                  <a:lnTo>
                    <a:pt x="0" y="0"/>
                  </a:lnTo>
                  <a:lnTo>
                    <a:pt x="20" y="0"/>
                  </a:lnTo>
                  <a:lnTo>
                    <a:pt x="20" y="27"/>
                  </a:lnTo>
                  <a:lnTo>
                    <a:pt x="0" y="27"/>
                  </a:lnTo>
                  <a:close/>
                  <a:moveTo>
                    <a:pt x="0" y="193"/>
                  </a:moveTo>
                  <a:lnTo>
                    <a:pt x="0" y="60"/>
                  </a:lnTo>
                  <a:lnTo>
                    <a:pt x="20" y="60"/>
                  </a:lnTo>
                  <a:lnTo>
                    <a:pt x="20"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8">
              <a:extLst>
                <a:ext uri="{FF2B5EF4-FFF2-40B4-BE49-F238E27FC236}">
                  <a16:creationId xmlns:a16="http://schemas.microsoft.com/office/drawing/2014/main" id="{EB6560B9-9E55-4CF3-931B-334D7290DAAF}"/>
                </a:ext>
              </a:extLst>
            </p:cNvPr>
            <p:cNvSpPr>
              <a:spLocks/>
            </p:cNvSpPr>
            <p:nvPr userDrawn="1"/>
          </p:nvSpPr>
          <p:spPr bwMode="auto">
            <a:xfrm>
              <a:off x="4301" y="2013"/>
              <a:ext cx="116" cy="196"/>
            </a:xfrm>
            <a:custGeom>
              <a:avLst/>
              <a:gdLst>
                <a:gd name="T0" fmla="*/ 74 w 90"/>
                <a:gd name="T1" fmla="*/ 87 h 151"/>
                <a:gd name="T2" fmla="*/ 46 w 90"/>
                <a:gd name="T3" fmla="*/ 61 h 151"/>
                <a:gd name="T4" fmla="*/ 16 w 90"/>
                <a:gd name="T5" fmla="*/ 85 h 151"/>
                <a:gd name="T6" fmla="*/ 16 w 90"/>
                <a:gd name="T7" fmla="*/ 151 h 151"/>
                <a:gd name="T8" fmla="*/ 0 w 90"/>
                <a:gd name="T9" fmla="*/ 151 h 151"/>
                <a:gd name="T10" fmla="*/ 0 w 90"/>
                <a:gd name="T11" fmla="*/ 0 h 151"/>
                <a:gd name="T12" fmla="*/ 16 w 90"/>
                <a:gd name="T13" fmla="*/ 0 h 151"/>
                <a:gd name="T14" fmla="*/ 16 w 90"/>
                <a:gd name="T15" fmla="*/ 66 h 151"/>
                <a:gd name="T16" fmla="*/ 18 w 90"/>
                <a:gd name="T17" fmla="*/ 66 h 151"/>
                <a:gd name="T18" fmla="*/ 51 w 90"/>
                <a:gd name="T19" fmla="*/ 47 h 151"/>
                <a:gd name="T20" fmla="*/ 90 w 90"/>
                <a:gd name="T21" fmla="*/ 85 h 151"/>
                <a:gd name="T22" fmla="*/ 90 w 90"/>
                <a:gd name="T23" fmla="*/ 151 h 151"/>
                <a:gd name="T24" fmla="*/ 74 w 90"/>
                <a:gd name="T25" fmla="*/ 151 h 151"/>
                <a:gd name="T26" fmla="*/ 74 w 90"/>
                <a:gd name="T27" fmla="*/ 8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51">
                  <a:moveTo>
                    <a:pt x="74" y="87"/>
                  </a:moveTo>
                  <a:cubicBezTo>
                    <a:pt x="74" y="70"/>
                    <a:pt x="62" y="61"/>
                    <a:pt x="46" y="61"/>
                  </a:cubicBezTo>
                  <a:cubicBezTo>
                    <a:pt x="34" y="61"/>
                    <a:pt x="17" y="70"/>
                    <a:pt x="16" y="85"/>
                  </a:cubicBezTo>
                  <a:cubicBezTo>
                    <a:pt x="16" y="151"/>
                    <a:pt x="16" y="151"/>
                    <a:pt x="16" y="151"/>
                  </a:cubicBezTo>
                  <a:cubicBezTo>
                    <a:pt x="0" y="151"/>
                    <a:pt x="0" y="151"/>
                    <a:pt x="0" y="151"/>
                  </a:cubicBezTo>
                  <a:cubicBezTo>
                    <a:pt x="0" y="0"/>
                    <a:pt x="0" y="0"/>
                    <a:pt x="0" y="0"/>
                  </a:cubicBezTo>
                  <a:cubicBezTo>
                    <a:pt x="16" y="0"/>
                    <a:pt x="16" y="0"/>
                    <a:pt x="16" y="0"/>
                  </a:cubicBezTo>
                  <a:cubicBezTo>
                    <a:pt x="16" y="66"/>
                    <a:pt x="16" y="66"/>
                    <a:pt x="16" y="66"/>
                  </a:cubicBezTo>
                  <a:cubicBezTo>
                    <a:pt x="18" y="66"/>
                    <a:pt x="18" y="66"/>
                    <a:pt x="18" y="66"/>
                  </a:cubicBezTo>
                  <a:cubicBezTo>
                    <a:pt x="24" y="52"/>
                    <a:pt x="37" y="47"/>
                    <a:pt x="51" y="47"/>
                  </a:cubicBezTo>
                  <a:cubicBezTo>
                    <a:pt x="74" y="47"/>
                    <a:pt x="90" y="58"/>
                    <a:pt x="90" y="85"/>
                  </a:cubicBezTo>
                  <a:cubicBezTo>
                    <a:pt x="90" y="151"/>
                    <a:pt x="90" y="151"/>
                    <a:pt x="90" y="151"/>
                  </a:cubicBezTo>
                  <a:cubicBezTo>
                    <a:pt x="74" y="151"/>
                    <a:pt x="74" y="151"/>
                    <a:pt x="74" y="151"/>
                  </a:cubicBezTo>
                  <a:lnTo>
                    <a:pt x="74" y="87"/>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9">
              <a:extLst>
                <a:ext uri="{FF2B5EF4-FFF2-40B4-BE49-F238E27FC236}">
                  <a16:creationId xmlns:a16="http://schemas.microsoft.com/office/drawing/2014/main" id="{F7B2E63F-5589-496B-953B-207FF54B5E89}"/>
                </a:ext>
              </a:extLst>
            </p:cNvPr>
            <p:cNvSpPr>
              <a:spLocks/>
            </p:cNvSpPr>
            <p:nvPr userDrawn="1"/>
          </p:nvSpPr>
          <p:spPr bwMode="auto">
            <a:xfrm>
              <a:off x="4433"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30">
              <a:extLst>
                <a:ext uri="{FF2B5EF4-FFF2-40B4-BE49-F238E27FC236}">
                  <a16:creationId xmlns:a16="http://schemas.microsoft.com/office/drawing/2014/main" id="{788732D6-3A93-4991-8AEB-3E9DA30E16A8}"/>
                </a:ext>
              </a:extLst>
            </p:cNvPr>
            <p:cNvSpPr>
              <a:spLocks noEditPoints="1"/>
            </p:cNvSpPr>
            <p:nvPr userDrawn="1"/>
          </p:nvSpPr>
          <p:spPr bwMode="auto">
            <a:xfrm>
              <a:off x="4527" y="2073"/>
              <a:ext cx="114" cy="140"/>
            </a:xfrm>
            <a:custGeom>
              <a:avLst/>
              <a:gdLst>
                <a:gd name="T0" fmla="*/ 72 w 88"/>
                <a:gd name="T1" fmla="*/ 93 h 108"/>
                <a:gd name="T2" fmla="*/ 69 w 88"/>
                <a:gd name="T3" fmla="*/ 93 h 108"/>
                <a:gd name="T4" fmla="*/ 35 w 88"/>
                <a:gd name="T5" fmla="*/ 108 h 108"/>
                <a:gd name="T6" fmla="*/ 0 w 88"/>
                <a:gd name="T7" fmla="*/ 77 h 108"/>
                <a:gd name="T8" fmla="*/ 40 w 88"/>
                <a:gd name="T9" fmla="*/ 42 h 108"/>
                <a:gd name="T10" fmla="*/ 69 w 88"/>
                <a:gd name="T11" fmla="*/ 37 h 108"/>
                <a:gd name="T12" fmla="*/ 71 w 88"/>
                <a:gd name="T13" fmla="*/ 34 h 108"/>
                <a:gd name="T14" fmla="*/ 44 w 88"/>
                <a:gd name="T15" fmla="*/ 14 h 108"/>
                <a:gd name="T16" fmla="*/ 10 w 88"/>
                <a:gd name="T17" fmla="*/ 28 h 108"/>
                <a:gd name="T18" fmla="*/ 7 w 88"/>
                <a:gd name="T19" fmla="*/ 28 h 108"/>
                <a:gd name="T20" fmla="*/ 7 w 88"/>
                <a:gd name="T21" fmla="*/ 13 h 108"/>
                <a:gd name="T22" fmla="*/ 44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5 w 88"/>
                <a:gd name="T37" fmla="*/ 56 h 108"/>
                <a:gd name="T38" fmla="*/ 16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0" y="103"/>
                    <a:pt x="49" y="108"/>
                    <a:pt x="35" y="108"/>
                  </a:cubicBezTo>
                  <a:cubicBezTo>
                    <a:pt x="15" y="108"/>
                    <a:pt x="0" y="95"/>
                    <a:pt x="0" y="77"/>
                  </a:cubicBezTo>
                  <a:cubicBezTo>
                    <a:pt x="0" y="56"/>
                    <a:pt x="16" y="47"/>
                    <a:pt x="40" y="42"/>
                  </a:cubicBezTo>
                  <a:cubicBezTo>
                    <a:pt x="47" y="40"/>
                    <a:pt x="62" y="38"/>
                    <a:pt x="69" y="37"/>
                  </a:cubicBezTo>
                  <a:cubicBezTo>
                    <a:pt x="71" y="34"/>
                    <a:pt x="71" y="34"/>
                    <a:pt x="71" y="34"/>
                  </a:cubicBezTo>
                  <a:cubicBezTo>
                    <a:pt x="68" y="23"/>
                    <a:pt x="58" y="14"/>
                    <a:pt x="44" y="14"/>
                  </a:cubicBezTo>
                  <a:cubicBezTo>
                    <a:pt x="29" y="14"/>
                    <a:pt x="20" y="19"/>
                    <a:pt x="10" y="28"/>
                  </a:cubicBezTo>
                  <a:cubicBezTo>
                    <a:pt x="7" y="28"/>
                    <a:pt x="7" y="28"/>
                    <a:pt x="7" y="28"/>
                  </a:cubicBezTo>
                  <a:cubicBezTo>
                    <a:pt x="7" y="13"/>
                    <a:pt x="7" y="13"/>
                    <a:pt x="7" y="13"/>
                  </a:cubicBezTo>
                  <a:cubicBezTo>
                    <a:pt x="16" y="6"/>
                    <a:pt x="28" y="0"/>
                    <a:pt x="44"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3" y="53"/>
                    <a:pt x="51" y="55"/>
                    <a:pt x="45" y="56"/>
                  </a:cubicBezTo>
                  <a:cubicBezTo>
                    <a:pt x="25" y="60"/>
                    <a:pt x="16" y="65"/>
                    <a:pt x="16" y="77"/>
                  </a:cubicBezTo>
                  <a:cubicBezTo>
                    <a:pt x="16"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1">
              <a:extLst>
                <a:ext uri="{FF2B5EF4-FFF2-40B4-BE49-F238E27FC236}">
                  <a16:creationId xmlns:a16="http://schemas.microsoft.com/office/drawing/2014/main" id="{3765C6F2-5C2F-4364-B998-B0776BEF3532}"/>
                </a:ext>
              </a:extLst>
            </p:cNvPr>
            <p:cNvSpPr>
              <a:spLocks/>
            </p:cNvSpPr>
            <p:nvPr userDrawn="1"/>
          </p:nvSpPr>
          <p:spPr bwMode="auto">
            <a:xfrm>
              <a:off x="4670" y="2073"/>
              <a:ext cx="102" cy="140"/>
            </a:xfrm>
            <a:custGeom>
              <a:avLst/>
              <a:gdLst>
                <a:gd name="T0" fmla="*/ 0 w 79"/>
                <a:gd name="T1" fmla="*/ 80 h 108"/>
                <a:gd name="T2" fmla="*/ 5 w 79"/>
                <a:gd name="T3" fmla="*/ 80 h 108"/>
                <a:gd name="T4" fmla="*/ 39 w 79"/>
                <a:gd name="T5" fmla="*/ 95 h 108"/>
                <a:gd name="T6" fmla="*/ 64 w 79"/>
                <a:gd name="T7" fmla="*/ 79 h 108"/>
                <a:gd name="T8" fmla="*/ 0 w 79"/>
                <a:gd name="T9" fmla="*/ 29 h 108"/>
                <a:gd name="T10" fmla="*/ 41 w 79"/>
                <a:gd name="T11" fmla="*/ 0 h 108"/>
                <a:gd name="T12" fmla="*/ 74 w 79"/>
                <a:gd name="T13" fmla="*/ 9 h 108"/>
                <a:gd name="T14" fmla="*/ 74 w 79"/>
                <a:gd name="T15" fmla="*/ 25 h 108"/>
                <a:gd name="T16" fmla="*/ 69 w 79"/>
                <a:gd name="T17" fmla="*/ 25 h 108"/>
                <a:gd name="T18" fmla="*/ 41 w 79"/>
                <a:gd name="T19" fmla="*/ 13 h 108"/>
                <a:gd name="T20" fmla="*/ 16 w 79"/>
                <a:gd name="T21" fmla="*/ 27 h 108"/>
                <a:gd name="T22" fmla="*/ 79 w 79"/>
                <a:gd name="T23" fmla="*/ 78 h 108"/>
                <a:gd name="T24" fmla="*/ 38 w 79"/>
                <a:gd name="T25" fmla="*/ 108 h 108"/>
                <a:gd name="T26" fmla="*/ 0 w 79"/>
                <a:gd name="T27" fmla="*/ 96 h 108"/>
                <a:gd name="T28" fmla="*/ 0 w 79"/>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8">
                  <a:moveTo>
                    <a:pt x="0" y="80"/>
                  </a:moveTo>
                  <a:cubicBezTo>
                    <a:pt x="5" y="80"/>
                    <a:pt x="5" y="80"/>
                    <a:pt x="5" y="80"/>
                  </a:cubicBezTo>
                  <a:cubicBezTo>
                    <a:pt x="11" y="88"/>
                    <a:pt x="26" y="95"/>
                    <a:pt x="39" y="95"/>
                  </a:cubicBezTo>
                  <a:cubicBezTo>
                    <a:pt x="55" y="95"/>
                    <a:pt x="64" y="90"/>
                    <a:pt x="64" y="79"/>
                  </a:cubicBezTo>
                  <a:cubicBezTo>
                    <a:pt x="64" y="58"/>
                    <a:pt x="0" y="64"/>
                    <a:pt x="0" y="29"/>
                  </a:cubicBezTo>
                  <a:cubicBezTo>
                    <a:pt x="0" y="12"/>
                    <a:pt x="14" y="0"/>
                    <a:pt x="41" y="0"/>
                  </a:cubicBezTo>
                  <a:cubicBezTo>
                    <a:pt x="57" y="0"/>
                    <a:pt x="68" y="5"/>
                    <a:pt x="74" y="9"/>
                  </a:cubicBezTo>
                  <a:cubicBezTo>
                    <a:pt x="74" y="25"/>
                    <a:pt x="74" y="25"/>
                    <a:pt x="74" y="25"/>
                  </a:cubicBezTo>
                  <a:cubicBezTo>
                    <a:pt x="69" y="25"/>
                    <a:pt x="69" y="25"/>
                    <a:pt x="69" y="25"/>
                  </a:cubicBezTo>
                  <a:cubicBezTo>
                    <a:pt x="66" y="21"/>
                    <a:pt x="56" y="13"/>
                    <a:pt x="41" y="13"/>
                  </a:cubicBezTo>
                  <a:cubicBezTo>
                    <a:pt x="24" y="13"/>
                    <a:pt x="16" y="19"/>
                    <a:pt x="16" y="27"/>
                  </a:cubicBezTo>
                  <a:cubicBezTo>
                    <a:pt x="16" y="52"/>
                    <a:pt x="79" y="42"/>
                    <a:pt x="79" y="78"/>
                  </a:cubicBezTo>
                  <a:cubicBezTo>
                    <a:pt x="79" y="96"/>
                    <a:pt x="67" y="108"/>
                    <a:pt x="38"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2">
              <a:extLst>
                <a:ext uri="{FF2B5EF4-FFF2-40B4-BE49-F238E27FC236}">
                  <a16:creationId xmlns:a16="http://schemas.microsoft.com/office/drawing/2014/main" id="{1B7ED79A-D742-49F6-B62B-3BCD6293CE05}"/>
                </a:ext>
              </a:extLst>
            </p:cNvPr>
            <p:cNvSpPr>
              <a:spLocks/>
            </p:cNvSpPr>
            <p:nvPr userDrawn="1"/>
          </p:nvSpPr>
          <p:spPr bwMode="auto">
            <a:xfrm>
              <a:off x="4799" y="2076"/>
              <a:ext cx="119"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6 w 92"/>
                <a:gd name="T13" fmla="*/ 103 h 104"/>
                <a:gd name="T14" fmla="*/ 76 w 92"/>
                <a:gd name="T15" fmla="*/ 85 h 104"/>
                <a:gd name="T16" fmla="*/ 74 w 92"/>
                <a:gd name="T17" fmla="*/ 85 h 104"/>
                <a:gd name="T18" fmla="*/ 39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8"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6" y="103"/>
                    <a:pt x="76" y="103"/>
                    <a:pt x="76" y="103"/>
                  </a:cubicBezTo>
                  <a:cubicBezTo>
                    <a:pt x="76" y="85"/>
                    <a:pt x="76" y="85"/>
                    <a:pt x="76" y="85"/>
                  </a:cubicBezTo>
                  <a:cubicBezTo>
                    <a:pt x="74" y="85"/>
                    <a:pt x="74" y="85"/>
                    <a:pt x="74" y="85"/>
                  </a:cubicBezTo>
                  <a:cubicBezTo>
                    <a:pt x="67" y="99"/>
                    <a:pt x="53" y="104"/>
                    <a:pt x="39" y="104"/>
                  </a:cubicBezTo>
                  <a:cubicBezTo>
                    <a:pt x="16"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3">
              <a:extLst>
                <a:ext uri="{FF2B5EF4-FFF2-40B4-BE49-F238E27FC236}">
                  <a16:creationId xmlns:a16="http://schemas.microsoft.com/office/drawing/2014/main" id="{AEF294CB-2046-4717-A447-BA9F3635C8D8}"/>
                </a:ext>
              </a:extLst>
            </p:cNvPr>
            <p:cNvSpPr>
              <a:spLocks/>
            </p:cNvSpPr>
            <p:nvPr userDrawn="1"/>
          </p:nvSpPr>
          <p:spPr bwMode="auto">
            <a:xfrm>
              <a:off x="4938" y="2030"/>
              <a:ext cx="74"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6 w 57"/>
                <a:gd name="T21" fmla="*/ 48 h 138"/>
                <a:gd name="T22" fmla="*/ 0 w 57"/>
                <a:gd name="T23" fmla="*/ 48 h 138"/>
                <a:gd name="T24" fmla="*/ 0 w 57"/>
                <a:gd name="T25" fmla="*/ 35 h 138"/>
                <a:gd name="T26" fmla="*/ 16 w 57"/>
                <a:gd name="T27" fmla="*/ 35 h 138"/>
                <a:gd name="T28" fmla="*/ 17 w 57"/>
                <a:gd name="T29" fmla="*/ 0 h 138"/>
                <a:gd name="T30" fmla="*/ 32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1"/>
                    <a:pt x="16" y="108"/>
                  </a:cubicBezTo>
                  <a:cubicBezTo>
                    <a:pt x="16" y="48"/>
                    <a:pt x="16" y="48"/>
                    <a:pt x="16" y="48"/>
                  </a:cubicBezTo>
                  <a:cubicBezTo>
                    <a:pt x="0" y="48"/>
                    <a:pt x="0" y="48"/>
                    <a:pt x="0" y="48"/>
                  </a:cubicBezTo>
                  <a:cubicBezTo>
                    <a:pt x="0" y="35"/>
                    <a:pt x="0" y="35"/>
                    <a:pt x="0" y="35"/>
                  </a:cubicBezTo>
                  <a:cubicBezTo>
                    <a:pt x="16" y="35"/>
                    <a:pt x="16" y="35"/>
                    <a:pt x="16" y="35"/>
                  </a:cubicBezTo>
                  <a:cubicBezTo>
                    <a:pt x="17" y="0"/>
                    <a:pt x="17" y="0"/>
                    <a:pt x="17" y="0"/>
                  </a:cubicBezTo>
                  <a:cubicBezTo>
                    <a:pt x="32" y="0"/>
                    <a:pt x="32" y="0"/>
                    <a:pt x="32"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4">
              <a:extLst>
                <a:ext uri="{FF2B5EF4-FFF2-40B4-BE49-F238E27FC236}">
                  <a16:creationId xmlns:a16="http://schemas.microsoft.com/office/drawing/2014/main" id="{F1CB4D86-FF0A-402C-B7F1-23786549B275}"/>
                </a:ext>
              </a:extLst>
            </p:cNvPr>
            <p:cNvSpPr>
              <a:spLocks/>
            </p:cNvSpPr>
            <p:nvPr userDrawn="1"/>
          </p:nvSpPr>
          <p:spPr bwMode="auto">
            <a:xfrm>
              <a:off x="5038" y="2076"/>
              <a:ext cx="118" cy="135"/>
            </a:xfrm>
            <a:custGeom>
              <a:avLst/>
              <a:gdLst>
                <a:gd name="T0" fmla="*/ 16 w 92"/>
                <a:gd name="T1" fmla="*/ 64 h 104"/>
                <a:gd name="T2" fmla="*/ 45 w 92"/>
                <a:gd name="T3" fmla="*/ 90 h 104"/>
                <a:gd name="T4" fmla="*/ 76 w 92"/>
                <a:gd name="T5" fmla="*/ 65 h 104"/>
                <a:gd name="T6" fmla="*/ 76 w 92"/>
                <a:gd name="T7" fmla="*/ 0 h 104"/>
                <a:gd name="T8" fmla="*/ 92 w 92"/>
                <a:gd name="T9" fmla="*/ 0 h 104"/>
                <a:gd name="T10" fmla="*/ 92 w 92"/>
                <a:gd name="T11" fmla="*/ 103 h 104"/>
                <a:gd name="T12" fmla="*/ 77 w 92"/>
                <a:gd name="T13" fmla="*/ 103 h 104"/>
                <a:gd name="T14" fmla="*/ 77 w 92"/>
                <a:gd name="T15" fmla="*/ 85 h 104"/>
                <a:gd name="T16" fmla="*/ 74 w 92"/>
                <a:gd name="T17" fmla="*/ 85 h 104"/>
                <a:gd name="T18" fmla="*/ 40 w 92"/>
                <a:gd name="T19" fmla="*/ 104 h 104"/>
                <a:gd name="T20" fmla="*/ 0 w 92"/>
                <a:gd name="T21" fmla="*/ 66 h 104"/>
                <a:gd name="T22" fmla="*/ 0 w 92"/>
                <a:gd name="T23" fmla="*/ 0 h 104"/>
                <a:gd name="T24" fmla="*/ 16 w 92"/>
                <a:gd name="T25" fmla="*/ 0 h 104"/>
                <a:gd name="T26" fmla="*/ 16 w 92"/>
                <a:gd name="T27" fmla="*/ 6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16" y="64"/>
                  </a:moveTo>
                  <a:cubicBezTo>
                    <a:pt x="16" y="81"/>
                    <a:pt x="29" y="90"/>
                    <a:pt x="45" y="90"/>
                  </a:cubicBezTo>
                  <a:cubicBezTo>
                    <a:pt x="57" y="90"/>
                    <a:pt x="76" y="80"/>
                    <a:pt x="76" y="65"/>
                  </a:cubicBezTo>
                  <a:cubicBezTo>
                    <a:pt x="76" y="0"/>
                    <a:pt x="76" y="0"/>
                    <a:pt x="76" y="0"/>
                  </a:cubicBezTo>
                  <a:cubicBezTo>
                    <a:pt x="92" y="0"/>
                    <a:pt x="92" y="0"/>
                    <a:pt x="92" y="0"/>
                  </a:cubicBezTo>
                  <a:cubicBezTo>
                    <a:pt x="92" y="103"/>
                    <a:pt x="92" y="103"/>
                    <a:pt x="92" y="103"/>
                  </a:cubicBezTo>
                  <a:cubicBezTo>
                    <a:pt x="77" y="103"/>
                    <a:pt x="77" y="103"/>
                    <a:pt x="77" y="103"/>
                  </a:cubicBezTo>
                  <a:cubicBezTo>
                    <a:pt x="77" y="85"/>
                    <a:pt x="77" y="85"/>
                    <a:pt x="77" y="85"/>
                  </a:cubicBezTo>
                  <a:cubicBezTo>
                    <a:pt x="74" y="85"/>
                    <a:pt x="74" y="85"/>
                    <a:pt x="74" y="85"/>
                  </a:cubicBezTo>
                  <a:cubicBezTo>
                    <a:pt x="68" y="99"/>
                    <a:pt x="54" y="104"/>
                    <a:pt x="40" y="104"/>
                  </a:cubicBezTo>
                  <a:cubicBezTo>
                    <a:pt x="17" y="104"/>
                    <a:pt x="0" y="93"/>
                    <a:pt x="0" y="66"/>
                  </a:cubicBezTo>
                  <a:cubicBezTo>
                    <a:pt x="0" y="0"/>
                    <a:pt x="0" y="0"/>
                    <a:pt x="0" y="0"/>
                  </a:cubicBezTo>
                  <a:cubicBezTo>
                    <a:pt x="16" y="0"/>
                    <a:pt x="16" y="0"/>
                    <a:pt x="16" y="0"/>
                  </a:cubicBezTo>
                  <a:lnTo>
                    <a:pt x="16" y="6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5">
              <a:extLst>
                <a:ext uri="{FF2B5EF4-FFF2-40B4-BE49-F238E27FC236}">
                  <a16:creationId xmlns:a16="http://schemas.microsoft.com/office/drawing/2014/main" id="{1B207B02-8B9A-444F-B3EF-A65C3C065A7C}"/>
                </a:ext>
              </a:extLst>
            </p:cNvPr>
            <p:cNvSpPr>
              <a:spLocks/>
            </p:cNvSpPr>
            <p:nvPr userDrawn="1"/>
          </p:nvSpPr>
          <p:spPr bwMode="auto">
            <a:xfrm>
              <a:off x="5186" y="2073"/>
              <a:ext cx="103" cy="140"/>
            </a:xfrm>
            <a:custGeom>
              <a:avLst/>
              <a:gdLst>
                <a:gd name="T0" fmla="*/ 0 w 80"/>
                <a:gd name="T1" fmla="*/ 80 h 108"/>
                <a:gd name="T2" fmla="*/ 6 w 80"/>
                <a:gd name="T3" fmla="*/ 80 h 108"/>
                <a:gd name="T4" fmla="*/ 39 w 80"/>
                <a:gd name="T5" fmla="*/ 95 h 108"/>
                <a:gd name="T6" fmla="*/ 64 w 80"/>
                <a:gd name="T7" fmla="*/ 79 h 108"/>
                <a:gd name="T8" fmla="*/ 1 w 80"/>
                <a:gd name="T9" fmla="*/ 29 h 108"/>
                <a:gd name="T10" fmla="*/ 41 w 80"/>
                <a:gd name="T11" fmla="*/ 0 h 108"/>
                <a:gd name="T12" fmla="*/ 74 w 80"/>
                <a:gd name="T13" fmla="*/ 9 h 108"/>
                <a:gd name="T14" fmla="*/ 74 w 80"/>
                <a:gd name="T15" fmla="*/ 25 h 108"/>
                <a:gd name="T16" fmla="*/ 70 w 80"/>
                <a:gd name="T17" fmla="*/ 25 h 108"/>
                <a:gd name="T18" fmla="*/ 41 w 80"/>
                <a:gd name="T19" fmla="*/ 13 h 108"/>
                <a:gd name="T20" fmla="*/ 16 w 80"/>
                <a:gd name="T21" fmla="*/ 27 h 108"/>
                <a:gd name="T22" fmla="*/ 80 w 80"/>
                <a:gd name="T23" fmla="*/ 78 h 108"/>
                <a:gd name="T24" fmla="*/ 39 w 80"/>
                <a:gd name="T25" fmla="*/ 108 h 108"/>
                <a:gd name="T26" fmla="*/ 0 w 80"/>
                <a:gd name="T27" fmla="*/ 96 h 108"/>
                <a:gd name="T28" fmla="*/ 0 w 80"/>
                <a:gd name="T29" fmla="*/ 8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8">
                  <a:moveTo>
                    <a:pt x="0" y="80"/>
                  </a:moveTo>
                  <a:cubicBezTo>
                    <a:pt x="6" y="80"/>
                    <a:pt x="6" y="80"/>
                    <a:pt x="6" y="80"/>
                  </a:cubicBezTo>
                  <a:cubicBezTo>
                    <a:pt x="11" y="88"/>
                    <a:pt x="26" y="95"/>
                    <a:pt x="39" y="95"/>
                  </a:cubicBezTo>
                  <a:cubicBezTo>
                    <a:pt x="55" y="95"/>
                    <a:pt x="64" y="90"/>
                    <a:pt x="64" y="79"/>
                  </a:cubicBezTo>
                  <a:cubicBezTo>
                    <a:pt x="64" y="58"/>
                    <a:pt x="1" y="64"/>
                    <a:pt x="1" y="29"/>
                  </a:cubicBezTo>
                  <a:cubicBezTo>
                    <a:pt x="1" y="12"/>
                    <a:pt x="14" y="0"/>
                    <a:pt x="41" y="0"/>
                  </a:cubicBezTo>
                  <a:cubicBezTo>
                    <a:pt x="57" y="0"/>
                    <a:pt x="68" y="5"/>
                    <a:pt x="74" y="9"/>
                  </a:cubicBezTo>
                  <a:cubicBezTo>
                    <a:pt x="74" y="25"/>
                    <a:pt x="74" y="25"/>
                    <a:pt x="74" y="25"/>
                  </a:cubicBezTo>
                  <a:cubicBezTo>
                    <a:pt x="70" y="25"/>
                    <a:pt x="70" y="25"/>
                    <a:pt x="70" y="25"/>
                  </a:cubicBezTo>
                  <a:cubicBezTo>
                    <a:pt x="66" y="21"/>
                    <a:pt x="56" y="13"/>
                    <a:pt x="41" y="13"/>
                  </a:cubicBezTo>
                  <a:cubicBezTo>
                    <a:pt x="24" y="13"/>
                    <a:pt x="16" y="19"/>
                    <a:pt x="16" y="27"/>
                  </a:cubicBezTo>
                  <a:cubicBezTo>
                    <a:pt x="16" y="52"/>
                    <a:pt x="80" y="42"/>
                    <a:pt x="80" y="78"/>
                  </a:cubicBezTo>
                  <a:cubicBezTo>
                    <a:pt x="80" y="96"/>
                    <a:pt x="68" y="108"/>
                    <a:pt x="39" y="108"/>
                  </a:cubicBezTo>
                  <a:cubicBezTo>
                    <a:pt x="23" y="108"/>
                    <a:pt x="10" y="102"/>
                    <a:pt x="0" y="96"/>
                  </a:cubicBezTo>
                  <a:lnTo>
                    <a:pt x="0" y="8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6">
              <a:extLst>
                <a:ext uri="{FF2B5EF4-FFF2-40B4-BE49-F238E27FC236}">
                  <a16:creationId xmlns:a16="http://schemas.microsoft.com/office/drawing/2014/main" id="{79FFFAFF-AEC1-4692-B83C-603F58622D11}"/>
                </a:ext>
              </a:extLst>
            </p:cNvPr>
            <p:cNvSpPr>
              <a:spLocks noEditPoints="1"/>
            </p:cNvSpPr>
            <p:nvPr userDrawn="1"/>
          </p:nvSpPr>
          <p:spPr bwMode="auto">
            <a:xfrm>
              <a:off x="1" y="2017"/>
              <a:ext cx="938" cy="292"/>
            </a:xfrm>
            <a:custGeom>
              <a:avLst/>
              <a:gdLst>
                <a:gd name="T0" fmla="*/ 638 w 728"/>
                <a:gd name="T1" fmla="*/ 215 h 225"/>
                <a:gd name="T2" fmla="*/ 636 w 728"/>
                <a:gd name="T3" fmla="*/ 192 h 225"/>
                <a:gd name="T4" fmla="*/ 148 w 728"/>
                <a:gd name="T5" fmla="*/ 120 h 225"/>
                <a:gd name="T6" fmla="*/ 213 w 728"/>
                <a:gd name="T7" fmla="*/ 119 h 225"/>
                <a:gd name="T8" fmla="*/ 202 w 728"/>
                <a:gd name="T9" fmla="*/ 105 h 225"/>
                <a:gd name="T10" fmla="*/ 180 w 728"/>
                <a:gd name="T11" fmla="*/ 127 h 225"/>
                <a:gd name="T12" fmla="*/ 194 w 728"/>
                <a:gd name="T13" fmla="*/ 138 h 225"/>
                <a:gd name="T14" fmla="*/ 648 w 728"/>
                <a:gd name="T15" fmla="*/ 204 h 225"/>
                <a:gd name="T16" fmla="*/ 584 w 728"/>
                <a:gd name="T17" fmla="*/ 200 h 225"/>
                <a:gd name="T18" fmla="*/ 580 w 728"/>
                <a:gd name="T19" fmla="*/ 215 h 225"/>
                <a:gd name="T20" fmla="*/ 13 w 728"/>
                <a:gd name="T21" fmla="*/ 185 h 225"/>
                <a:gd name="T22" fmla="*/ 41 w 728"/>
                <a:gd name="T23" fmla="*/ 108 h 225"/>
                <a:gd name="T24" fmla="*/ 32 w 728"/>
                <a:gd name="T25" fmla="*/ 127 h 225"/>
                <a:gd name="T26" fmla="*/ 56 w 728"/>
                <a:gd name="T27" fmla="*/ 73 h 225"/>
                <a:gd name="T28" fmla="*/ 27 w 728"/>
                <a:gd name="T29" fmla="*/ 91 h 225"/>
                <a:gd name="T30" fmla="*/ 674 w 728"/>
                <a:gd name="T31" fmla="*/ 0 h 225"/>
                <a:gd name="T32" fmla="*/ 675 w 728"/>
                <a:gd name="T33" fmla="*/ 150 h 225"/>
                <a:gd name="T34" fmla="*/ 724 w 728"/>
                <a:gd name="T35" fmla="*/ 200 h 225"/>
                <a:gd name="T36" fmla="*/ 728 w 728"/>
                <a:gd name="T37" fmla="*/ 201 h 225"/>
                <a:gd name="T38" fmla="*/ 724 w 728"/>
                <a:gd name="T39" fmla="*/ 208 h 225"/>
                <a:gd name="T40" fmla="*/ 183 w 728"/>
                <a:gd name="T41" fmla="*/ 85 h 225"/>
                <a:gd name="T42" fmla="*/ 169 w 728"/>
                <a:gd name="T43" fmla="*/ 75 h 225"/>
                <a:gd name="T44" fmla="*/ 677 w 728"/>
                <a:gd name="T45" fmla="*/ 215 h 225"/>
                <a:gd name="T46" fmla="*/ 501 w 728"/>
                <a:gd name="T47" fmla="*/ 196 h 225"/>
                <a:gd name="T48" fmla="*/ 509 w 728"/>
                <a:gd name="T49" fmla="*/ 195 h 225"/>
                <a:gd name="T50" fmla="*/ 513 w 728"/>
                <a:gd name="T51" fmla="*/ 215 h 225"/>
                <a:gd name="T52" fmla="*/ 606 w 728"/>
                <a:gd name="T53" fmla="*/ 147 h 225"/>
                <a:gd name="T54" fmla="*/ 540 w 728"/>
                <a:gd name="T55" fmla="*/ 23 h 225"/>
                <a:gd name="T56" fmla="*/ 469 w 728"/>
                <a:gd name="T57" fmla="*/ 225 h 225"/>
                <a:gd name="T58" fmla="*/ 473 w 728"/>
                <a:gd name="T59" fmla="*/ 208 h 225"/>
                <a:gd name="T60" fmla="*/ 513 w 728"/>
                <a:gd name="T61" fmla="*/ 181 h 225"/>
                <a:gd name="T62" fmla="*/ 564 w 728"/>
                <a:gd name="T63" fmla="*/ 210 h 225"/>
                <a:gd name="T64" fmla="*/ 548 w 728"/>
                <a:gd name="T65" fmla="*/ 201 h 225"/>
                <a:gd name="T66" fmla="*/ 523 w 728"/>
                <a:gd name="T67" fmla="*/ 198 h 225"/>
                <a:gd name="T68" fmla="*/ 526 w 728"/>
                <a:gd name="T69" fmla="*/ 198 h 225"/>
                <a:gd name="T70" fmla="*/ 363 w 728"/>
                <a:gd name="T71" fmla="*/ 197 h 225"/>
                <a:gd name="T72" fmla="*/ 456 w 728"/>
                <a:gd name="T73" fmla="*/ 192 h 225"/>
                <a:gd name="T74" fmla="*/ 462 w 728"/>
                <a:gd name="T75" fmla="*/ 192 h 225"/>
                <a:gd name="T76" fmla="*/ 101 w 728"/>
                <a:gd name="T77" fmla="*/ 131 h 225"/>
                <a:gd name="T78" fmla="*/ 209 w 728"/>
                <a:gd name="T79" fmla="*/ 222 h 225"/>
                <a:gd name="T80" fmla="*/ 227 w 728"/>
                <a:gd name="T81" fmla="*/ 46 h 225"/>
                <a:gd name="T82" fmla="*/ 217 w 728"/>
                <a:gd name="T83" fmla="*/ 60 h 225"/>
                <a:gd name="T84" fmla="*/ 204 w 728"/>
                <a:gd name="T85" fmla="*/ 33 h 225"/>
                <a:gd name="T86" fmla="*/ 158 w 728"/>
                <a:gd name="T87" fmla="*/ 77 h 225"/>
                <a:gd name="T88" fmla="*/ 136 w 728"/>
                <a:gd name="T89" fmla="*/ 71 h 225"/>
                <a:gd name="T90" fmla="*/ 134 w 728"/>
                <a:gd name="T91" fmla="*/ 167 h 225"/>
                <a:gd name="T92" fmla="*/ 146 w 728"/>
                <a:gd name="T93" fmla="*/ 152 h 225"/>
                <a:gd name="T94" fmla="*/ 107 w 728"/>
                <a:gd name="T95" fmla="*/ 85 h 225"/>
                <a:gd name="T96" fmla="*/ 152 w 728"/>
                <a:gd name="T97" fmla="*/ 130 h 225"/>
                <a:gd name="T98" fmla="*/ 158 w 728"/>
                <a:gd name="T99" fmla="*/ 178 h 225"/>
                <a:gd name="T100" fmla="*/ 242 w 728"/>
                <a:gd name="T101" fmla="*/ 156 h 225"/>
                <a:gd name="T102" fmla="*/ 229 w 728"/>
                <a:gd name="T103" fmla="*/ 141 h 225"/>
                <a:gd name="T104" fmla="*/ 255 w 728"/>
                <a:gd name="T105" fmla="*/ 125 h 225"/>
                <a:gd name="T106" fmla="*/ 209 w 728"/>
                <a:gd name="T107" fmla="*/ 84 h 225"/>
                <a:gd name="T108" fmla="*/ 376 w 728"/>
                <a:gd name="T109" fmla="*/ 66 h 225"/>
                <a:gd name="T110" fmla="*/ 399 w 728"/>
                <a:gd name="T111" fmla="*/ 192 h 225"/>
                <a:gd name="T112" fmla="*/ 397 w 728"/>
                <a:gd name="T113" fmla="*/ 195 h 225"/>
                <a:gd name="T114" fmla="*/ 426 w 728"/>
                <a:gd name="T115" fmla="*/ 203 h 225"/>
                <a:gd name="T116" fmla="*/ 430 w 728"/>
                <a:gd name="T117" fmla="*/ 204 h 225"/>
                <a:gd name="T118" fmla="*/ 624 w 728"/>
                <a:gd name="T119" fmla="*/ 197 h 225"/>
                <a:gd name="T120" fmla="*/ 608 w 728"/>
                <a:gd name="T121" fmla="*/ 210 h 225"/>
                <a:gd name="T122" fmla="*/ 411 w 728"/>
                <a:gd name="T123" fmla="*/ 192 h 225"/>
                <a:gd name="T124" fmla="*/ 418 w 728"/>
                <a:gd name="T125" fmla="*/ 20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225">
                  <a:moveTo>
                    <a:pt x="636" y="184"/>
                  </a:moveTo>
                  <a:cubicBezTo>
                    <a:pt x="632" y="184"/>
                    <a:pt x="632" y="184"/>
                    <a:pt x="632" y="184"/>
                  </a:cubicBezTo>
                  <a:cubicBezTo>
                    <a:pt x="632" y="192"/>
                    <a:pt x="632" y="192"/>
                    <a:pt x="632" y="192"/>
                  </a:cubicBezTo>
                  <a:cubicBezTo>
                    <a:pt x="628" y="192"/>
                    <a:pt x="628" y="192"/>
                    <a:pt x="628" y="192"/>
                  </a:cubicBezTo>
                  <a:cubicBezTo>
                    <a:pt x="628" y="195"/>
                    <a:pt x="628" y="195"/>
                    <a:pt x="628" y="195"/>
                  </a:cubicBezTo>
                  <a:cubicBezTo>
                    <a:pt x="632" y="195"/>
                    <a:pt x="632" y="195"/>
                    <a:pt x="632" y="195"/>
                  </a:cubicBezTo>
                  <a:cubicBezTo>
                    <a:pt x="632" y="208"/>
                    <a:pt x="632" y="208"/>
                    <a:pt x="632" y="208"/>
                  </a:cubicBezTo>
                  <a:cubicBezTo>
                    <a:pt x="632" y="214"/>
                    <a:pt x="634" y="215"/>
                    <a:pt x="638" y="215"/>
                  </a:cubicBezTo>
                  <a:cubicBezTo>
                    <a:pt x="641" y="215"/>
                    <a:pt x="641" y="215"/>
                    <a:pt x="641" y="215"/>
                  </a:cubicBezTo>
                  <a:cubicBezTo>
                    <a:pt x="641" y="212"/>
                    <a:pt x="641" y="212"/>
                    <a:pt x="641" y="212"/>
                  </a:cubicBezTo>
                  <a:cubicBezTo>
                    <a:pt x="639" y="212"/>
                    <a:pt x="639" y="212"/>
                    <a:pt x="639" y="212"/>
                  </a:cubicBezTo>
                  <a:cubicBezTo>
                    <a:pt x="637" y="212"/>
                    <a:pt x="636" y="212"/>
                    <a:pt x="636" y="209"/>
                  </a:cubicBezTo>
                  <a:cubicBezTo>
                    <a:pt x="636" y="195"/>
                    <a:pt x="636" y="195"/>
                    <a:pt x="636" y="195"/>
                  </a:cubicBezTo>
                  <a:cubicBezTo>
                    <a:pt x="641" y="195"/>
                    <a:pt x="641" y="195"/>
                    <a:pt x="641" y="195"/>
                  </a:cubicBezTo>
                  <a:cubicBezTo>
                    <a:pt x="641" y="192"/>
                    <a:pt x="641" y="192"/>
                    <a:pt x="641" y="192"/>
                  </a:cubicBezTo>
                  <a:cubicBezTo>
                    <a:pt x="636" y="192"/>
                    <a:pt x="636" y="192"/>
                    <a:pt x="636" y="192"/>
                  </a:cubicBezTo>
                  <a:lnTo>
                    <a:pt x="636" y="184"/>
                  </a:lnTo>
                  <a:close/>
                  <a:moveTo>
                    <a:pt x="150" y="94"/>
                  </a:moveTo>
                  <a:cubicBezTo>
                    <a:pt x="149" y="93"/>
                    <a:pt x="147" y="93"/>
                    <a:pt x="146" y="94"/>
                  </a:cubicBezTo>
                  <a:cubicBezTo>
                    <a:pt x="136" y="105"/>
                    <a:pt x="136" y="105"/>
                    <a:pt x="136" y="105"/>
                  </a:cubicBezTo>
                  <a:cubicBezTo>
                    <a:pt x="136" y="105"/>
                    <a:pt x="135" y="106"/>
                    <a:pt x="135" y="107"/>
                  </a:cubicBezTo>
                  <a:cubicBezTo>
                    <a:pt x="135" y="107"/>
                    <a:pt x="136" y="108"/>
                    <a:pt x="136" y="108"/>
                  </a:cubicBezTo>
                  <a:cubicBezTo>
                    <a:pt x="146" y="119"/>
                    <a:pt x="146" y="119"/>
                    <a:pt x="146" y="119"/>
                  </a:cubicBezTo>
                  <a:cubicBezTo>
                    <a:pt x="147" y="119"/>
                    <a:pt x="148" y="120"/>
                    <a:pt x="148" y="120"/>
                  </a:cubicBezTo>
                  <a:cubicBezTo>
                    <a:pt x="149" y="120"/>
                    <a:pt x="150" y="119"/>
                    <a:pt x="150" y="119"/>
                  </a:cubicBezTo>
                  <a:cubicBezTo>
                    <a:pt x="161" y="108"/>
                    <a:pt x="161" y="108"/>
                    <a:pt x="161" y="108"/>
                  </a:cubicBezTo>
                  <a:cubicBezTo>
                    <a:pt x="161" y="108"/>
                    <a:pt x="161" y="107"/>
                    <a:pt x="161" y="107"/>
                  </a:cubicBezTo>
                  <a:cubicBezTo>
                    <a:pt x="161" y="106"/>
                    <a:pt x="161" y="105"/>
                    <a:pt x="161" y="105"/>
                  </a:cubicBezTo>
                  <a:lnTo>
                    <a:pt x="150" y="94"/>
                  </a:lnTo>
                  <a:close/>
                  <a:moveTo>
                    <a:pt x="202" y="107"/>
                  </a:moveTo>
                  <a:cubicBezTo>
                    <a:pt x="202" y="107"/>
                    <a:pt x="202" y="108"/>
                    <a:pt x="202" y="108"/>
                  </a:cubicBezTo>
                  <a:cubicBezTo>
                    <a:pt x="213" y="119"/>
                    <a:pt x="213" y="119"/>
                    <a:pt x="213" y="119"/>
                  </a:cubicBezTo>
                  <a:cubicBezTo>
                    <a:pt x="213" y="119"/>
                    <a:pt x="214" y="120"/>
                    <a:pt x="215" y="120"/>
                  </a:cubicBezTo>
                  <a:cubicBezTo>
                    <a:pt x="215" y="120"/>
                    <a:pt x="216" y="119"/>
                    <a:pt x="217" y="119"/>
                  </a:cubicBezTo>
                  <a:cubicBezTo>
                    <a:pt x="227" y="108"/>
                    <a:pt x="227" y="108"/>
                    <a:pt x="227" y="108"/>
                  </a:cubicBezTo>
                  <a:cubicBezTo>
                    <a:pt x="228" y="107"/>
                    <a:pt x="228" y="106"/>
                    <a:pt x="227" y="105"/>
                  </a:cubicBezTo>
                  <a:cubicBezTo>
                    <a:pt x="217" y="94"/>
                    <a:pt x="217" y="94"/>
                    <a:pt x="217" y="94"/>
                  </a:cubicBezTo>
                  <a:cubicBezTo>
                    <a:pt x="216" y="94"/>
                    <a:pt x="215" y="93"/>
                    <a:pt x="215" y="93"/>
                  </a:cubicBezTo>
                  <a:cubicBezTo>
                    <a:pt x="214" y="93"/>
                    <a:pt x="213" y="94"/>
                    <a:pt x="213" y="94"/>
                  </a:cubicBezTo>
                  <a:cubicBezTo>
                    <a:pt x="202" y="105"/>
                    <a:pt x="202" y="105"/>
                    <a:pt x="202" y="105"/>
                  </a:cubicBezTo>
                  <a:cubicBezTo>
                    <a:pt x="202" y="105"/>
                    <a:pt x="202" y="106"/>
                    <a:pt x="202" y="107"/>
                  </a:cubicBezTo>
                  <a:close/>
                  <a:moveTo>
                    <a:pt x="700" y="215"/>
                  </a:moveTo>
                  <a:cubicBezTo>
                    <a:pt x="704" y="215"/>
                    <a:pt x="704" y="215"/>
                    <a:pt x="704" y="215"/>
                  </a:cubicBezTo>
                  <a:cubicBezTo>
                    <a:pt x="704" y="192"/>
                    <a:pt x="704" y="192"/>
                    <a:pt x="704" y="192"/>
                  </a:cubicBezTo>
                  <a:cubicBezTo>
                    <a:pt x="700" y="192"/>
                    <a:pt x="700" y="192"/>
                    <a:pt x="700" y="192"/>
                  </a:cubicBezTo>
                  <a:lnTo>
                    <a:pt x="700" y="215"/>
                  </a:lnTo>
                  <a:close/>
                  <a:moveTo>
                    <a:pt x="183" y="127"/>
                  </a:moveTo>
                  <a:cubicBezTo>
                    <a:pt x="182" y="126"/>
                    <a:pt x="181" y="126"/>
                    <a:pt x="180" y="127"/>
                  </a:cubicBezTo>
                  <a:cubicBezTo>
                    <a:pt x="169" y="138"/>
                    <a:pt x="169" y="138"/>
                    <a:pt x="169" y="138"/>
                  </a:cubicBezTo>
                  <a:cubicBezTo>
                    <a:pt x="169" y="138"/>
                    <a:pt x="168" y="139"/>
                    <a:pt x="168" y="140"/>
                  </a:cubicBezTo>
                  <a:cubicBezTo>
                    <a:pt x="168" y="140"/>
                    <a:pt x="169" y="141"/>
                    <a:pt x="169" y="141"/>
                  </a:cubicBezTo>
                  <a:cubicBezTo>
                    <a:pt x="180" y="152"/>
                    <a:pt x="180" y="152"/>
                    <a:pt x="180" y="152"/>
                  </a:cubicBezTo>
                  <a:cubicBezTo>
                    <a:pt x="180" y="152"/>
                    <a:pt x="181" y="153"/>
                    <a:pt x="182" y="153"/>
                  </a:cubicBezTo>
                  <a:cubicBezTo>
                    <a:pt x="182" y="153"/>
                    <a:pt x="183" y="152"/>
                    <a:pt x="183" y="152"/>
                  </a:cubicBezTo>
                  <a:cubicBezTo>
                    <a:pt x="194" y="141"/>
                    <a:pt x="194" y="141"/>
                    <a:pt x="194" y="141"/>
                  </a:cubicBezTo>
                  <a:cubicBezTo>
                    <a:pt x="195" y="140"/>
                    <a:pt x="195" y="139"/>
                    <a:pt x="194" y="138"/>
                  </a:cubicBezTo>
                  <a:lnTo>
                    <a:pt x="183" y="127"/>
                  </a:lnTo>
                  <a:close/>
                  <a:moveTo>
                    <a:pt x="656" y="191"/>
                  </a:moveTo>
                  <a:cubicBezTo>
                    <a:pt x="649" y="191"/>
                    <a:pt x="644" y="196"/>
                    <a:pt x="644" y="204"/>
                  </a:cubicBezTo>
                  <a:cubicBezTo>
                    <a:pt x="644" y="211"/>
                    <a:pt x="649" y="216"/>
                    <a:pt x="656" y="216"/>
                  </a:cubicBezTo>
                  <a:cubicBezTo>
                    <a:pt x="663" y="216"/>
                    <a:pt x="668" y="211"/>
                    <a:pt x="668" y="204"/>
                  </a:cubicBezTo>
                  <a:cubicBezTo>
                    <a:pt x="668" y="196"/>
                    <a:pt x="663" y="191"/>
                    <a:pt x="656" y="191"/>
                  </a:cubicBezTo>
                  <a:close/>
                  <a:moveTo>
                    <a:pt x="656" y="213"/>
                  </a:moveTo>
                  <a:cubicBezTo>
                    <a:pt x="651" y="213"/>
                    <a:pt x="648" y="209"/>
                    <a:pt x="648" y="204"/>
                  </a:cubicBezTo>
                  <a:cubicBezTo>
                    <a:pt x="648" y="198"/>
                    <a:pt x="651" y="194"/>
                    <a:pt x="656" y="194"/>
                  </a:cubicBezTo>
                  <a:cubicBezTo>
                    <a:pt x="660" y="194"/>
                    <a:pt x="664" y="198"/>
                    <a:pt x="664" y="204"/>
                  </a:cubicBezTo>
                  <a:cubicBezTo>
                    <a:pt x="664" y="209"/>
                    <a:pt x="660" y="213"/>
                    <a:pt x="656" y="213"/>
                  </a:cubicBezTo>
                  <a:close/>
                  <a:moveTo>
                    <a:pt x="580" y="215"/>
                  </a:moveTo>
                  <a:cubicBezTo>
                    <a:pt x="603" y="215"/>
                    <a:pt x="603" y="215"/>
                    <a:pt x="603" y="215"/>
                  </a:cubicBezTo>
                  <a:cubicBezTo>
                    <a:pt x="603" y="212"/>
                    <a:pt x="603" y="212"/>
                    <a:pt x="603" y="212"/>
                  </a:cubicBezTo>
                  <a:cubicBezTo>
                    <a:pt x="584" y="212"/>
                    <a:pt x="584" y="212"/>
                    <a:pt x="584" y="212"/>
                  </a:cubicBezTo>
                  <a:cubicBezTo>
                    <a:pt x="584" y="200"/>
                    <a:pt x="584" y="200"/>
                    <a:pt x="584" y="200"/>
                  </a:cubicBezTo>
                  <a:cubicBezTo>
                    <a:pt x="601" y="200"/>
                    <a:pt x="601" y="200"/>
                    <a:pt x="601" y="200"/>
                  </a:cubicBezTo>
                  <a:cubicBezTo>
                    <a:pt x="601" y="197"/>
                    <a:pt x="601" y="197"/>
                    <a:pt x="601" y="197"/>
                  </a:cubicBezTo>
                  <a:cubicBezTo>
                    <a:pt x="584" y="197"/>
                    <a:pt x="584" y="197"/>
                    <a:pt x="584" y="197"/>
                  </a:cubicBezTo>
                  <a:cubicBezTo>
                    <a:pt x="584" y="185"/>
                    <a:pt x="584" y="185"/>
                    <a:pt x="584" y="185"/>
                  </a:cubicBezTo>
                  <a:cubicBezTo>
                    <a:pt x="603" y="185"/>
                    <a:pt x="603" y="185"/>
                    <a:pt x="603" y="185"/>
                  </a:cubicBezTo>
                  <a:cubicBezTo>
                    <a:pt x="603" y="182"/>
                    <a:pt x="603" y="182"/>
                    <a:pt x="603" y="182"/>
                  </a:cubicBezTo>
                  <a:cubicBezTo>
                    <a:pt x="580" y="182"/>
                    <a:pt x="580" y="182"/>
                    <a:pt x="580" y="182"/>
                  </a:cubicBezTo>
                  <a:lnTo>
                    <a:pt x="580" y="215"/>
                  </a:lnTo>
                  <a:close/>
                  <a:moveTo>
                    <a:pt x="41" y="108"/>
                  </a:moveTo>
                  <a:cubicBezTo>
                    <a:pt x="37" y="105"/>
                    <a:pt x="31" y="105"/>
                    <a:pt x="27" y="108"/>
                  </a:cubicBezTo>
                  <a:cubicBezTo>
                    <a:pt x="3" y="133"/>
                    <a:pt x="3" y="133"/>
                    <a:pt x="3" y="133"/>
                  </a:cubicBezTo>
                  <a:cubicBezTo>
                    <a:pt x="1" y="135"/>
                    <a:pt x="0" y="137"/>
                    <a:pt x="0" y="140"/>
                  </a:cubicBezTo>
                  <a:cubicBezTo>
                    <a:pt x="0" y="142"/>
                    <a:pt x="1" y="145"/>
                    <a:pt x="3" y="147"/>
                  </a:cubicBezTo>
                  <a:cubicBezTo>
                    <a:pt x="20" y="164"/>
                    <a:pt x="20" y="164"/>
                    <a:pt x="20" y="164"/>
                  </a:cubicBezTo>
                  <a:cubicBezTo>
                    <a:pt x="13" y="171"/>
                    <a:pt x="13" y="171"/>
                    <a:pt x="13" y="171"/>
                  </a:cubicBezTo>
                  <a:cubicBezTo>
                    <a:pt x="10" y="175"/>
                    <a:pt x="10" y="181"/>
                    <a:pt x="13" y="185"/>
                  </a:cubicBezTo>
                  <a:cubicBezTo>
                    <a:pt x="15" y="187"/>
                    <a:pt x="18" y="188"/>
                    <a:pt x="21" y="188"/>
                  </a:cubicBezTo>
                  <a:cubicBezTo>
                    <a:pt x="23" y="188"/>
                    <a:pt x="26" y="187"/>
                    <a:pt x="28" y="185"/>
                  </a:cubicBezTo>
                  <a:cubicBezTo>
                    <a:pt x="41" y="171"/>
                    <a:pt x="41" y="171"/>
                    <a:pt x="41" y="171"/>
                  </a:cubicBezTo>
                  <a:cubicBezTo>
                    <a:pt x="41" y="171"/>
                    <a:pt x="41" y="171"/>
                    <a:pt x="41" y="171"/>
                  </a:cubicBezTo>
                  <a:cubicBezTo>
                    <a:pt x="66" y="147"/>
                    <a:pt x="66" y="147"/>
                    <a:pt x="66" y="147"/>
                  </a:cubicBezTo>
                  <a:cubicBezTo>
                    <a:pt x="67" y="145"/>
                    <a:pt x="68" y="142"/>
                    <a:pt x="68" y="140"/>
                  </a:cubicBezTo>
                  <a:cubicBezTo>
                    <a:pt x="68" y="137"/>
                    <a:pt x="67" y="135"/>
                    <a:pt x="66" y="133"/>
                  </a:cubicBezTo>
                  <a:lnTo>
                    <a:pt x="41" y="108"/>
                  </a:lnTo>
                  <a:close/>
                  <a:moveTo>
                    <a:pt x="47" y="141"/>
                  </a:moveTo>
                  <a:cubicBezTo>
                    <a:pt x="36" y="152"/>
                    <a:pt x="36" y="152"/>
                    <a:pt x="36" y="152"/>
                  </a:cubicBezTo>
                  <a:cubicBezTo>
                    <a:pt x="36" y="152"/>
                    <a:pt x="35" y="152"/>
                    <a:pt x="34" y="152"/>
                  </a:cubicBezTo>
                  <a:cubicBezTo>
                    <a:pt x="34" y="152"/>
                    <a:pt x="33" y="152"/>
                    <a:pt x="32" y="152"/>
                  </a:cubicBezTo>
                  <a:cubicBezTo>
                    <a:pt x="22" y="141"/>
                    <a:pt x="22" y="141"/>
                    <a:pt x="22" y="141"/>
                  </a:cubicBezTo>
                  <a:cubicBezTo>
                    <a:pt x="21" y="141"/>
                    <a:pt x="21" y="140"/>
                    <a:pt x="21" y="139"/>
                  </a:cubicBezTo>
                  <a:cubicBezTo>
                    <a:pt x="21" y="139"/>
                    <a:pt x="21" y="138"/>
                    <a:pt x="22" y="137"/>
                  </a:cubicBezTo>
                  <a:cubicBezTo>
                    <a:pt x="32" y="127"/>
                    <a:pt x="32" y="127"/>
                    <a:pt x="32" y="127"/>
                  </a:cubicBezTo>
                  <a:cubicBezTo>
                    <a:pt x="33" y="126"/>
                    <a:pt x="35" y="126"/>
                    <a:pt x="36" y="127"/>
                  </a:cubicBezTo>
                  <a:cubicBezTo>
                    <a:pt x="47" y="137"/>
                    <a:pt x="47" y="137"/>
                    <a:pt x="47" y="137"/>
                  </a:cubicBezTo>
                  <a:cubicBezTo>
                    <a:pt x="48" y="139"/>
                    <a:pt x="48" y="140"/>
                    <a:pt x="47" y="141"/>
                  </a:cubicBezTo>
                  <a:close/>
                  <a:moveTo>
                    <a:pt x="27" y="91"/>
                  </a:moveTo>
                  <a:cubicBezTo>
                    <a:pt x="29" y="93"/>
                    <a:pt x="32" y="94"/>
                    <a:pt x="34" y="94"/>
                  </a:cubicBezTo>
                  <a:cubicBezTo>
                    <a:pt x="37" y="94"/>
                    <a:pt x="39" y="93"/>
                    <a:pt x="41" y="91"/>
                  </a:cubicBezTo>
                  <a:cubicBezTo>
                    <a:pt x="53" y="80"/>
                    <a:pt x="53" y="80"/>
                    <a:pt x="53" y="80"/>
                  </a:cubicBezTo>
                  <a:cubicBezTo>
                    <a:pt x="55" y="78"/>
                    <a:pt x="56" y="75"/>
                    <a:pt x="56" y="73"/>
                  </a:cubicBezTo>
                  <a:cubicBezTo>
                    <a:pt x="56" y="70"/>
                    <a:pt x="55" y="68"/>
                    <a:pt x="53" y="66"/>
                  </a:cubicBezTo>
                  <a:cubicBezTo>
                    <a:pt x="41" y="54"/>
                    <a:pt x="41" y="54"/>
                    <a:pt x="41" y="54"/>
                  </a:cubicBezTo>
                  <a:cubicBezTo>
                    <a:pt x="39" y="52"/>
                    <a:pt x="37" y="51"/>
                    <a:pt x="34" y="51"/>
                  </a:cubicBezTo>
                  <a:cubicBezTo>
                    <a:pt x="32" y="51"/>
                    <a:pt x="29" y="52"/>
                    <a:pt x="27" y="54"/>
                  </a:cubicBezTo>
                  <a:cubicBezTo>
                    <a:pt x="16" y="66"/>
                    <a:pt x="16" y="66"/>
                    <a:pt x="16" y="66"/>
                  </a:cubicBezTo>
                  <a:cubicBezTo>
                    <a:pt x="14" y="68"/>
                    <a:pt x="13" y="70"/>
                    <a:pt x="13" y="73"/>
                  </a:cubicBezTo>
                  <a:cubicBezTo>
                    <a:pt x="13" y="75"/>
                    <a:pt x="14" y="78"/>
                    <a:pt x="16" y="80"/>
                  </a:cubicBezTo>
                  <a:lnTo>
                    <a:pt x="27" y="91"/>
                  </a:lnTo>
                  <a:close/>
                  <a:moveTo>
                    <a:pt x="728" y="111"/>
                  </a:moveTo>
                  <a:cubicBezTo>
                    <a:pt x="728" y="79"/>
                    <a:pt x="698" y="73"/>
                    <a:pt x="674" y="67"/>
                  </a:cubicBezTo>
                  <a:cubicBezTo>
                    <a:pt x="654" y="62"/>
                    <a:pt x="635" y="58"/>
                    <a:pt x="635" y="41"/>
                  </a:cubicBezTo>
                  <a:cubicBezTo>
                    <a:pt x="635" y="27"/>
                    <a:pt x="648" y="15"/>
                    <a:pt x="670" y="15"/>
                  </a:cubicBezTo>
                  <a:cubicBezTo>
                    <a:pt x="691" y="15"/>
                    <a:pt x="708" y="23"/>
                    <a:pt x="718" y="32"/>
                  </a:cubicBezTo>
                  <a:cubicBezTo>
                    <a:pt x="723" y="32"/>
                    <a:pt x="723" y="32"/>
                    <a:pt x="723" y="32"/>
                  </a:cubicBezTo>
                  <a:cubicBezTo>
                    <a:pt x="723" y="16"/>
                    <a:pt x="723" y="16"/>
                    <a:pt x="723" y="16"/>
                  </a:cubicBezTo>
                  <a:cubicBezTo>
                    <a:pt x="714" y="8"/>
                    <a:pt x="695" y="0"/>
                    <a:pt x="674" y="0"/>
                  </a:cubicBezTo>
                  <a:cubicBezTo>
                    <a:pt x="638" y="0"/>
                    <a:pt x="617" y="18"/>
                    <a:pt x="617" y="41"/>
                  </a:cubicBezTo>
                  <a:cubicBezTo>
                    <a:pt x="617" y="72"/>
                    <a:pt x="647" y="77"/>
                    <a:pt x="672" y="83"/>
                  </a:cubicBezTo>
                  <a:cubicBezTo>
                    <a:pt x="691" y="88"/>
                    <a:pt x="711" y="93"/>
                    <a:pt x="711" y="111"/>
                  </a:cubicBezTo>
                  <a:cubicBezTo>
                    <a:pt x="711" y="121"/>
                    <a:pt x="699" y="134"/>
                    <a:pt x="675" y="134"/>
                  </a:cubicBezTo>
                  <a:cubicBezTo>
                    <a:pt x="657" y="134"/>
                    <a:pt x="633" y="124"/>
                    <a:pt x="620" y="110"/>
                  </a:cubicBezTo>
                  <a:cubicBezTo>
                    <a:pt x="615" y="110"/>
                    <a:pt x="615" y="110"/>
                    <a:pt x="615" y="110"/>
                  </a:cubicBezTo>
                  <a:cubicBezTo>
                    <a:pt x="615" y="130"/>
                    <a:pt x="615" y="130"/>
                    <a:pt x="615" y="130"/>
                  </a:cubicBezTo>
                  <a:cubicBezTo>
                    <a:pt x="633" y="144"/>
                    <a:pt x="652" y="150"/>
                    <a:pt x="675" y="150"/>
                  </a:cubicBezTo>
                  <a:cubicBezTo>
                    <a:pt x="709" y="150"/>
                    <a:pt x="728" y="132"/>
                    <a:pt x="728" y="111"/>
                  </a:cubicBezTo>
                  <a:close/>
                  <a:moveTo>
                    <a:pt x="718" y="191"/>
                  </a:moveTo>
                  <a:cubicBezTo>
                    <a:pt x="714" y="191"/>
                    <a:pt x="712" y="193"/>
                    <a:pt x="710" y="194"/>
                  </a:cubicBezTo>
                  <a:cubicBezTo>
                    <a:pt x="710" y="198"/>
                    <a:pt x="710" y="198"/>
                    <a:pt x="710" y="198"/>
                  </a:cubicBezTo>
                  <a:cubicBezTo>
                    <a:pt x="710" y="198"/>
                    <a:pt x="710" y="198"/>
                    <a:pt x="710" y="198"/>
                  </a:cubicBezTo>
                  <a:cubicBezTo>
                    <a:pt x="713" y="196"/>
                    <a:pt x="715" y="195"/>
                    <a:pt x="718" y="195"/>
                  </a:cubicBezTo>
                  <a:cubicBezTo>
                    <a:pt x="721" y="195"/>
                    <a:pt x="723" y="197"/>
                    <a:pt x="724" y="199"/>
                  </a:cubicBezTo>
                  <a:cubicBezTo>
                    <a:pt x="724" y="200"/>
                    <a:pt x="724" y="200"/>
                    <a:pt x="724" y="200"/>
                  </a:cubicBezTo>
                  <a:cubicBezTo>
                    <a:pt x="722" y="200"/>
                    <a:pt x="719" y="201"/>
                    <a:pt x="717" y="201"/>
                  </a:cubicBezTo>
                  <a:cubicBezTo>
                    <a:pt x="712" y="202"/>
                    <a:pt x="708" y="204"/>
                    <a:pt x="708" y="209"/>
                  </a:cubicBezTo>
                  <a:cubicBezTo>
                    <a:pt x="708" y="213"/>
                    <a:pt x="711" y="216"/>
                    <a:pt x="716" y="216"/>
                  </a:cubicBezTo>
                  <a:cubicBezTo>
                    <a:pt x="719" y="216"/>
                    <a:pt x="722" y="215"/>
                    <a:pt x="724" y="212"/>
                  </a:cubicBezTo>
                  <a:cubicBezTo>
                    <a:pt x="724" y="212"/>
                    <a:pt x="724" y="212"/>
                    <a:pt x="724" y="212"/>
                  </a:cubicBezTo>
                  <a:cubicBezTo>
                    <a:pt x="724" y="215"/>
                    <a:pt x="724" y="215"/>
                    <a:pt x="724" y="215"/>
                  </a:cubicBezTo>
                  <a:cubicBezTo>
                    <a:pt x="728" y="215"/>
                    <a:pt x="728" y="215"/>
                    <a:pt x="728" y="215"/>
                  </a:cubicBezTo>
                  <a:cubicBezTo>
                    <a:pt x="728" y="210"/>
                    <a:pt x="728" y="206"/>
                    <a:pt x="728" y="201"/>
                  </a:cubicBezTo>
                  <a:cubicBezTo>
                    <a:pt x="728" y="195"/>
                    <a:pt x="724" y="191"/>
                    <a:pt x="718" y="191"/>
                  </a:cubicBezTo>
                  <a:close/>
                  <a:moveTo>
                    <a:pt x="724" y="208"/>
                  </a:moveTo>
                  <a:cubicBezTo>
                    <a:pt x="724" y="208"/>
                    <a:pt x="724" y="208"/>
                    <a:pt x="724" y="208"/>
                  </a:cubicBezTo>
                  <a:cubicBezTo>
                    <a:pt x="724" y="211"/>
                    <a:pt x="720" y="213"/>
                    <a:pt x="718" y="213"/>
                  </a:cubicBezTo>
                  <a:cubicBezTo>
                    <a:pt x="714" y="213"/>
                    <a:pt x="712" y="211"/>
                    <a:pt x="712" y="209"/>
                  </a:cubicBezTo>
                  <a:cubicBezTo>
                    <a:pt x="712" y="206"/>
                    <a:pt x="714" y="205"/>
                    <a:pt x="718" y="204"/>
                  </a:cubicBezTo>
                  <a:cubicBezTo>
                    <a:pt x="720" y="204"/>
                    <a:pt x="722" y="203"/>
                    <a:pt x="724" y="203"/>
                  </a:cubicBezTo>
                  <a:lnTo>
                    <a:pt x="724" y="208"/>
                  </a:lnTo>
                  <a:close/>
                  <a:moveTo>
                    <a:pt x="700" y="186"/>
                  </a:moveTo>
                  <a:cubicBezTo>
                    <a:pt x="704" y="186"/>
                    <a:pt x="704" y="186"/>
                    <a:pt x="704" y="186"/>
                  </a:cubicBezTo>
                  <a:cubicBezTo>
                    <a:pt x="704" y="181"/>
                    <a:pt x="704" y="181"/>
                    <a:pt x="704" y="181"/>
                  </a:cubicBezTo>
                  <a:cubicBezTo>
                    <a:pt x="700" y="181"/>
                    <a:pt x="700" y="181"/>
                    <a:pt x="700" y="181"/>
                  </a:cubicBezTo>
                  <a:lnTo>
                    <a:pt x="700" y="186"/>
                  </a:lnTo>
                  <a:close/>
                  <a:moveTo>
                    <a:pt x="180" y="85"/>
                  </a:moveTo>
                  <a:cubicBezTo>
                    <a:pt x="180" y="86"/>
                    <a:pt x="181" y="86"/>
                    <a:pt x="182" y="86"/>
                  </a:cubicBezTo>
                  <a:cubicBezTo>
                    <a:pt x="182" y="86"/>
                    <a:pt x="183" y="86"/>
                    <a:pt x="183" y="85"/>
                  </a:cubicBezTo>
                  <a:cubicBezTo>
                    <a:pt x="194" y="75"/>
                    <a:pt x="194" y="75"/>
                    <a:pt x="194" y="75"/>
                  </a:cubicBezTo>
                  <a:cubicBezTo>
                    <a:pt x="195" y="74"/>
                    <a:pt x="195" y="72"/>
                    <a:pt x="194" y="71"/>
                  </a:cubicBezTo>
                  <a:cubicBezTo>
                    <a:pt x="183" y="61"/>
                    <a:pt x="183" y="61"/>
                    <a:pt x="183" y="61"/>
                  </a:cubicBezTo>
                  <a:cubicBezTo>
                    <a:pt x="183" y="60"/>
                    <a:pt x="182" y="60"/>
                    <a:pt x="182" y="60"/>
                  </a:cubicBezTo>
                  <a:cubicBezTo>
                    <a:pt x="181" y="60"/>
                    <a:pt x="180" y="60"/>
                    <a:pt x="180" y="61"/>
                  </a:cubicBezTo>
                  <a:cubicBezTo>
                    <a:pt x="169" y="71"/>
                    <a:pt x="169" y="71"/>
                    <a:pt x="169" y="71"/>
                  </a:cubicBezTo>
                  <a:cubicBezTo>
                    <a:pt x="169" y="72"/>
                    <a:pt x="168" y="72"/>
                    <a:pt x="168" y="73"/>
                  </a:cubicBezTo>
                  <a:cubicBezTo>
                    <a:pt x="168" y="74"/>
                    <a:pt x="169" y="75"/>
                    <a:pt x="169" y="75"/>
                  </a:cubicBezTo>
                  <a:lnTo>
                    <a:pt x="180" y="85"/>
                  </a:lnTo>
                  <a:close/>
                  <a:moveTo>
                    <a:pt x="685" y="192"/>
                  </a:moveTo>
                  <a:cubicBezTo>
                    <a:pt x="682" y="192"/>
                    <a:pt x="678" y="193"/>
                    <a:pt x="677" y="196"/>
                  </a:cubicBezTo>
                  <a:cubicBezTo>
                    <a:pt x="676" y="196"/>
                    <a:pt x="676" y="196"/>
                    <a:pt x="676" y="196"/>
                  </a:cubicBezTo>
                  <a:cubicBezTo>
                    <a:pt x="676" y="192"/>
                    <a:pt x="676" y="192"/>
                    <a:pt x="676" y="192"/>
                  </a:cubicBezTo>
                  <a:cubicBezTo>
                    <a:pt x="673" y="192"/>
                    <a:pt x="673" y="192"/>
                    <a:pt x="673" y="192"/>
                  </a:cubicBezTo>
                  <a:cubicBezTo>
                    <a:pt x="673" y="215"/>
                    <a:pt x="673" y="215"/>
                    <a:pt x="673" y="215"/>
                  </a:cubicBezTo>
                  <a:cubicBezTo>
                    <a:pt x="677" y="215"/>
                    <a:pt x="677" y="215"/>
                    <a:pt x="677" y="215"/>
                  </a:cubicBezTo>
                  <a:cubicBezTo>
                    <a:pt x="677" y="200"/>
                    <a:pt x="677" y="200"/>
                    <a:pt x="677" y="200"/>
                  </a:cubicBezTo>
                  <a:cubicBezTo>
                    <a:pt x="677" y="197"/>
                    <a:pt x="681" y="195"/>
                    <a:pt x="684" y="195"/>
                  </a:cubicBezTo>
                  <a:cubicBezTo>
                    <a:pt x="687" y="195"/>
                    <a:pt x="690" y="197"/>
                    <a:pt x="690" y="201"/>
                  </a:cubicBezTo>
                  <a:cubicBezTo>
                    <a:pt x="690" y="215"/>
                    <a:pt x="690" y="215"/>
                    <a:pt x="690" y="215"/>
                  </a:cubicBezTo>
                  <a:cubicBezTo>
                    <a:pt x="694" y="215"/>
                    <a:pt x="694" y="215"/>
                    <a:pt x="694" y="215"/>
                  </a:cubicBezTo>
                  <a:cubicBezTo>
                    <a:pt x="694" y="200"/>
                    <a:pt x="694" y="200"/>
                    <a:pt x="694" y="200"/>
                  </a:cubicBezTo>
                  <a:cubicBezTo>
                    <a:pt x="694" y="194"/>
                    <a:pt x="690" y="192"/>
                    <a:pt x="685" y="192"/>
                  </a:cubicBezTo>
                  <a:close/>
                  <a:moveTo>
                    <a:pt x="501" y="196"/>
                  </a:moveTo>
                  <a:cubicBezTo>
                    <a:pt x="500" y="196"/>
                    <a:pt x="500" y="196"/>
                    <a:pt x="500" y="196"/>
                  </a:cubicBezTo>
                  <a:cubicBezTo>
                    <a:pt x="500" y="192"/>
                    <a:pt x="500" y="192"/>
                    <a:pt x="500" y="192"/>
                  </a:cubicBezTo>
                  <a:cubicBezTo>
                    <a:pt x="496" y="192"/>
                    <a:pt x="496" y="192"/>
                    <a:pt x="496" y="192"/>
                  </a:cubicBezTo>
                  <a:cubicBezTo>
                    <a:pt x="496" y="215"/>
                    <a:pt x="496" y="215"/>
                    <a:pt x="496" y="215"/>
                  </a:cubicBezTo>
                  <a:cubicBezTo>
                    <a:pt x="500" y="215"/>
                    <a:pt x="500" y="215"/>
                    <a:pt x="500" y="215"/>
                  </a:cubicBezTo>
                  <a:cubicBezTo>
                    <a:pt x="500" y="202"/>
                    <a:pt x="500" y="202"/>
                    <a:pt x="500" y="202"/>
                  </a:cubicBezTo>
                  <a:cubicBezTo>
                    <a:pt x="501" y="198"/>
                    <a:pt x="503" y="195"/>
                    <a:pt x="506" y="195"/>
                  </a:cubicBezTo>
                  <a:cubicBezTo>
                    <a:pt x="509" y="195"/>
                    <a:pt x="509" y="195"/>
                    <a:pt x="509" y="195"/>
                  </a:cubicBezTo>
                  <a:cubicBezTo>
                    <a:pt x="509" y="192"/>
                    <a:pt x="509" y="192"/>
                    <a:pt x="509" y="192"/>
                  </a:cubicBezTo>
                  <a:cubicBezTo>
                    <a:pt x="506" y="192"/>
                    <a:pt x="506" y="192"/>
                    <a:pt x="506" y="192"/>
                  </a:cubicBezTo>
                  <a:cubicBezTo>
                    <a:pt x="503" y="192"/>
                    <a:pt x="501" y="193"/>
                    <a:pt x="501" y="196"/>
                  </a:cubicBezTo>
                  <a:close/>
                  <a:moveTo>
                    <a:pt x="513" y="215"/>
                  </a:moveTo>
                  <a:cubicBezTo>
                    <a:pt x="517" y="215"/>
                    <a:pt x="517" y="215"/>
                    <a:pt x="517" y="215"/>
                  </a:cubicBezTo>
                  <a:cubicBezTo>
                    <a:pt x="517" y="192"/>
                    <a:pt x="517" y="192"/>
                    <a:pt x="517" y="192"/>
                  </a:cubicBezTo>
                  <a:cubicBezTo>
                    <a:pt x="513" y="192"/>
                    <a:pt x="513" y="192"/>
                    <a:pt x="513" y="192"/>
                  </a:cubicBezTo>
                  <a:lnTo>
                    <a:pt x="513" y="215"/>
                  </a:lnTo>
                  <a:close/>
                  <a:moveTo>
                    <a:pt x="525" y="2"/>
                  </a:moveTo>
                  <a:cubicBezTo>
                    <a:pt x="472" y="142"/>
                    <a:pt x="472" y="142"/>
                    <a:pt x="472" y="142"/>
                  </a:cubicBezTo>
                  <a:cubicBezTo>
                    <a:pt x="472" y="147"/>
                    <a:pt x="472" y="147"/>
                    <a:pt x="472" y="147"/>
                  </a:cubicBezTo>
                  <a:cubicBezTo>
                    <a:pt x="487" y="147"/>
                    <a:pt x="487" y="147"/>
                    <a:pt x="487" y="147"/>
                  </a:cubicBezTo>
                  <a:cubicBezTo>
                    <a:pt x="506" y="95"/>
                    <a:pt x="506" y="95"/>
                    <a:pt x="506" y="95"/>
                  </a:cubicBezTo>
                  <a:cubicBezTo>
                    <a:pt x="569" y="95"/>
                    <a:pt x="569" y="95"/>
                    <a:pt x="569" y="95"/>
                  </a:cubicBezTo>
                  <a:cubicBezTo>
                    <a:pt x="589" y="147"/>
                    <a:pt x="589" y="147"/>
                    <a:pt x="589" y="147"/>
                  </a:cubicBezTo>
                  <a:cubicBezTo>
                    <a:pt x="606" y="147"/>
                    <a:pt x="606" y="147"/>
                    <a:pt x="606" y="147"/>
                  </a:cubicBezTo>
                  <a:cubicBezTo>
                    <a:pt x="606" y="142"/>
                    <a:pt x="606" y="142"/>
                    <a:pt x="606" y="142"/>
                  </a:cubicBezTo>
                  <a:cubicBezTo>
                    <a:pt x="551" y="2"/>
                    <a:pt x="551" y="2"/>
                    <a:pt x="551" y="2"/>
                  </a:cubicBezTo>
                  <a:lnTo>
                    <a:pt x="525" y="2"/>
                  </a:lnTo>
                  <a:close/>
                  <a:moveTo>
                    <a:pt x="512" y="81"/>
                  </a:moveTo>
                  <a:cubicBezTo>
                    <a:pt x="534" y="23"/>
                    <a:pt x="534" y="23"/>
                    <a:pt x="534" y="23"/>
                  </a:cubicBezTo>
                  <a:cubicBezTo>
                    <a:pt x="537" y="14"/>
                    <a:pt x="537" y="14"/>
                    <a:pt x="537" y="14"/>
                  </a:cubicBezTo>
                  <a:cubicBezTo>
                    <a:pt x="537" y="14"/>
                    <a:pt x="537" y="14"/>
                    <a:pt x="537" y="14"/>
                  </a:cubicBezTo>
                  <a:cubicBezTo>
                    <a:pt x="540" y="23"/>
                    <a:pt x="540" y="23"/>
                    <a:pt x="540" y="23"/>
                  </a:cubicBezTo>
                  <a:cubicBezTo>
                    <a:pt x="563" y="81"/>
                    <a:pt x="563" y="81"/>
                    <a:pt x="563" y="81"/>
                  </a:cubicBezTo>
                  <a:lnTo>
                    <a:pt x="512" y="81"/>
                  </a:lnTo>
                  <a:close/>
                  <a:moveTo>
                    <a:pt x="480" y="191"/>
                  </a:moveTo>
                  <a:cubicBezTo>
                    <a:pt x="477" y="191"/>
                    <a:pt x="474" y="193"/>
                    <a:pt x="473" y="195"/>
                  </a:cubicBezTo>
                  <a:cubicBezTo>
                    <a:pt x="473" y="195"/>
                    <a:pt x="473" y="195"/>
                    <a:pt x="473" y="195"/>
                  </a:cubicBezTo>
                  <a:cubicBezTo>
                    <a:pt x="473" y="192"/>
                    <a:pt x="473" y="192"/>
                    <a:pt x="473" y="192"/>
                  </a:cubicBezTo>
                  <a:cubicBezTo>
                    <a:pt x="469" y="192"/>
                    <a:pt x="469" y="192"/>
                    <a:pt x="469" y="192"/>
                  </a:cubicBezTo>
                  <a:cubicBezTo>
                    <a:pt x="469" y="225"/>
                    <a:pt x="469" y="225"/>
                    <a:pt x="469" y="225"/>
                  </a:cubicBezTo>
                  <a:cubicBezTo>
                    <a:pt x="473" y="225"/>
                    <a:pt x="473" y="225"/>
                    <a:pt x="473" y="225"/>
                  </a:cubicBezTo>
                  <a:cubicBezTo>
                    <a:pt x="473" y="212"/>
                    <a:pt x="473" y="212"/>
                    <a:pt x="473" y="212"/>
                  </a:cubicBezTo>
                  <a:cubicBezTo>
                    <a:pt x="473" y="212"/>
                    <a:pt x="473" y="212"/>
                    <a:pt x="473" y="212"/>
                  </a:cubicBezTo>
                  <a:cubicBezTo>
                    <a:pt x="474" y="214"/>
                    <a:pt x="477" y="216"/>
                    <a:pt x="480" y="216"/>
                  </a:cubicBezTo>
                  <a:cubicBezTo>
                    <a:pt x="486" y="216"/>
                    <a:pt x="491" y="211"/>
                    <a:pt x="491" y="203"/>
                  </a:cubicBezTo>
                  <a:cubicBezTo>
                    <a:pt x="491" y="196"/>
                    <a:pt x="487" y="191"/>
                    <a:pt x="480" y="191"/>
                  </a:cubicBezTo>
                  <a:close/>
                  <a:moveTo>
                    <a:pt x="479" y="212"/>
                  </a:moveTo>
                  <a:cubicBezTo>
                    <a:pt x="476" y="212"/>
                    <a:pt x="473" y="211"/>
                    <a:pt x="473" y="208"/>
                  </a:cubicBezTo>
                  <a:cubicBezTo>
                    <a:pt x="473" y="201"/>
                    <a:pt x="473" y="201"/>
                    <a:pt x="473" y="201"/>
                  </a:cubicBezTo>
                  <a:cubicBezTo>
                    <a:pt x="473" y="197"/>
                    <a:pt x="476" y="195"/>
                    <a:pt x="479" y="195"/>
                  </a:cubicBezTo>
                  <a:cubicBezTo>
                    <a:pt x="484" y="195"/>
                    <a:pt x="488" y="198"/>
                    <a:pt x="488" y="203"/>
                  </a:cubicBezTo>
                  <a:cubicBezTo>
                    <a:pt x="488" y="209"/>
                    <a:pt x="484" y="212"/>
                    <a:pt x="479" y="212"/>
                  </a:cubicBezTo>
                  <a:close/>
                  <a:moveTo>
                    <a:pt x="513" y="186"/>
                  </a:moveTo>
                  <a:cubicBezTo>
                    <a:pt x="517" y="186"/>
                    <a:pt x="517" y="186"/>
                    <a:pt x="517" y="186"/>
                  </a:cubicBezTo>
                  <a:cubicBezTo>
                    <a:pt x="517" y="181"/>
                    <a:pt x="517" y="181"/>
                    <a:pt x="517" y="181"/>
                  </a:cubicBezTo>
                  <a:cubicBezTo>
                    <a:pt x="513" y="181"/>
                    <a:pt x="513" y="181"/>
                    <a:pt x="513" y="181"/>
                  </a:cubicBezTo>
                  <a:lnTo>
                    <a:pt x="513" y="186"/>
                  </a:lnTo>
                  <a:close/>
                  <a:moveTo>
                    <a:pt x="566" y="204"/>
                  </a:moveTo>
                  <a:cubicBezTo>
                    <a:pt x="566" y="197"/>
                    <a:pt x="563" y="191"/>
                    <a:pt x="555" y="191"/>
                  </a:cubicBezTo>
                  <a:cubicBezTo>
                    <a:pt x="548" y="191"/>
                    <a:pt x="544" y="197"/>
                    <a:pt x="544" y="203"/>
                  </a:cubicBezTo>
                  <a:cubicBezTo>
                    <a:pt x="544" y="212"/>
                    <a:pt x="549" y="216"/>
                    <a:pt x="557" y="216"/>
                  </a:cubicBezTo>
                  <a:cubicBezTo>
                    <a:pt x="559" y="216"/>
                    <a:pt x="563" y="215"/>
                    <a:pt x="565" y="213"/>
                  </a:cubicBezTo>
                  <a:cubicBezTo>
                    <a:pt x="565" y="210"/>
                    <a:pt x="565" y="210"/>
                    <a:pt x="565" y="210"/>
                  </a:cubicBezTo>
                  <a:cubicBezTo>
                    <a:pt x="564" y="210"/>
                    <a:pt x="564" y="210"/>
                    <a:pt x="564" y="210"/>
                  </a:cubicBezTo>
                  <a:cubicBezTo>
                    <a:pt x="562" y="212"/>
                    <a:pt x="559" y="213"/>
                    <a:pt x="557" y="213"/>
                  </a:cubicBezTo>
                  <a:cubicBezTo>
                    <a:pt x="552" y="213"/>
                    <a:pt x="550" y="211"/>
                    <a:pt x="549" y="208"/>
                  </a:cubicBezTo>
                  <a:cubicBezTo>
                    <a:pt x="548" y="207"/>
                    <a:pt x="548" y="206"/>
                    <a:pt x="548" y="204"/>
                  </a:cubicBezTo>
                  <a:cubicBezTo>
                    <a:pt x="548" y="204"/>
                    <a:pt x="548" y="204"/>
                    <a:pt x="548" y="204"/>
                  </a:cubicBezTo>
                  <a:lnTo>
                    <a:pt x="566" y="204"/>
                  </a:lnTo>
                  <a:close/>
                  <a:moveTo>
                    <a:pt x="555" y="194"/>
                  </a:moveTo>
                  <a:cubicBezTo>
                    <a:pt x="559" y="194"/>
                    <a:pt x="562" y="197"/>
                    <a:pt x="562" y="201"/>
                  </a:cubicBezTo>
                  <a:cubicBezTo>
                    <a:pt x="548" y="201"/>
                    <a:pt x="548" y="201"/>
                    <a:pt x="548" y="201"/>
                  </a:cubicBezTo>
                  <a:cubicBezTo>
                    <a:pt x="549" y="197"/>
                    <a:pt x="551" y="194"/>
                    <a:pt x="555" y="194"/>
                  </a:cubicBezTo>
                  <a:close/>
                  <a:moveTo>
                    <a:pt x="526" y="198"/>
                  </a:moveTo>
                  <a:cubicBezTo>
                    <a:pt x="526" y="196"/>
                    <a:pt x="528" y="194"/>
                    <a:pt x="532" y="194"/>
                  </a:cubicBezTo>
                  <a:cubicBezTo>
                    <a:pt x="536" y="194"/>
                    <a:pt x="538" y="196"/>
                    <a:pt x="539" y="197"/>
                  </a:cubicBezTo>
                  <a:cubicBezTo>
                    <a:pt x="540" y="197"/>
                    <a:pt x="540" y="197"/>
                    <a:pt x="540" y="197"/>
                  </a:cubicBezTo>
                  <a:cubicBezTo>
                    <a:pt x="540" y="193"/>
                    <a:pt x="540" y="193"/>
                    <a:pt x="540" y="193"/>
                  </a:cubicBezTo>
                  <a:cubicBezTo>
                    <a:pt x="538" y="193"/>
                    <a:pt x="536" y="192"/>
                    <a:pt x="532" y="192"/>
                  </a:cubicBezTo>
                  <a:cubicBezTo>
                    <a:pt x="526" y="192"/>
                    <a:pt x="523" y="194"/>
                    <a:pt x="523" y="198"/>
                  </a:cubicBezTo>
                  <a:cubicBezTo>
                    <a:pt x="523" y="206"/>
                    <a:pt x="537" y="204"/>
                    <a:pt x="537" y="209"/>
                  </a:cubicBezTo>
                  <a:cubicBezTo>
                    <a:pt x="537" y="212"/>
                    <a:pt x="535" y="213"/>
                    <a:pt x="532" y="213"/>
                  </a:cubicBezTo>
                  <a:cubicBezTo>
                    <a:pt x="529" y="213"/>
                    <a:pt x="525" y="211"/>
                    <a:pt x="524" y="210"/>
                  </a:cubicBezTo>
                  <a:cubicBezTo>
                    <a:pt x="523" y="210"/>
                    <a:pt x="523" y="210"/>
                    <a:pt x="523" y="210"/>
                  </a:cubicBezTo>
                  <a:cubicBezTo>
                    <a:pt x="523" y="213"/>
                    <a:pt x="523" y="213"/>
                    <a:pt x="523" y="213"/>
                  </a:cubicBezTo>
                  <a:cubicBezTo>
                    <a:pt x="525" y="215"/>
                    <a:pt x="528" y="216"/>
                    <a:pt x="531" y="216"/>
                  </a:cubicBezTo>
                  <a:cubicBezTo>
                    <a:pt x="538" y="216"/>
                    <a:pt x="541" y="213"/>
                    <a:pt x="541" y="209"/>
                  </a:cubicBezTo>
                  <a:cubicBezTo>
                    <a:pt x="541" y="201"/>
                    <a:pt x="526" y="203"/>
                    <a:pt x="526" y="198"/>
                  </a:cubicBezTo>
                  <a:close/>
                  <a:moveTo>
                    <a:pt x="359" y="215"/>
                  </a:moveTo>
                  <a:cubicBezTo>
                    <a:pt x="382" y="215"/>
                    <a:pt x="382" y="215"/>
                    <a:pt x="382" y="215"/>
                  </a:cubicBezTo>
                  <a:cubicBezTo>
                    <a:pt x="382" y="212"/>
                    <a:pt x="382" y="212"/>
                    <a:pt x="382" y="212"/>
                  </a:cubicBezTo>
                  <a:cubicBezTo>
                    <a:pt x="363" y="212"/>
                    <a:pt x="363" y="212"/>
                    <a:pt x="363" y="212"/>
                  </a:cubicBezTo>
                  <a:cubicBezTo>
                    <a:pt x="363" y="200"/>
                    <a:pt x="363" y="200"/>
                    <a:pt x="363" y="200"/>
                  </a:cubicBezTo>
                  <a:cubicBezTo>
                    <a:pt x="381" y="200"/>
                    <a:pt x="381" y="200"/>
                    <a:pt x="381" y="200"/>
                  </a:cubicBezTo>
                  <a:cubicBezTo>
                    <a:pt x="381" y="197"/>
                    <a:pt x="381" y="197"/>
                    <a:pt x="381" y="197"/>
                  </a:cubicBezTo>
                  <a:cubicBezTo>
                    <a:pt x="363" y="197"/>
                    <a:pt x="363" y="197"/>
                    <a:pt x="363" y="197"/>
                  </a:cubicBezTo>
                  <a:cubicBezTo>
                    <a:pt x="363" y="185"/>
                    <a:pt x="363" y="185"/>
                    <a:pt x="363" y="185"/>
                  </a:cubicBezTo>
                  <a:cubicBezTo>
                    <a:pt x="382" y="185"/>
                    <a:pt x="382" y="185"/>
                    <a:pt x="382" y="185"/>
                  </a:cubicBezTo>
                  <a:cubicBezTo>
                    <a:pt x="382" y="182"/>
                    <a:pt x="382" y="182"/>
                    <a:pt x="382" y="182"/>
                  </a:cubicBezTo>
                  <a:cubicBezTo>
                    <a:pt x="359" y="182"/>
                    <a:pt x="359" y="182"/>
                    <a:pt x="359" y="182"/>
                  </a:cubicBezTo>
                  <a:lnTo>
                    <a:pt x="359" y="215"/>
                  </a:lnTo>
                  <a:close/>
                  <a:moveTo>
                    <a:pt x="457" y="196"/>
                  </a:moveTo>
                  <a:cubicBezTo>
                    <a:pt x="456" y="196"/>
                    <a:pt x="456" y="196"/>
                    <a:pt x="456" y="196"/>
                  </a:cubicBezTo>
                  <a:cubicBezTo>
                    <a:pt x="456" y="192"/>
                    <a:pt x="456" y="192"/>
                    <a:pt x="456" y="192"/>
                  </a:cubicBezTo>
                  <a:cubicBezTo>
                    <a:pt x="453" y="192"/>
                    <a:pt x="453" y="192"/>
                    <a:pt x="453" y="192"/>
                  </a:cubicBezTo>
                  <a:cubicBezTo>
                    <a:pt x="453" y="215"/>
                    <a:pt x="453" y="215"/>
                    <a:pt x="453" y="215"/>
                  </a:cubicBezTo>
                  <a:cubicBezTo>
                    <a:pt x="457" y="215"/>
                    <a:pt x="457" y="215"/>
                    <a:pt x="457" y="215"/>
                  </a:cubicBezTo>
                  <a:cubicBezTo>
                    <a:pt x="457" y="202"/>
                    <a:pt x="457" y="202"/>
                    <a:pt x="457" y="202"/>
                  </a:cubicBezTo>
                  <a:cubicBezTo>
                    <a:pt x="457" y="198"/>
                    <a:pt x="459" y="195"/>
                    <a:pt x="462" y="195"/>
                  </a:cubicBezTo>
                  <a:cubicBezTo>
                    <a:pt x="465" y="195"/>
                    <a:pt x="465" y="195"/>
                    <a:pt x="465" y="195"/>
                  </a:cubicBezTo>
                  <a:cubicBezTo>
                    <a:pt x="465" y="192"/>
                    <a:pt x="465" y="192"/>
                    <a:pt x="465" y="192"/>
                  </a:cubicBezTo>
                  <a:cubicBezTo>
                    <a:pt x="462" y="192"/>
                    <a:pt x="462" y="192"/>
                    <a:pt x="462" y="192"/>
                  </a:cubicBezTo>
                  <a:cubicBezTo>
                    <a:pt x="459" y="192"/>
                    <a:pt x="458" y="193"/>
                    <a:pt x="457" y="196"/>
                  </a:cubicBezTo>
                  <a:close/>
                  <a:moveTo>
                    <a:pt x="302" y="8"/>
                  </a:moveTo>
                  <a:cubicBezTo>
                    <a:pt x="301" y="4"/>
                    <a:pt x="297" y="2"/>
                    <a:pt x="293" y="2"/>
                  </a:cubicBezTo>
                  <a:cubicBezTo>
                    <a:pt x="164" y="2"/>
                    <a:pt x="164" y="2"/>
                    <a:pt x="164" y="2"/>
                  </a:cubicBezTo>
                  <a:cubicBezTo>
                    <a:pt x="161" y="2"/>
                    <a:pt x="159" y="3"/>
                    <a:pt x="157" y="5"/>
                  </a:cubicBezTo>
                  <a:cubicBezTo>
                    <a:pt x="73" y="89"/>
                    <a:pt x="73" y="89"/>
                    <a:pt x="73" y="89"/>
                  </a:cubicBezTo>
                  <a:cubicBezTo>
                    <a:pt x="69" y="92"/>
                    <a:pt x="69" y="99"/>
                    <a:pt x="73" y="103"/>
                  </a:cubicBezTo>
                  <a:cubicBezTo>
                    <a:pt x="101" y="131"/>
                    <a:pt x="101" y="131"/>
                    <a:pt x="101" y="131"/>
                  </a:cubicBezTo>
                  <a:cubicBezTo>
                    <a:pt x="89" y="143"/>
                    <a:pt x="89" y="143"/>
                    <a:pt x="89" y="143"/>
                  </a:cubicBezTo>
                  <a:cubicBezTo>
                    <a:pt x="85" y="147"/>
                    <a:pt x="85" y="153"/>
                    <a:pt x="89" y="157"/>
                  </a:cubicBezTo>
                  <a:cubicBezTo>
                    <a:pt x="131" y="199"/>
                    <a:pt x="131" y="199"/>
                    <a:pt x="131" y="199"/>
                  </a:cubicBezTo>
                  <a:cubicBezTo>
                    <a:pt x="135" y="203"/>
                    <a:pt x="141" y="203"/>
                    <a:pt x="145" y="199"/>
                  </a:cubicBezTo>
                  <a:cubicBezTo>
                    <a:pt x="158" y="186"/>
                    <a:pt x="158" y="186"/>
                    <a:pt x="158" y="186"/>
                  </a:cubicBezTo>
                  <a:cubicBezTo>
                    <a:pt x="195" y="222"/>
                    <a:pt x="195" y="222"/>
                    <a:pt x="195" y="222"/>
                  </a:cubicBezTo>
                  <a:cubicBezTo>
                    <a:pt x="197" y="224"/>
                    <a:pt x="199" y="225"/>
                    <a:pt x="202" y="225"/>
                  </a:cubicBezTo>
                  <a:cubicBezTo>
                    <a:pt x="204" y="225"/>
                    <a:pt x="207" y="224"/>
                    <a:pt x="209" y="222"/>
                  </a:cubicBezTo>
                  <a:cubicBezTo>
                    <a:pt x="298" y="133"/>
                    <a:pt x="298" y="133"/>
                    <a:pt x="298" y="133"/>
                  </a:cubicBezTo>
                  <a:cubicBezTo>
                    <a:pt x="300" y="131"/>
                    <a:pt x="301" y="128"/>
                    <a:pt x="301" y="126"/>
                  </a:cubicBezTo>
                  <a:cubicBezTo>
                    <a:pt x="301" y="123"/>
                    <a:pt x="300" y="120"/>
                    <a:pt x="298" y="119"/>
                  </a:cubicBezTo>
                  <a:cubicBezTo>
                    <a:pt x="249" y="69"/>
                    <a:pt x="249" y="69"/>
                    <a:pt x="249" y="69"/>
                  </a:cubicBezTo>
                  <a:cubicBezTo>
                    <a:pt x="300" y="19"/>
                    <a:pt x="300" y="19"/>
                    <a:pt x="300" y="19"/>
                  </a:cubicBezTo>
                  <a:cubicBezTo>
                    <a:pt x="303" y="16"/>
                    <a:pt x="304" y="12"/>
                    <a:pt x="302" y="8"/>
                  </a:cubicBezTo>
                  <a:close/>
                  <a:moveTo>
                    <a:pt x="217" y="57"/>
                  </a:moveTo>
                  <a:cubicBezTo>
                    <a:pt x="227" y="46"/>
                    <a:pt x="227" y="46"/>
                    <a:pt x="227" y="46"/>
                  </a:cubicBezTo>
                  <a:cubicBezTo>
                    <a:pt x="228" y="46"/>
                    <a:pt x="229" y="45"/>
                    <a:pt x="229" y="45"/>
                  </a:cubicBezTo>
                  <a:cubicBezTo>
                    <a:pt x="230" y="45"/>
                    <a:pt x="231" y="46"/>
                    <a:pt x="231" y="46"/>
                  </a:cubicBezTo>
                  <a:cubicBezTo>
                    <a:pt x="242" y="57"/>
                    <a:pt x="242" y="57"/>
                    <a:pt x="242" y="57"/>
                  </a:cubicBezTo>
                  <a:cubicBezTo>
                    <a:pt x="243" y="58"/>
                    <a:pt x="243" y="59"/>
                    <a:pt x="242" y="60"/>
                  </a:cubicBezTo>
                  <a:cubicBezTo>
                    <a:pt x="231" y="71"/>
                    <a:pt x="231" y="71"/>
                    <a:pt x="231" y="71"/>
                  </a:cubicBezTo>
                  <a:cubicBezTo>
                    <a:pt x="231" y="71"/>
                    <a:pt x="230" y="72"/>
                    <a:pt x="229" y="72"/>
                  </a:cubicBezTo>
                  <a:cubicBezTo>
                    <a:pt x="229" y="72"/>
                    <a:pt x="228" y="71"/>
                    <a:pt x="227" y="71"/>
                  </a:cubicBezTo>
                  <a:cubicBezTo>
                    <a:pt x="217" y="60"/>
                    <a:pt x="217" y="60"/>
                    <a:pt x="217" y="60"/>
                  </a:cubicBezTo>
                  <a:cubicBezTo>
                    <a:pt x="216" y="60"/>
                    <a:pt x="216" y="59"/>
                    <a:pt x="216" y="59"/>
                  </a:cubicBezTo>
                  <a:cubicBezTo>
                    <a:pt x="216" y="58"/>
                    <a:pt x="216" y="57"/>
                    <a:pt x="217" y="57"/>
                  </a:cubicBezTo>
                  <a:close/>
                  <a:moveTo>
                    <a:pt x="158" y="35"/>
                  </a:moveTo>
                  <a:cubicBezTo>
                    <a:pt x="158" y="34"/>
                    <a:pt x="158" y="33"/>
                    <a:pt x="160" y="33"/>
                  </a:cubicBezTo>
                  <a:cubicBezTo>
                    <a:pt x="161" y="32"/>
                    <a:pt x="162" y="32"/>
                    <a:pt x="163" y="33"/>
                  </a:cubicBezTo>
                  <a:cubicBezTo>
                    <a:pt x="182" y="52"/>
                    <a:pt x="182" y="52"/>
                    <a:pt x="182" y="52"/>
                  </a:cubicBezTo>
                  <a:cubicBezTo>
                    <a:pt x="200" y="33"/>
                    <a:pt x="200" y="33"/>
                    <a:pt x="200" y="33"/>
                  </a:cubicBezTo>
                  <a:cubicBezTo>
                    <a:pt x="201" y="32"/>
                    <a:pt x="202" y="32"/>
                    <a:pt x="204" y="33"/>
                  </a:cubicBezTo>
                  <a:cubicBezTo>
                    <a:pt x="205" y="33"/>
                    <a:pt x="205" y="34"/>
                    <a:pt x="205" y="35"/>
                  </a:cubicBezTo>
                  <a:cubicBezTo>
                    <a:pt x="205" y="77"/>
                    <a:pt x="205" y="77"/>
                    <a:pt x="205" y="77"/>
                  </a:cubicBezTo>
                  <a:cubicBezTo>
                    <a:pt x="205" y="78"/>
                    <a:pt x="205" y="79"/>
                    <a:pt x="204" y="79"/>
                  </a:cubicBezTo>
                  <a:cubicBezTo>
                    <a:pt x="184" y="100"/>
                    <a:pt x="184" y="100"/>
                    <a:pt x="184" y="100"/>
                  </a:cubicBezTo>
                  <a:cubicBezTo>
                    <a:pt x="183" y="101"/>
                    <a:pt x="182" y="101"/>
                    <a:pt x="182" y="101"/>
                  </a:cubicBezTo>
                  <a:cubicBezTo>
                    <a:pt x="181" y="101"/>
                    <a:pt x="180" y="101"/>
                    <a:pt x="179" y="100"/>
                  </a:cubicBezTo>
                  <a:cubicBezTo>
                    <a:pt x="159" y="79"/>
                    <a:pt x="159" y="79"/>
                    <a:pt x="159" y="79"/>
                  </a:cubicBezTo>
                  <a:cubicBezTo>
                    <a:pt x="158" y="79"/>
                    <a:pt x="158" y="78"/>
                    <a:pt x="158" y="77"/>
                  </a:cubicBezTo>
                  <a:lnTo>
                    <a:pt x="158" y="35"/>
                  </a:lnTo>
                  <a:close/>
                  <a:moveTo>
                    <a:pt x="121" y="57"/>
                  </a:moveTo>
                  <a:cubicBezTo>
                    <a:pt x="132" y="46"/>
                    <a:pt x="132" y="46"/>
                    <a:pt x="132" y="46"/>
                  </a:cubicBezTo>
                  <a:cubicBezTo>
                    <a:pt x="132" y="46"/>
                    <a:pt x="133" y="45"/>
                    <a:pt x="134" y="45"/>
                  </a:cubicBezTo>
                  <a:cubicBezTo>
                    <a:pt x="134" y="45"/>
                    <a:pt x="135" y="46"/>
                    <a:pt x="136" y="46"/>
                  </a:cubicBezTo>
                  <a:cubicBezTo>
                    <a:pt x="146" y="57"/>
                    <a:pt x="146" y="57"/>
                    <a:pt x="146" y="57"/>
                  </a:cubicBezTo>
                  <a:cubicBezTo>
                    <a:pt x="147" y="58"/>
                    <a:pt x="147" y="59"/>
                    <a:pt x="146" y="60"/>
                  </a:cubicBezTo>
                  <a:cubicBezTo>
                    <a:pt x="136" y="71"/>
                    <a:pt x="136" y="71"/>
                    <a:pt x="136" y="71"/>
                  </a:cubicBezTo>
                  <a:cubicBezTo>
                    <a:pt x="135" y="71"/>
                    <a:pt x="134" y="72"/>
                    <a:pt x="134" y="72"/>
                  </a:cubicBezTo>
                  <a:cubicBezTo>
                    <a:pt x="133" y="72"/>
                    <a:pt x="132" y="71"/>
                    <a:pt x="132" y="71"/>
                  </a:cubicBezTo>
                  <a:cubicBezTo>
                    <a:pt x="121" y="60"/>
                    <a:pt x="121" y="60"/>
                    <a:pt x="121" y="60"/>
                  </a:cubicBezTo>
                  <a:cubicBezTo>
                    <a:pt x="121" y="60"/>
                    <a:pt x="121" y="59"/>
                    <a:pt x="121" y="59"/>
                  </a:cubicBezTo>
                  <a:cubicBezTo>
                    <a:pt x="121" y="58"/>
                    <a:pt x="121" y="57"/>
                    <a:pt x="121" y="57"/>
                  </a:cubicBezTo>
                  <a:close/>
                  <a:moveTo>
                    <a:pt x="146" y="156"/>
                  </a:moveTo>
                  <a:cubicBezTo>
                    <a:pt x="136" y="166"/>
                    <a:pt x="136" y="166"/>
                    <a:pt x="136" y="166"/>
                  </a:cubicBezTo>
                  <a:cubicBezTo>
                    <a:pt x="135" y="167"/>
                    <a:pt x="134" y="167"/>
                    <a:pt x="134" y="167"/>
                  </a:cubicBezTo>
                  <a:cubicBezTo>
                    <a:pt x="133" y="167"/>
                    <a:pt x="132" y="167"/>
                    <a:pt x="132" y="166"/>
                  </a:cubicBezTo>
                  <a:cubicBezTo>
                    <a:pt x="121" y="156"/>
                    <a:pt x="121" y="156"/>
                    <a:pt x="121" y="156"/>
                  </a:cubicBezTo>
                  <a:cubicBezTo>
                    <a:pt x="121" y="155"/>
                    <a:pt x="121" y="155"/>
                    <a:pt x="121" y="154"/>
                  </a:cubicBezTo>
                  <a:cubicBezTo>
                    <a:pt x="121" y="153"/>
                    <a:pt x="121" y="153"/>
                    <a:pt x="121" y="152"/>
                  </a:cubicBezTo>
                  <a:cubicBezTo>
                    <a:pt x="132" y="142"/>
                    <a:pt x="132" y="142"/>
                    <a:pt x="132" y="142"/>
                  </a:cubicBezTo>
                  <a:cubicBezTo>
                    <a:pt x="132" y="141"/>
                    <a:pt x="133" y="141"/>
                    <a:pt x="134" y="141"/>
                  </a:cubicBezTo>
                  <a:cubicBezTo>
                    <a:pt x="134" y="141"/>
                    <a:pt x="135" y="141"/>
                    <a:pt x="136" y="142"/>
                  </a:cubicBezTo>
                  <a:cubicBezTo>
                    <a:pt x="146" y="152"/>
                    <a:pt x="146" y="152"/>
                    <a:pt x="146" y="152"/>
                  </a:cubicBezTo>
                  <a:cubicBezTo>
                    <a:pt x="147" y="153"/>
                    <a:pt x="147" y="155"/>
                    <a:pt x="146" y="156"/>
                  </a:cubicBezTo>
                  <a:close/>
                  <a:moveTo>
                    <a:pt x="152" y="130"/>
                  </a:moveTo>
                  <a:cubicBezTo>
                    <a:pt x="110" y="130"/>
                    <a:pt x="110" y="130"/>
                    <a:pt x="110" y="130"/>
                  </a:cubicBezTo>
                  <a:cubicBezTo>
                    <a:pt x="109" y="130"/>
                    <a:pt x="108" y="130"/>
                    <a:pt x="107" y="129"/>
                  </a:cubicBezTo>
                  <a:cubicBezTo>
                    <a:pt x="107" y="127"/>
                    <a:pt x="107" y="126"/>
                    <a:pt x="108" y="125"/>
                  </a:cubicBezTo>
                  <a:cubicBezTo>
                    <a:pt x="127" y="107"/>
                    <a:pt x="127" y="107"/>
                    <a:pt x="127" y="107"/>
                  </a:cubicBezTo>
                  <a:cubicBezTo>
                    <a:pt x="108" y="88"/>
                    <a:pt x="108" y="88"/>
                    <a:pt x="108" y="88"/>
                  </a:cubicBezTo>
                  <a:cubicBezTo>
                    <a:pt x="107" y="87"/>
                    <a:pt x="107" y="86"/>
                    <a:pt x="107" y="85"/>
                  </a:cubicBezTo>
                  <a:cubicBezTo>
                    <a:pt x="108" y="83"/>
                    <a:pt x="109" y="83"/>
                    <a:pt x="110" y="83"/>
                  </a:cubicBezTo>
                  <a:cubicBezTo>
                    <a:pt x="152" y="83"/>
                    <a:pt x="152" y="83"/>
                    <a:pt x="152" y="83"/>
                  </a:cubicBezTo>
                  <a:cubicBezTo>
                    <a:pt x="153" y="83"/>
                    <a:pt x="153" y="83"/>
                    <a:pt x="154" y="84"/>
                  </a:cubicBezTo>
                  <a:cubicBezTo>
                    <a:pt x="175" y="104"/>
                    <a:pt x="175" y="104"/>
                    <a:pt x="175" y="104"/>
                  </a:cubicBezTo>
                  <a:cubicBezTo>
                    <a:pt x="175" y="105"/>
                    <a:pt x="176" y="106"/>
                    <a:pt x="176" y="107"/>
                  </a:cubicBezTo>
                  <a:cubicBezTo>
                    <a:pt x="176" y="107"/>
                    <a:pt x="175" y="108"/>
                    <a:pt x="175" y="109"/>
                  </a:cubicBezTo>
                  <a:cubicBezTo>
                    <a:pt x="154" y="130"/>
                    <a:pt x="154" y="130"/>
                    <a:pt x="154" y="130"/>
                  </a:cubicBezTo>
                  <a:cubicBezTo>
                    <a:pt x="153" y="130"/>
                    <a:pt x="153" y="130"/>
                    <a:pt x="152" y="130"/>
                  </a:cubicBezTo>
                  <a:close/>
                  <a:moveTo>
                    <a:pt x="205" y="178"/>
                  </a:moveTo>
                  <a:cubicBezTo>
                    <a:pt x="205" y="179"/>
                    <a:pt x="205" y="180"/>
                    <a:pt x="204" y="181"/>
                  </a:cubicBezTo>
                  <a:cubicBezTo>
                    <a:pt x="203" y="181"/>
                    <a:pt x="203" y="181"/>
                    <a:pt x="202" y="181"/>
                  </a:cubicBezTo>
                  <a:cubicBezTo>
                    <a:pt x="202" y="181"/>
                    <a:pt x="201" y="181"/>
                    <a:pt x="200" y="180"/>
                  </a:cubicBezTo>
                  <a:cubicBezTo>
                    <a:pt x="182" y="161"/>
                    <a:pt x="182" y="161"/>
                    <a:pt x="182" y="161"/>
                  </a:cubicBezTo>
                  <a:cubicBezTo>
                    <a:pt x="163" y="180"/>
                    <a:pt x="163" y="180"/>
                    <a:pt x="163" y="180"/>
                  </a:cubicBezTo>
                  <a:cubicBezTo>
                    <a:pt x="162" y="181"/>
                    <a:pt x="161" y="181"/>
                    <a:pt x="160" y="181"/>
                  </a:cubicBezTo>
                  <a:cubicBezTo>
                    <a:pt x="158" y="180"/>
                    <a:pt x="158" y="179"/>
                    <a:pt x="158" y="178"/>
                  </a:cubicBezTo>
                  <a:cubicBezTo>
                    <a:pt x="158" y="136"/>
                    <a:pt x="158" y="136"/>
                    <a:pt x="158" y="136"/>
                  </a:cubicBezTo>
                  <a:cubicBezTo>
                    <a:pt x="158" y="136"/>
                    <a:pt x="158" y="135"/>
                    <a:pt x="159" y="134"/>
                  </a:cubicBezTo>
                  <a:cubicBezTo>
                    <a:pt x="179" y="113"/>
                    <a:pt x="179" y="113"/>
                    <a:pt x="179" y="113"/>
                  </a:cubicBezTo>
                  <a:cubicBezTo>
                    <a:pt x="181" y="112"/>
                    <a:pt x="182" y="112"/>
                    <a:pt x="184" y="113"/>
                  </a:cubicBezTo>
                  <a:cubicBezTo>
                    <a:pt x="204" y="134"/>
                    <a:pt x="204" y="134"/>
                    <a:pt x="204" y="134"/>
                  </a:cubicBezTo>
                  <a:cubicBezTo>
                    <a:pt x="205" y="135"/>
                    <a:pt x="205" y="136"/>
                    <a:pt x="205" y="136"/>
                  </a:cubicBezTo>
                  <a:lnTo>
                    <a:pt x="205" y="178"/>
                  </a:lnTo>
                  <a:close/>
                  <a:moveTo>
                    <a:pt x="242" y="156"/>
                  </a:moveTo>
                  <a:cubicBezTo>
                    <a:pt x="231" y="166"/>
                    <a:pt x="231" y="166"/>
                    <a:pt x="231" y="166"/>
                  </a:cubicBezTo>
                  <a:cubicBezTo>
                    <a:pt x="231" y="167"/>
                    <a:pt x="230" y="167"/>
                    <a:pt x="229" y="167"/>
                  </a:cubicBezTo>
                  <a:cubicBezTo>
                    <a:pt x="229" y="167"/>
                    <a:pt x="228" y="167"/>
                    <a:pt x="227" y="166"/>
                  </a:cubicBezTo>
                  <a:cubicBezTo>
                    <a:pt x="217" y="156"/>
                    <a:pt x="217" y="156"/>
                    <a:pt x="217" y="156"/>
                  </a:cubicBezTo>
                  <a:cubicBezTo>
                    <a:pt x="216" y="155"/>
                    <a:pt x="216" y="155"/>
                    <a:pt x="216" y="154"/>
                  </a:cubicBezTo>
                  <a:cubicBezTo>
                    <a:pt x="216" y="153"/>
                    <a:pt x="216" y="153"/>
                    <a:pt x="217" y="152"/>
                  </a:cubicBezTo>
                  <a:cubicBezTo>
                    <a:pt x="227" y="142"/>
                    <a:pt x="227" y="142"/>
                    <a:pt x="227" y="142"/>
                  </a:cubicBezTo>
                  <a:cubicBezTo>
                    <a:pt x="228" y="141"/>
                    <a:pt x="229" y="141"/>
                    <a:pt x="229" y="141"/>
                  </a:cubicBezTo>
                  <a:cubicBezTo>
                    <a:pt x="230" y="141"/>
                    <a:pt x="231" y="141"/>
                    <a:pt x="231" y="142"/>
                  </a:cubicBezTo>
                  <a:cubicBezTo>
                    <a:pt x="242" y="152"/>
                    <a:pt x="242" y="152"/>
                    <a:pt x="242" y="152"/>
                  </a:cubicBezTo>
                  <a:cubicBezTo>
                    <a:pt x="243" y="153"/>
                    <a:pt x="243" y="155"/>
                    <a:pt x="242" y="156"/>
                  </a:cubicBezTo>
                  <a:close/>
                  <a:moveTo>
                    <a:pt x="253" y="83"/>
                  </a:moveTo>
                  <a:cubicBezTo>
                    <a:pt x="254" y="83"/>
                    <a:pt x="255" y="83"/>
                    <a:pt x="256" y="85"/>
                  </a:cubicBezTo>
                  <a:cubicBezTo>
                    <a:pt x="256" y="86"/>
                    <a:pt x="256" y="87"/>
                    <a:pt x="255" y="88"/>
                  </a:cubicBezTo>
                  <a:cubicBezTo>
                    <a:pt x="236" y="107"/>
                    <a:pt x="236" y="107"/>
                    <a:pt x="236" y="107"/>
                  </a:cubicBezTo>
                  <a:cubicBezTo>
                    <a:pt x="255" y="125"/>
                    <a:pt x="255" y="125"/>
                    <a:pt x="255" y="125"/>
                  </a:cubicBezTo>
                  <a:cubicBezTo>
                    <a:pt x="256" y="126"/>
                    <a:pt x="256" y="127"/>
                    <a:pt x="256" y="129"/>
                  </a:cubicBezTo>
                  <a:cubicBezTo>
                    <a:pt x="255" y="130"/>
                    <a:pt x="254" y="130"/>
                    <a:pt x="253" y="130"/>
                  </a:cubicBezTo>
                  <a:cubicBezTo>
                    <a:pt x="211" y="130"/>
                    <a:pt x="211" y="130"/>
                    <a:pt x="211" y="130"/>
                  </a:cubicBezTo>
                  <a:cubicBezTo>
                    <a:pt x="210" y="130"/>
                    <a:pt x="210" y="130"/>
                    <a:pt x="209" y="130"/>
                  </a:cubicBezTo>
                  <a:cubicBezTo>
                    <a:pt x="188" y="109"/>
                    <a:pt x="188" y="109"/>
                    <a:pt x="188" y="109"/>
                  </a:cubicBezTo>
                  <a:cubicBezTo>
                    <a:pt x="188" y="108"/>
                    <a:pt x="187" y="107"/>
                    <a:pt x="187" y="107"/>
                  </a:cubicBezTo>
                  <a:cubicBezTo>
                    <a:pt x="187" y="106"/>
                    <a:pt x="188" y="105"/>
                    <a:pt x="188" y="104"/>
                  </a:cubicBezTo>
                  <a:cubicBezTo>
                    <a:pt x="209" y="84"/>
                    <a:pt x="209" y="84"/>
                    <a:pt x="209" y="84"/>
                  </a:cubicBezTo>
                  <a:cubicBezTo>
                    <a:pt x="210" y="83"/>
                    <a:pt x="210" y="83"/>
                    <a:pt x="211" y="83"/>
                  </a:cubicBezTo>
                  <a:lnTo>
                    <a:pt x="253" y="83"/>
                  </a:lnTo>
                  <a:close/>
                  <a:moveTo>
                    <a:pt x="458" y="132"/>
                  </a:moveTo>
                  <a:cubicBezTo>
                    <a:pt x="376" y="132"/>
                    <a:pt x="376" y="132"/>
                    <a:pt x="376" y="132"/>
                  </a:cubicBezTo>
                  <a:cubicBezTo>
                    <a:pt x="376" y="80"/>
                    <a:pt x="376" y="80"/>
                    <a:pt x="376" y="80"/>
                  </a:cubicBezTo>
                  <a:cubicBezTo>
                    <a:pt x="452" y="80"/>
                    <a:pt x="452" y="80"/>
                    <a:pt x="452" y="80"/>
                  </a:cubicBezTo>
                  <a:cubicBezTo>
                    <a:pt x="452" y="66"/>
                    <a:pt x="452" y="66"/>
                    <a:pt x="452" y="66"/>
                  </a:cubicBezTo>
                  <a:cubicBezTo>
                    <a:pt x="376" y="66"/>
                    <a:pt x="376" y="66"/>
                    <a:pt x="376" y="66"/>
                  </a:cubicBezTo>
                  <a:cubicBezTo>
                    <a:pt x="376" y="17"/>
                    <a:pt x="376" y="17"/>
                    <a:pt x="376" y="17"/>
                  </a:cubicBezTo>
                  <a:cubicBezTo>
                    <a:pt x="458" y="17"/>
                    <a:pt x="458" y="17"/>
                    <a:pt x="458" y="17"/>
                  </a:cubicBezTo>
                  <a:cubicBezTo>
                    <a:pt x="458" y="2"/>
                    <a:pt x="458" y="2"/>
                    <a:pt x="458" y="2"/>
                  </a:cubicBezTo>
                  <a:cubicBezTo>
                    <a:pt x="359" y="2"/>
                    <a:pt x="359" y="2"/>
                    <a:pt x="359" y="2"/>
                  </a:cubicBezTo>
                  <a:cubicBezTo>
                    <a:pt x="359" y="147"/>
                    <a:pt x="359" y="147"/>
                    <a:pt x="359" y="147"/>
                  </a:cubicBezTo>
                  <a:cubicBezTo>
                    <a:pt x="458" y="147"/>
                    <a:pt x="458" y="147"/>
                    <a:pt x="458" y="147"/>
                  </a:cubicBezTo>
                  <a:lnTo>
                    <a:pt x="458" y="132"/>
                  </a:lnTo>
                  <a:close/>
                  <a:moveTo>
                    <a:pt x="399" y="192"/>
                  </a:moveTo>
                  <a:cubicBezTo>
                    <a:pt x="395" y="192"/>
                    <a:pt x="392" y="193"/>
                    <a:pt x="391" y="196"/>
                  </a:cubicBezTo>
                  <a:cubicBezTo>
                    <a:pt x="390" y="196"/>
                    <a:pt x="390" y="196"/>
                    <a:pt x="390" y="196"/>
                  </a:cubicBezTo>
                  <a:cubicBezTo>
                    <a:pt x="390" y="192"/>
                    <a:pt x="390" y="192"/>
                    <a:pt x="390" y="192"/>
                  </a:cubicBezTo>
                  <a:cubicBezTo>
                    <a:pt x="387" y="192"/>
                    <a:pt x="387" y="192"/>
                    <a:pt x="387" y="192"/>
                  </a:cubicBezTo>
                  <a:cubicBezTo>
                    <a:pt x="387" y="215"/>
                    <a:pt x="387" y="215"/>
                    <a:pt x="387" y="215"/>
                  </a:cubicBezTo>
                  <a:cubicBezTo>
                    <a:pt x="390" y="215"/>
                    <a:pt x="390" y="215"/>
                    <a:pt x="390" y="215"/>
                  </a:cubicBezTo>
                  <a:cubicBezTo>
                    <a:pt x="390" y="200"/>
                    <a:pt x="390" y="200"/>
                    <a:pt x="390" y="200"/>
                  </a:cubicBezTo>
                  <a:cubicBezTo>
                    <a:pt x="391" y="197"/>
                    <a:pt x="395" y="195"/>
                    <a:pt x="397" y="195"/>
                  </a:cubicBezTo>
                  <a:cubicBezTo>
                    <a:pt x="401" y="195"/>
                    <a:pt x="404" y="197"/>
                    <a:pt x="404" y="201"/>
                  </a:cubicBezTo>
                  <a:cubicBezTo>
                    <a:pt x="404" y="215"/>
                    <a:pt x="404" y="215"/>
                    <a:pt x="404" y="215"/>
                  </a:cubicBezTo>
                  <a:cubicBezTo>
                    <a:pt x="408" y="215"/>
                    <a:pt x="408" y="215"/>
                    <a:pt x="408" y="215"/>
                  </a:cubicBezTo>
                  <a:cubicBezTo>
                    <a:pt x="408" y="200"/>
                    <a:pt x="408" y="200"/>
                    <a:pt x="408" y="200"/>
                  </a:cubicBezTo>
                  <a:cubicBezTo>
                    <a:pt x="408" y="194"/>
                    <a:pt x="404" y="192"/>
                    <a:pt x="399" y="192"/>
                  </a:cubicBezTo>
                  <a:close/>
                  <a:moveTo>
                    <a:pt x="448" y="204"/>
                  </a:moveTo>
                  <a:cubicBezTo>
                    <a:pt x="448" y="197"/>
                    <a:pt x="445" y="191"/>
                    <a:pt x="437" y="191"/>
                  </a:cubicBezTo>
                  <a:cubicBezTo>
                    <a:pt x="430" y="191"/>
                    <a:pt x="426" y="197"/>
                    <a:pt x="426" y="203"/>
                  </a:cubicBezTo>
                  <a:cubicBezTo>
                    <a:pt x="426" y="212"/>
                    <a:pt x="431" y="216"/>
                    <a:pt x="439" y="216"/>
                  </a:cubicBezTo>
                  <a:cubicBezTo>
                    <a:pt x="441" y="216"/>
                    <a:pt x="445" y="215"/>
                    <a:pt x="447" y="213"/>
                  </a:cubicBezTo>
                  <a:cubicBezTo>
                    <a:pt x="447" y="210"/>
                    <a:pt x="447" y="210"/>
                    <a:pt x="447" y="210"/>
                  </a:cubicBezTo>
                  <a:cubicBezTo>
                    <a:pt x="446" y="210"/>
                    <a:pt x="446" y="210"/>
                    <a:pt x="446" y="210"/>
                  </a:cubicBezTo>
                  <a:cubicBezTo>
                    <a:pt x="444" y="212"/>
                    <a:pt x="441" y="213"/>
                    <a:pt x="439" y="213"/>
                  </a:cubicBezTo>
                  <a:cubicBezTo>
                    <a:pt x="435" y="213"/>
                    <a:pt x="432" y="211"/>
                    <a:pt x="431" y="208"/>
                  </a:cubicBezTo>
                  <a:cubicBezTo>
                    <a:pt x="430" y="207"/>
                    <a:pt x="430" y="206"/>
                    <a:pt x="430" y="204"/>
                  </a:cubicBezTo>
                  <a:cubicBezTo>
                    <a:pt x="430" y="204"/>
                    <a:pt x="430" y="204"/>
                    <a:pt x="430" y="204"/>
                  </a:cubicBezTo>
                  <a:lnTo>
                    <a:pt x="448" y="204"/>
                  </a:lnTo>
                  <a:close/>
                  <a:moveTo>
                    <a:pt x="437" y="194"/>
                  </a:moveTo>
                  <a:cubicBezTo>
                    <a:pt x="442" y="194"/>
                    <a:pt x="444" y="197"/>
                    <a:pt x="444" y="201"/>
                  </a:cubicBezTo>
                  <a:cubicBezTo>
                    <a:pt x="430" y="201"/>
                    <a:pt x="430" y="201"/>
                    <a:pt x="430" y="201"/>
                  </a:cubicBezTo>
                  <a:cubicBezTo>
                    <a:pt x="431" y="197"/>
                    <a:pt x="433" y="194"/>
                    <a:pt x="437" y="194"/>
                  </a:cubicBezTo>
                  <a:close/>
                  <a:moveTo>
                    <a:pt x="612" y="198"/>
                  </a:moveTo>
                  <a:cubicBezTo>
                    <a:pt x="612" y="196"/>
                    <a:pt x="614" y="194"/>
                    <a:pt x="617" y="194"/>
                  </a:cubicBezTo>
                  <a:cubicBezTo>
                    <a:pt x="621" y="194"/>
                    <a:pt x="623" y="196"/>
                    <a:pt x="624" y="197"/>
                  </a:cubicBezTo>
                  <a:cubicBezTo>
                    <a:pt x="625" y="197"/>
                    <a:pt x="625" y="197"/>
                    <a:pt x="625" y="197"/>
                  </a:cubicBezTo>
                  <a:cubicBezTo>
                    <a:pt x="625" y="193"/>
                    <a:pt x="625" y="193"/>
                    <a:pt x="625" y="193"/>
                  </a:cubicBezTo>
                  <a:cubicBezTo>
                    <a:pt x="624" y="193"/>
                    <a:pt x="621" y="192"/>
                    <a:pt x="617" y="192"/>
                  </a:cubicBezTo>
                  <a:cubicBezTo>
                    <a:pt x="611" y="192"/>
                    <a:pt x="608" y="194"/>
                    <a:pt x="608" y="198"/>
                  </a:cubicBezTo>
                  <a:cubicBezTo>
                    <a:pt x="608" y="206"/>
                    <a:pt x="622" y="204"/>
                    <a:pt x="622" y="209"/>
                  </a:cubicBezTo>
                  <a:cubicBezTo>
                    <a:pt x="622" y="212"/>
                    <a:pt x="621" y="213"/>
                    <a:pt x="617" y="213"/>
                  </a:cubicBezTo>
                  <a:cubicBezTo>
                    <a:pt x="614" y="213"/>
                    <a:pt x="611" y="211"/>
                    <a:pt x="609" y="210"/>
                  </a:cubicBezTo>
                  <a:cubicBezTo>
                    <a:pt x="608" y="210"/>
                    <a:pt x="608" y="210"/>
                    <a:pt x="608" y="210"/>
                  </a:cubicBezTo>
                  <a:cubicBezTo>
                    <a:pt x="608" y="213"/>
                    <a:pt x="608" y="213"/>
                    <a:pt x="608" y="213"/>
                  </a:cubicBezTo>
                  <a:cubicBezTo>
                    <a:pt x="610" y="215"/>
                    <a:pt x="613" y="216"/>
                    <a:pt x="617" y="216"/>
                  </a:cubicBezTo>
                  <a:cubicBezTo>
                    <a:pt x="623" y="216"/>
                    <a:pt x="626" y="213"/>
                    <a:pt x="626" y="209"/>
                  </a:cubicBezTo>
                  <a:cubicBezTo>
                    <a:pt x="626" y="201"/>
                    <a:pt x="612" y="203"/>
                    <a:pt x="612" y="198"/>
                  </a:cubicBezTo>
                  <a:close/>
                  <a:moveTo>
                    <a:pt x="418" y="184"/>
                  </a:moveTo>
                  <a:cubicBezTo>
                    <a:pt x="415" y="184"/>
                    <a:pt x="415" y="184"/>
                    <a:pt x="415" y="184"/>
                  </a:cubicBezTo>
                  <a:cubicBezTo>
                    <a:pt x="415" y="192"/>
                    <a:pt x="415" y="192"/>
                    <a:pt x="415" y="192"/>
                  </a:cubicBezTo>
                  <a:cubicBezTo>
                    <a:pt x="411" y="192"/>
                    <a:pt x="411" y="192"/>
                    <a:pt x="411" y="192"/>
                  </a:cubicBezTo>
                  <a:cubicBezTo>
                    <a:pt x="411" y="195"/>
                    <a:pt x="411" y="195"/>
                    <a:pt x="411" y="195"/>
                  </a:cubicBezTo>
                  <a:cubicBezTo>
                    <a:pt x="415" y="195"/>
                    <a:pt x="415" y="195"/>
                    <a:pt x="415" y="195"/>
                  </a:cubicBezTo>
                  <a:cubicBezTo>
                    <a:pt x="414" y="208"/>
                    <a:pt x="414" y="208"/>
                    <a:pt x="414" y="208"/>
                  </a:cubicBezTo>
                  <a:cubicBezTo>
                    <a:pt x="414" y="214"/>
                    <a:pt x="416" y="215"/>
                    <a:pt x="420" y="215"/>
                  </a:cubicBezTo>
                  <a:cubicBezTo>
                    <a:pt x="423" y="215"/>
                    <a:pt x="423" y="215"/>
                    <a:pt x="423" y="215"/>
                  </a:cubicBezTo>
                  <a:cubicBezTo>
                    <a:pt x="423" y="212"/>
                    <a:pt x="423" y="212"/>
                    <a:pt x="423" y="212"/>
                  </a:cubicBezTo>
                  <a:cubicBezTo>
                    <a:pt x="421" y="212"/>
                    <a:pt x="421" y="212"/>
                    <a:pt x="421" y="212"/>
                  </a:cubicBezTo>
                  <a:cubicBezTo>
                    <a:pt x="419" y="212"/>
                    <a:pt x="418" y="212"/>
                    <a:pt x="418" y="209"/>
                  </a:cubicBezTo>
                  <a:cubicBezTo>
                    <a:pt x="418" y="195"/>
                    <a:pt x="418" y="195"/>
                    <a:pt x="418" y="195"/>
                  </a:cubicBezTo>
                  <a:cubicBezTo>
                    <a:pt x="424" y="195"/>
                    <a:pt x="424" y="195"/>
                    <a:pt x="424" y="195"/>
                  </a:cubicBezTo>
                  <a:cubicBezTo>
                    <a:pt x="424" y="192"/>
                    <a:pt x="424" y="192"/>
                    <a:pt x="424" y="192"/>
                  </a:cubicBezTo>
                  <a:cubicBezTo>
                    <a:pt x="418" y="192"/>
                    <a:pt x="418" y="192"/>
                    <a:pt x="418" y="192"/>
                  </a:cubicBezTo>
                  <a:lnTo>
                    <a:pt x="418" y="184"/>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7">
              <a:extLst>
                <a:ext uri="{FF2B5EF4-FFF2-40B4-BE49-F238E27FC236}">
                  <a16:creationId xmlns:a16="http://schemas.microsoft.com/office/drawing/2014/main" id="{AC028A62-EBFE-4D94-8E0E-15D7A4020E6D}"/>
                </a:ext>
              </a:extLst>
            </p:cNvPr>
            <p:cNvSpPr>
              <a:spLocks/>
            </p:cNvSpPr>
            <p:nvPr userDrawn="1"/>
          </p:nvSpPr>
          <p:spPr bwMode="auto">
            <a:xfrm>
              <a:off x="5568"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0 w 129"/>
                <a:gd name="T13" fmla="*/ 83 h 189"/>
                <a:gd name="T14" fmla="*/ 120 w 129"/>
                <a:gd name="T15" fmla="*/ 102 h 189"/>
                <a:gd name="T16" fmla="*/ 22 w 129"/>
                <a:gd name="T17" fmla="*/ 102 h 189"/>
                <a:gd name="T18" fmla="*/ 22 w 129"/>
                <a:gd name="T19" fmla="*/ 170 h 189"/>
                <a:gd name="T20" fmla="*/ 128 w 129"/>
                <a:gd name="T21" fmla="*/ 170 h 189"/>
                <a:gd name="T22" fmla="*/ 128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0" y="83"/>
                  </a:lnTo>
                  <a:lnTo>
                    <a:pt x="120" y="102"/>
                  </a:lnTo>
                  <a:lnTo>
                    <a:pt x="22" y="102"/>
                  </a:lnTo>
                  <a:lnTo>
                    <a:pt x="22" y="170"/>
                  </a:lnTo>
                  <a:lnTo>
                    <a:pt x="128" y="170"/>
                  </a:lnTo>
                  <a:lnTo>
                    <a:pt x="128"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8">
              <a:extLst>
                <a:ext uri="{FF2B5EF4-FFF2-40B4-BE49-F238E27FC236}">
                  <a16:creationId xmlns:a16="http://schemas.microsoft.com/office/drawing/2014/main" id="{94E52D8A-9A25-4ECB-8E4D-A29CBEDF13FB}"/>
                </a:ext>
              </a:extLst>
            </p:cNvPr>
            <p:cNvSpPr>
              <a:spLocks/>
            </p:cNvSpPr>
            <p:nvPr userDrawn="1"/>
          </p:nvSpPr>
          <p:spPr bwMode="auto">
            <a:xfrm>
              <a:off x="5726" y="2074"/>
              <a:ext cx="118"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4"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6"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9">
              <a:extLst>
                <a:ext uri="{FF2B5EF4-FFF2-40B4-BE49-F238E27FC236}">
                  <a16:creationId xmlns:a16="http://schemas.microsoft.com/office/drawing/2014/main" id="{BCC02CE4-5FF8-4345-BACF-BAE79B17E1CF}"/>
                </a:ext>
              </a:extLst>
            </p:cNvPr>
            <p:cNvSpPr>
              <a:spLocks/>
            </p:cNvSpPr>
            <p:nvPr userDrawn="1"/>
          </p:nvSpPr>
          <p:spPr bwMode="auto">
            <a:xfrm>
              <a:off x="5860" y="2030"/>
              <a:ext cx="73" cy="179"/>
            </a:xfrm>
            <a:custGeom>
              <a:avLst/>
              <a:gdLst>
                <a:gd name="T0" fmla="*/ 32 w 57"/>
                <a:gd name="T1" fmla="*/ 35 h 138"/>
                <a:gd name="T2" fmla="*/ 57 w 57"/>
                <a:gd name="T3" fmla="*/ 35 h 138"/>
                <a:gd name="T4" fmla="*/ 57 w 57"/>
                <a:gd name="T5" fmla="*/ 48 h 138"/>
                <a:gd name="T6" fmla="*/ 32 w 57"/>
                <a:gd name="T7" fmla="*/ 48 h 138"/>
                <a:gd name="T8" fmla="*/ 32 w 57"/>
                <a:gd name="T9" fmla="*/ 110 h 138"/>
                <a:gd name="T10" fmla="*/ 45 w 57"/>
                <a:gd name="T11" fmla="*/ 126 h 138"/>
                <a:gd name="T12" fmla="*/ 55 w 57"/>
                <a:gd name="T13" fmla="*/ 126 h 138"/>
                <a:gd name="T14" fmla="*/ 55 w 57"/>
                <a:gd name="T15" fmla="*/ 138 h 138"/>
                <a:gd name="T16" fmla="*/ 42 w 57"/>
                <a:gd name="T17" fmla="*/ 138 h 138"/>
                <a:gd name="T18" fmla="*/ 16 w 57"/>
                <a:gd name="T19" fmla="*/ 108 h 138"/>
                <a:gd name="T20" fmla="*/ 17 w 57"/>
                <a:gd name="T21" fmla="*/ 48 h 138"/>
                <a:gd name="T22" fmla="*/ 0 w 57"/>
                <a:gd name="T23" fmla="*/ 48 h 138"/>
                <a:gd name="T24" fmla="*/ 0 w 57"/>
                <a:gd name="T25" fmla="*/ 35 h 138"/>
                <a:gd name="T26" fmla="*/ 17 w 57"/>
                <a:gd name="T27" fmla="*/ 35 h 138"/>
                <a:gd name="T28" fmla="*/ 17 w 57"/>
                <a:gd name="T29" fmla="*/ 0 h 138"/>
                <a:gd name="T30" fmla="*/ 33 w 57"/>
                <a:gd name="T31" fmla="*/ 0 h 138"/>
                <a:gd name="T32" fmla="*/ 32 w 57"/>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138">
                  <a:moveTo>
                    <a:pt x="32" y="35"/>
                  </a:moveTo>
                  <a:cubicBezTo>
                    <a:pt x="57" y="35"/>
                    <a:pt x="57" y="35"/>
                    <a:pt x="57" y="35"/>
                  </a:cubicBezTo>
                  <a:cubicBezTo>
                    <a:pt x="57" y="48"/>
                    <a:pt x="57" y="48"/>
                    <a:pt x="57" y="48"/>
                  </a:cubicBezTo>
                  <a:cubicBezTo>
                    <a:pt x="32" y="48"/>
                    <a:pt x="32" y="48"/>
                    <a:pt x="32" y="48"/>
                  </a:cubicBezTo>
                  <a:cubicBezTo>
                    <a:pt x="32" y="110"/>
                    <a:pt x="32" y="110"/>
                    <a:pt x="32" y="110"/>
                  </a:cubicBezTo>
                  <a:cubicBezTo>
                    <a:pt x="32" y="123"/>
                    <a:pt x="37" y="126"/>
                    <a:pt x="45" y="126"/>
                  </a:cubicBezTo>
                  <a:cubicBezTo>
                    <a:pt x="55" y="126"/>
                    <a:pt x="55" y="126"/>
                    <a:pt x="55" y="126"/>
                  </a:cubicBezTo>
                  <a:cubicBezTo>
                    <a:pt x="55" y="138"/>
                    <a:pt x="55" y="138"/>
                    <a:pt x="55" y="138"/>
                  </a:cubicBezTo>
                  <a:cubicBezTo>
                    <a:pt x="42" y="138"/>
                    <a:pt x="42" y="138"/>
                    <a:pt x="42" y="138"/>
                  </a:cubicBezTo>
                  <a:cubicBezTo>
                    <a:pt x="24" y="138"/>
                    <a:pt x="16" y="132"/>
                    <a:pt x="16" y="108"/>
                  </a:cubicBezTo>
                  <a:cubicBezTo>
                    <a:pt x="17" y="48"/>
                    <a:pt x="17" y="48"/>
                    <a:pt x="17" y="48"/>
                  </a:cubicBezTo>
                  <a:cubicBezTo>
                    <a:pt x="0" y="48"/>
                    <a:pt x="0" y="48"/>
                    <a:pt x="0" y="48"/>
                  </a:cubicBezTo>
                  <a:cubicBezTo>
                    <a:pt x="0" y="35"/>
                    <a:pt x="0" y="35"/>
                    <a:pt x="0" y="35"/>
                  </a:cubicBezTo>
                  <a:cubicBezTo>
                    <a:pt x="17" y="35"/>
                    <a:pt x="17" y="35"/>
                    <a:pt x="17" y="35"/>
                  </a:cubicBezTo>
                  <a:cubicBezTo>
                    <a:pt x="17" y="0"/>
                    <a:pt x="17" y="0"/>
                    <a:pt x="17" y="0"/>
                  </a:cubicBezTo>
                  <a:cubicBezTo>
                    <a:pt x="33" y="0"/>
                    <a:pt x="33" y="0"/>
                    <a:pt x="33" y="0"/>
                  </a:cubicBezTo>
                  <a:lnTo>
                    <a:pt x="32"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40">
              <a:extLst>
                <a:ext uri="{FF2B5EF4-FFF2-40B4-BE49-F238E27FC236}">
                  <a16:creationId xmlns:a16="http://schemas.microsoft.com/office/drawing/2014/main" id="{4272A4D7-C3D7-455C-ABC0-647010EE96C8}"/>
                </a:ext>
              </a:extLst>
            </p:cNvPr>
            <p:cNvSpPr>
              <a:spLocks noEditPoints="1"/>
            </p:cNvSpPr>
            <p:nvPr userDrawn="1"/>
          </p:nvSpPr>
          <p:spPr bwMode="auto">
            <a:xfrm>
              <a:off x="5952" y="2073"/>
              <a:ext cx="127" cy="140"/>
            </a:xfrm>
            <a:custGeom>
              <a:avLst/>
              <a:gdLst>
                <a:gd name="T0" fmla="*/ 17 w 98"/>
                <a:gd name="T1" fmla="*/ 55 h 108"/>
                <a:gd name="T2" fmla="*/ 17 w 98"/>
                <a:gd name="T3" fmla="*/ 56 h 108"/>
                <a:gd name="T4" fmla="*/ 19 w 98"/>
                <a:gd name="T5" fmla="*/ 72 h 108"/>
                <a:gd name="T6" fmla="*/ 55 w 98"/>
                <a:gd name="T7" fmla="*/ 94 h 108"/>
                <a:gd name="T8" fmla="*/ 89 w 98"/>
                <a:gd name="T9" fmla="*/ 83 h 108"/>
                <a:gd name="T10" fmla="*/ 93 w 98"/>
                <a:gd name="T11" fmla="*/ 83 h 108"/>
                <a:gd name="T12" fmla="*/ 93 w 98"/>
                <a:gd name="T13" fmla="*/ 95 h 108"/>
                <a:gd name="T14" fmla="*/ 55 w 98"/>
                <a:gd name="T15" fmla="*/ 108 h 108"/>
                <a:gd name="T16" fmla="*/ 0 w 98"/>
                <a:gd name="T17" fmla="*/ 53 h 108"/>
                <a:gd name="T18" fmla="*/ 49 w 98"/>
                <a:gd name="T19" fmla="*/ 0 h 108"/>
                <a:gd name="T20" fmla="*/ 98 w 98"/>
                <a:gd name="T21" fmla="*/ 55 h 108"/>
                <a:gd name="T22" fmla="*/ 17 w 98"/>
                <a:gd name="T23" fmla="*/ 55 h 108"/>
                <a:gd name="T24" fmla="*/ 18 w 98"/>
                <a:gd name="T25" fmla="*/ 42 h 108"/>
                <a:gd name="T26" fmla="*/ 80 w 98"/>
                <a:gd name="T27" fmla="*/ 42 h 108"/>
                <a:gd name="T28" fmla="*/ 49 w 98"/>
                <a:gd name="T29" fmla="*/ 14 h 108"/>
                <a:gd name="T30" fmla="*/ 18 w 98"/>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108">
                  <a:moveTo>
                    <a:pt x="17" y="55"/>
                  </a:moveTo>
                  <a:cubicBezTo>
                    <a:pt x="17" y="56"/>
                    <a:pt x="17" y="56"/>
                    <a:pt x="17" y="56"/>
                  </a:cubicBezTo>
                  <a:cubicBezTo>
                    <a:pt x="17" y="63"/>
                    <a:pt x="17" y="68"/>
                    <a:pt x="19" y="72"/>
                  </a:cubicBezTo>
                  <a:cubicBezTo>
                    <a:pt x="25" y="86"/>
                    <a:pt x="37" y="94"/>
                    <a:pt x="55" y="94"/>
                  </a:cubicBezTo>
                  <a:cubicBezTo>
                    <a:pt x="66" y="94"/>
                    <a:pt x="79" y="90"/>
                    <a:pt x="89" y="83"/>
                  </a:cubicBezTo>
                  <a:cubicBezTo>
                    <a:pt x="93" y="83"/>
                    <a:pt x="93" y="83"/>
                    <a:pt x="93" y="83"/>
                  </a:cubicBezTo>
                  <a:cubicBezTo>
                    <a:pt x="93" y="95"/>
                    <a:pt x="93" y="95"/>
                    <a:pt x="93" y="95"/>
                  </a:cubicBezTo>
                  <a:cubicBezTo>
                    <a:pt x="82" y="105"/>
                    <a:pt x="66" y="108"/>
                    <a:pt x="55" y="108"/>
                  </a:cubicBezTo>
                  <a:cubicBezTo>
                    <a:pt x="20" y="108"/>
                    <a:pt x="0" y="90"/>
                    <a:pt x="0" y="53"/>
                  </a:cubicBezTo>
                  <a:cubicBezTo>
                    <a:pt x="0" y="24"/>
                    <a:pt x="18" y="0"/>
                    <a:pt x="49" y="0"/>
                  </a:cubicBezTo>
                  <a:cubicBezTo>
                    <a:pt x="84" y="0"/>
                    <a:pt x="97" y="24"/>
                    <a:pt x="98" y="55"/>
                  </a:cubicBezTo>
                  <a:lnTo>
                    <a:pt x="17" y="55"/>
                  </a:lnTo>
                  <a:close/>
                  <a:moveTo>
                    <a:pt x="18" y="42"/>
                  </a:moveTo>
                  <a:cubicBezTo>
                    <a:pt x="80" y="42"/>
                    <a:pt x="80" y="42"/>
                    <a:pt x="80" y="42"/>
                  </a:cubicBezTo>
                  <a:cubicBezTo>
                    <a:pt x="79" y="26"/>
                    <a:pt x="68" y="14"/>
                    <a:pt x="49" y="14"/>
                  </a:cubicBezTo>
                  <a:cubicBezTo>
                    <a:pt x="30" y="14"/>
                    <a:pt x="20" y="24"/>
                    <a:pt x="18"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1">
              <a:extLst>
                <a:ext uri="{FF2B5EF4-FFF2-40B4-BE49-F238E27FC236}">
                  <a16:creationId xmlns:a16="http://schemas.microsoft.com/office/drawing/2014/main" id="{59FD1CE2-9B52-42FB-A0A1-EB7225D28027}"/>
                </a:ext>
              </a:extLst>
            </p:cNvPr>
            <p:cNvSpPr>
              <a:spLocks/>
            </p:cNvSpPr>
            <p:nvPr userDrawn="1"/>
          </p:nvSpPr>
          <p:spPr bwMode="auto">
            <a:xfrm>
              <a:off x="6106"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2">
              <a:extLst>
                <a:ext uri="{FF2B5EF4-FFF2-40B4-BE49-F238E27FC236}">
                  <a16:creationId xmlns:a16="http://schemas.microsoft.com/office/drawing/2014/main" id="{51D3F250-FABB-4D1A-9070-F71CC8FC27F1}"/>
                </a:ext>
              </a:extLst>
            </p:cNvPr>
            <p:cNvSpPr>
              <a:spLocks noEditPoints="1"/>
            </p:cNvSpPr>
            <p:nvPr userDrawn="1"/>
          </p:nvSpPr>
          <p:spPr bwMode="auto">
            <a:xfrm>
              <a:off x="6200" y="2073"/>
              <a:ext cx="129" cy="193"/>
            </a:xfrm>
            <a:custGeom>
              <a:avLst/>
              <a:gdLst>
                <a:gd name="T0" fmla="*/ 0 w 100"/>
                <a:gd name="T1" fmla="*/ 2 h 149"/>
                <a:gd name="T2" fmla="*/ 17 w 100"/>
                <a:gd name="T3" fmla="*/ 2 h 149"/>
                <a:gd name="T4" fmla="*/ 17 w 100"/>
                <a:gd name="T5" fmla="*/ 15 h 149"/>
                <a:gd name="T6" fmla="*/ 19 w 100"/>
                <a:gd name="T7" fmla="*/ 15 h 149"/>
                <a:gd name="T8" fmla="*/ 50 w 100"/>
                <a:gd name="T9" fmla="*/ 0 h 149"/>
                <a:gd name="T10" fmla="*/ 100 w 100"/>
                <a:gd name="T11" fmla="*/ 52 h 149"/>
                <a:gd name="T12" fmla="*/ 49 w 100"/>
                <a:gd name="T13" fmla="*/ 107 h 149"/>
                <a:gd name="T14" fmla="*/ 19 w 100"/>
                <a:gd name="T15" fmla="*/ 90 h 149"/>
                <a:gd name="T16" fmla="*/ 17 w 100"/>
                <a:gd name="T17" fmla="*/ 90 h 149"/>
                <a:gd name="T18" fmla="*/ 17 w 100"/>
                <a:gd name="T19" fmla="*/ 149 h 149"/>
                <a:gd name="T20" fmla="*/ 0 w 100"/>
                <a:gd name="T21" fmla="*/ 149 h 149"/>
                <a:gd name="T22" fmla="*/ 0 w 100"/>
                <a:gd name="T23" fmla="*/ 2 h 149"/>
                <a:gd name="T24" fmla="*/ 17 w 100"/>
                <a:gd name="T25" fmla="*/ 42 h 149"/>
                <a:gd name="T26" fmla="*/ 17 w 100"/>
                <a:gd name="T27" fmla="*/ 72 h 149"/>
                <a:gd name="T28" fmla="*/ 46 w 100"/>
                <a:gd name="T29" fmla="*/ 93 h 149"/>
                <a:gd name="T30" fmla="*/ 83 w 100"/>
                <a:gd name="T31" fmla="*/ 52 h 149"/>
                <a:gd name="T32" fmla="*/ 47 w 100"/>
                <a:gd name="T33" fmla="*/ 14 h 149"/>
                <a:gd name="T34" fmla="*/ 17 w 100"/>
                <a:gd name="T35"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49">
                  <a:moveTo>
                    <a:pt x="0" y="2"/>
                  </a:moveTo>
                  <a:cubicBezTo>
                    <a:pt x="17" y="2"/>
                    <a:pt x="17" y="2"/>
                    <a:pt x="17" y="2"/>
                  </a:cubicBezTo>
                  <a:cubicBezTo>
                    <a:pt x="17" y="15"/>
                    <a:pt x="17" y="15"/>
                    <a:pt x="17" y="15"/>
                  </a:cubicBezTo>
                  <a:cubicBezTo>
                    <a:pt x="19" y="15"/>
                    <a:pt x="19" y="15"/>
                    <a:pt x="19" y="15"/>
                  </a:cubicBezTo>
                  <a:cubicBezTo>
                    <a:pt x="24" y="6"/>
                    <a:pt x="36" y="0"/>
                    <a:pt x="50" y="0"/>
                  </a:cubicBezTo>
                  <a:cubicBezTo>
                    <a:pt x="80" y="0"/>
                    <a:pt x="100" y="21"/>
                    <a:pt x="100" y="52"/>
                  </a:cubicBezTo>
                  <a:cubicBezTo>
                    <a:pt x="100" y="85"/>
                    <a:pt x="77" y="107"/>
                    <a:pt x="49" y="107"/>
                  </a:cubicBezTo>
                  <a:cubicBezTo>
                    <a:pt x="38" y="107"/>
                    <a:pt x="24" y="101"/>
                    <a:pt x="19" y="90"/>
                  </a:cubicBezTo>
                  <a:cubicBezTo>
                    <a:pt x="17" y="90"/>
                    <a:pt x="17" y="90"/>
                    <a:pt x="17" y="90"/>
                  </a:cubicBezTo>
                  <a:cubicBezTo>
                    <a:pt x="17" y="149"/>
                    <a:pt x="17" y="149"/>
                    <a:pt x="17" y="149"/>
                  </a:cubicBezTo>
                  <a:cubicBezTo>
                    <a:pt x="0" y="149"/>
                    <a:pt x="0" y="149"/>
                    <a:pt x="0" y="149"/>
                  </a:cubicBezTo>
                  <a:lnTo>
                    <a:pt x="0" y="2"/>
                  </a:lnTo>
                  <a:close/>
                  <a:moveTo>
                    <a:pt x="17" y="42"/>
                  </a:moveTo>
                  <a:cubicBezTo>
                    <a:pt x="17" y="72"/>
                    <a:pt x="17" y="72"/>
                    <a:pt x="17" y="72"/>
                  </a:cubicBezTo>
                  <a:cubicBezTo>
                    <a:pt x="17" y="85"/>
                    <a:pt x="32" y="93"/>
                    <a:pt x="46" y="93"/>
                  </a:cubicBezTo>
                  <a:cubicBezTo>
                    <a:pt x="66" y="93"/>
                    <a:pt x="83" y="80"/>
                    <a:pt x="83" y="52"/>
                  </a:cubicBezTo>
                  <a:cubicBezTo>
                    <a:pt x="83" y="28"/>
                    <a:pt x="67" y="14"/>
                    <a:pt x="47" y="14"/>
                  </a:cubicBezTo>
                  <a:cubicBezTo>
                    <a:pt x="32" y="14"/>
                    <a:pt x="17" y="26"/>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3">
              <a:extLst>
                <a:ext uri="{FF2B5EF4-FFF2-40B4-BE49-F238E27FC236}">
                  <a16:creationId xmlns:a16="http://schemas.microsoft.com/office/drawing/2014/main" id="{9E24A3F4-F617-478B-8200-9E620C3D0950}"/>
                </a:ext>
              </a:extLst>
            </p:cNvPr>
            <p:cNvSpPr>
              <a:spLocks/>
            </p:cNvSpPr>
            <p:nvPr userDrawn="1"/>
          </p:nvSpPr>
          <p:spPr bwMode="auto">
            <a:xfrm>
              <a:off x="6357" y="2074"/>
              <a:ext cx="72" cy="135"/>
            </a:xfrm>
            <a:custGeom>
              <a:avLst/>
              <a:gdLst>
                <a:gd name="T0" fmla="*/ 0 w 56"/>
                <a:gd name="T1" fmla="*/ 1 h 104"/>
                <a:gd name="T2" fmla="*/ 16 w 56"/>
                <a:gd name="T3" fmla="*/ 1 h 104"/>
                <a:gd name="T4" fmla="*/ 16 w 56"/>
                <a:gd name="T5" fmla="*/ 19 h 104"/>
                <a:gd name="T6" fmla="*/ 19 w 56"/>
                <a:gd name="T7" fmla="*/ 19 h 104"/>
                <a:gd name="T8" fmla="*/ 41 w 56"/>
                <a:gd name="T9" fmla="*/ 0 h 104"/>
                <a:gd name="T10" fmla="*/ 56 w 56"/>
                <a:gd name="T11" fmla="*/ 0 h 104"/>
                <a:gd name="T12" fmla="*/ 56 w 56"/>
                <a:gd name="T13" fmla="*/ 15 h 104"/>
                <a:gd name="T14" fmla="*/ 41 w 56"/>
                <a:gd name="T15" fmla="*/ 15 h 104"/>
                <a:gd name="T16" fmla="*/ 17 w 56"/>
                <a:gd name="T17" fmla="*/ 44 h 104"/>
                <a:gd name="T18" fmla="*/ 17 w 56"/>
                <a:gd name="T19" fmla="*/ 104 h 104"/>
                <a:gd name="T20" fmla="*/ 0 w 56"/>
                <a:gd name="T21" fmla="*/ 104 h 104"/>
                <a:gd name="T22" fmla="*/ 0 w 56"/>
                <a:gd name="T23"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4">
                  <a:moveTo>
                    <a:pt x="0" y="1"/>
                  </a:moveTo>
                  <a:cubicBezTo>
                    <a:pt x="16" y="1"/>
                    <a:pt x="16" y="1"/>
                    <a:pt x="16" y="1"/>
                  </a:cubicBezTo>
                  <a:cubicBezTo>
                    <a:pt x="16" y="19"/>
                    <a:pt x="16" y="19"/>
                    <a:pt x="16" y="19"/>
                  </a:cubicBezTo>
                  <a:cubicBezTo>
                    <a:pt x="19" y="19"/>
                    <a:pt x="19" y="19"/>
                    <a:pt x="19" y="19"/>
                  </a:cubicBezTo>
                  <a:cubicBezTo>
                    <a:pt x="22" y="7"/>
                    <a:pt x="30" y="0"/>
                    <a:pt x="41" y="0"/>
                  </a:cubicBezTo>
                  <a:cubicBezTo>
                    <a:pt x="56" y="0"/>
                    <a:pt x="56" y="0"/>
                    <a:pt x="56" y="0"/>
                  </a:cubicBezTo>
                  <a:cubicBezTo>
                    <a:pt x="56" y="15"/>
                    <a:pt x="56" y="15"/>
                    <a:pt x="56" y="15"/>
                  </a:cubicBezTo>
                  <a:cubicBezTo>
                    <a:pt x="41" y="15"/>
                    <a:pt x="41" y="15"/>
                    <a:pt x="41" y="15"/>
                  </a:cubicBezTo>
                  <a:cubicBezTo>
                    <a:pt x="29" y="15"/>
                    <a:pt x="18" y="27"/>
                    <a:pt x="17" y="44"/>
                  </a:cubicBezTo>
                  <a:cubicBezTo>
                    <a:pt x="17" y="104"/>
                    <a:pt x="17" y="104"/>
                    <a:pt x="17" y="104"/>
                  </a:cubicBezTo>
                  <a:cubicBezTo>
                    <a:pt x="0" y="104"/>
                    <a:pt x="0" y="104"/>
                    <a:pt x="0" y="104"/>
                  </a:cubicBezTo>
                  <a:lnTo>
                    <a:pt x="0" y="1"/>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4">
              <a:extLst>
                <a:ext uri="{FF2B5EF4-FFF2-40B4-BE49-F238E27FC236}">
                  <a16:creationId xmlns:a16="http://schemas.microsoft.com/office/drawing/2014/main" id="{DCED2C3E-4703-433E-8563-3C44C559BAA2}"/>
                </a:ext>
              </a:extLst>
            </p:cNvPr>
            <p:cNvSpPr>
              <a:spLocks noEditPoints="1"/>
            </p:cNvSpPr>
            <p:nvPr userDrawn="1"/>
          </p:nvSpPr>
          <p:spPr bwMode="auto">
            <a:xfrm>
              <a:off x="6451"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5">
              <a:extLst>
                <a:ext uri="{FF2B5EF4-FFF2-40B4-BE49-F238E27FC236}">
                  <a16:creationId xmlns:a16="http://schemas.microsoft.com/office/drawing/2014/main" id="{745AECA3-F58A-4298-920B-65ADB865A1A4}"/>
                </a:ext>
              </a:extLst>
            </p:cNvPr>
            <p:cNvSpPr>
              <a:spLocks/>
            </p:cNvSpPr>
            <p:nvPr userDrawn="1"/>
          </p:nvSpPr>
          <p:spPr bwMode="auto">
            <a:xfrm>
              <a:off x="6501" y="2074"/>
              <a:ext cx="103" cy="139"/>
            </a:xfrm>
            <a:custGeom>
              <a:avLst/>
              <a:gdLst>
                <a:gd name="T0" fmla="*/ 0 w 80"/>
                <a:gd name="T1" fmla="*/ 79 h 107"/>
                <a:gd name="T2" fmla="*/ 6 w 80"/>
                <a:gd name="T3" fmla="*/ 79 h 107"/>
                <a:gd name="T4" fmla="*/ 39 w 80"/>
                <a:gd name="T5" fmla="*/ 94 h 107"/>
                <a:gd name="T6" fmla="*/ 64 w 80"/>
                <a:gd name="T7" fmla="*/ 78 h 107"/>
                <a:gd name="T8" fmla="*/ 1 w 80"/>
                <a:gd name="T9" fmla="*/ 29 h 107"/>
                <a:gd name="T10" fmla="*/ 42 w 80"/>
                <a:gd name="T11" fmla="*/ 0 h 107"/>
                <a:gd name="T12" fmla="*/ 74 w 80"/>
                <a:gd name="T13" fmla="*/ 8 h 107"/>
                <a:gd name="T14" fmla="*/ 74 w 80"/>
                <a:gd name="T15" fmla="*/ 24 h 107"/>
                <a:gd name="T16" fmla="*/ 70 w 80"/>
                <a:gd name="T17" fmla="*/ 24 h 107"/>
                <a:gd name="T18" fmla="*/ 42 w 80"/>
                <a:gd name="T19" fmla="*/ 12 h 107"/>
                <a:gd name="T20" fmla="*/ 17 w 80"/>
                <a:gd name="T21" fmla="*/ 26 h 107"/>
                <a:gd name="T22" fmla="*/ 80 w 80"/>
                <a:gd name="T23" fmla="*/ 77 h 107"/>
                <a:gd name="T24" fmla="*/ 39 w 80"/>
                <a:gd name="T25" fmla="*/ 107 h 107"/>
                <a:gd name="T26" fmla="*/ 0 w 80"/>
                <a:gd name="T27" fmla="*/ 95 h 107"/>
                <a:gd name="T28" fmla="*/ 0 w 80"/>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107">
                  <a:moveTo>
                    <a:pt x="0" y="79"/>
                  </a:moveTo>
                  <a:cubicBezTo>
                    <a:pt x="6" y="79"/>
                    <a:pt x="6" y="79"/>
                    <a:pt x="6" y="79"/>
                  </a:cubicBezTo>
                  <a:cubicBezTo>
                    <a:pt x="11" y="87"/>
                    <a:pt x="26" y="94"/>
                    <a:pt x="39" y="94"/>
                  </a:cubicBezTo>
                  <a:cubicBezTo>
                    <a:pt x="55" y="94"/>
                    <a:pt x="64" y="89"/>
                    <a:pt x="64" y="78"/>
                  </a:cubicBezTo>
                  <a:cubicBezTo>
                    <a:pt x="64" y="57"/>
                    <a:pt x="1" y="64"/>
                    <a:pt x="1" y="29"/>
                  </a:cubicBezTo>
                  <a:cubicBezTo>
                    <a:pt x="1" y="11"/>
                    <a:pt x="14" y="0"/>
                    <a:pt x="42" y="0"/>
                  </a:cubicBezTo>
                  <a:cubicBezTo>
                    <a:pt x="57" y="0"/>
                    <a:pt x="69" y="4"/>
                    <a:pt x="74" y="8"/>
                  </a:cubicBezTo>
                  <a:cubicBezTo>
                    <a:pt x="74" y="24"/>
                    <a:pt x="74" y="24"/>
                    <a:pt x="74" y="24"/>
                  </a:cubicBezTo>
                  <a:cubicBezTo>
                    <a:pt x="70" y="24"/>
                    <a:pt x="70" y="24"/>
                    <a:pt x="70" y="24"/>
                  </a:cubicBezTo>
                  <a:cubicBezTo>
                    <a:pt x="66" y="20"/>
                    <a:pt x="56" y="12"/>
                    <a:pt x="42" y="12"/>
                  </a:cubicBezTo>
                  <a:cubicBezTo>
                    <a:pt x="24" y="12"/>
                    <a:pt x="17" y="18"/>
                    <a:pt x="17" y="26"/>
                  </a:cubicBezTo>
                  <a:cubicBezTo>
                    <a:pt x="17" y="51"/>
                    <a:pt x="80" y="41"/>
                    <a:pt x="80" y="77"/>
                  </a:cubicBezTo>
                  <a:cubicBezTo>
                    <a:pt x="80" y="96"/>
                    <a:pt x="68" y="107"/>
                    <a:pt x="39" y="107"/>
                  </a:cubicBezTo>
                  <a:cubicBezTo>
                    <a:pt x="23" y="107"/>
                    <a:pt x="10"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6">
              <a:extLst>
                <a:ext uri="{FF2B5EF4-FFF2-40B4-BE49-F238E27FC236}">
                  <a16:creationId xmlns:a16="http://schemas.microsoft.com/office/drawing/2014/main" id="{779D719D-1D41-4124-BB72-58AE2018A371}"/>
                </a:ext>
              </a:extLst>
            </p:cNvPr>
            <p:cNvSpPr>
              <a:spLocks noEditPoints="1"/>
            </p:cNvSpPr>
            <p:nvPr userDrawn="1"/>
          </p:nvSpPr>
          <p:spPr bwMode="auto">
            <a:xfrm>
              <a:off x="6621" y="2073"/>
              <a:ext cx="125" cy="140"/>
            </a:xfrm>
            <a:custGeom>
              <a:avLst/>
              <a:gdLst>
                <a:gd name="T0" fmla="*/ 16 w 97"/>
                <a:gd name="T1" fmla="*/ 55 h 108"/>
                <a:gd name="T2" fmla="*/ 16 w 97"/>
                <a:gd name="T3" fmla="*/ 56 h 108"/>
                <a:gd name="T4" fmla="*/ 19 w 97"/>
                <a:gd name="T5" fmla="*/ 72 h 108"/>
                <a:gd name="T6" fmla="*/ 55 w 97"/>
                <a:gd name="T7" fmla="*/ 94 h 108"/>
                <a:gd name="T8" fmla="*/ 88 w 97"/>
                <a:gd name="T9" fmla="*/ 83 h 108"/>
                <a:gd name="T10" fmla="*/ 92 w 97"/>
                <a:gd name="T11" fmla="*/ 83 h 108"/>
                <a:gd name="T12" fmla="*/ 92 w 97"/>
                <a:gd name="T13" fmla="*/ 95 h 108"/>
                <a:gd name="T14" fmla="*/ 55 w 97"/>
                <a:gd name="T15" fmla="*/ 108 h 108"/>
                <a:gd name="T16" fmla="*/ 0 w 97"/>
                <a:gd name="T17" fmla="*/ 53 h 108"/>
                <a:gd name="T18" fmla="*/ 48 w 97"/>
                <a:gd name="T19" fmla="*/ 0 h 108"/>
                <a:gd name="T20" fmla="*/ 97 w 97"/>
                <a:gd name="T21" fmla="*/ 55 h 108"/>
                <a:gd name="T22" fmla="*/ 16 w 97"/>
                <a:gd name="T23" fmla="*/ 55 h 108"/>
                <a:gd name="T24" fmla="*/ 17 w 97"/>
                <a:gd name="T25" fmla="*/ 42 h 108"/>
                <a:gd name="T26" fmla="*/ 79 w 97"/>
                <a:gd name="T27" fmla="*/ 42 h 108"/>
                <a:gd name="T28" fmla="*/ 49 w 97"/>
                <a:gd name="T29" fmla="*/ 14 h 108"/>
                <a:gd name="T30" fmla="*/ 17 w 97"/>
                <a:gd name="T3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08">
                  <a:moveTo>
                    <a:pt x="16" y="55"/>
                  </a:moveTo>
                  <a:cubicBezTo>
                    <a:pt x="16" y="56"/>
                    <a:pt x="16" y="56"/>
                    <a:pt x="16" y="56"/>
                  </a:cubicBezTo>
                  <a:cubicBezTo>
                    <a:pt x="16" y="63"/>
                    <a:pt x="17" y="68"/>
                    <a:pt x="19" y="72"/>
                  </a:cubicBezTo>
                  <a:cubicBezTo>
                    <a:pt x="25" y="86"/>
                    <a:pt x="36" y="94"/>
                    <a:pt x="55" y="94"/>
                  </a:cubicBezTo>
                  <a:cubicBezTo>
                    <a:pt x="65" y="94"/>
                    <a:pt x="78" y="90"/>
                    <a:pt x="88" y="83"/>
                  </a:cubicBezTo>
                  <a:cubicBezTo>
                    <a:pt x="92" y="83"/>
                    <a:pt x="92" y="83"/>
                    <a:pt x="92" y="83"/>
                  </a:cubicBezTo>
                  <a:cubicBezTo>
                    <a:pt x="92" y="95"/>
                    <a:pt x="92" y="95"/>
                    <a:pt x="92" y="95"/>
                  </a:cubicBezTo>
                  <a:cubicBezTo>
                    <a:pt x="81" y="105"/>
                    <a:pt x="66" y="108"/>
                    <a:pt x="55" y="108"/>
                  </a:cubicBezTo>
                  <a:cubicBezTo>
                    <a:pt x="19" y="108"/>
                    <a:pt x="0" y="90"/>
                    <a:pt x="0" y="53"/>
                  </a:cubicBezTo>
                  <a:cubicBezTo>
                    <a:pt x="0" y="24"/>
                    <a:pt x="17" y="0"/>
                    <a:pt x="48" y="0"/>
                  </a:cubicBezTo>
                  <a:cubicBezTo>
                    <a:pt x="83" y="0"/>
                    <a:pt x="96" y="24"/>
                    <a:pt x="97" y="55"/>
                  </a:cubicBezTo>
                  <a:lnTo>
                    <a:pt x="16" y="55"/>
                  </a:lnTo>
                  <a:close/>
                  <a:moveTo>
                    <a:pt x="17" y="42"/>
                  </a:moveTo>
                  <a:cubicBezTo>
                    <a:pt x="79" y="42"/>
                    <a:pt x="79" y="42"/>
                    <a:pt x="79" y="42"/>
                  </a:cubicBezTo>
                  <a:cubicBezTo>
                    <a:pt x="78" y="26"/>
                    <a:pt x="67" y="14"/>
                    <a:pt x="49" y="14"/>
                  </a:cubicBezTo>
                  <a:cubicBezTo>
                    <a:pt x="30" y="14"/>
                    <a:pt x="20" y="24"/>
                    <a:pt x="17" y="42"/>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7">
              <a:extLst>
                <a:ext uri="{FF2B5EF4-FFF2-40B4-BE49-F238E27FC236}">
                  <a16:creationId xmlns:a16="http://schemas.microsoft.com/office/drawing/2014/main" id="{5F05BC4E-2A32-4A66-8E94-90BF1FF00FC9}"/>
                </a:ext>
              </a:extLst>
            </p:cNvPr>
            <p:cNvSpPr>
              <a:spLocks/>
            </p:cNvSpPr>
            <p:nvPr userDrawn="1"/>
          </p:nvSpPr>
          <p:spPr bwMode="auto">
            <a:xfrm>
              <a:off x="6841" y="2020"/>
              <a:ext cx="129" cy="189"/>
            </a:xfrm>
            <a:custGeom>
              <a:avLst/>
              <a:gdLst>
                <a:gd name="T0" fmla="*/ 0 w 129"/>
                <a:gd name="T1" fmla="*/ 189 h 189"/>
                <a:gd name="T2" fmla="*/ 0 w 129"/>
                <a:gd name="T3" fmla="*/ 0 h 189"/>
                <a:gd name="T4" fmla="*/ 129 w 129"/>
                <a:gd name="T5" fmla="*/ 0 h 189"/>
                <a:gd name="T6" fmla="*/ 129 w 129"/>
                <a:gd name="T7" fmla="*/ 19 h 189"/>
                <a:gd name="T8" fmla="*/ 22 w 129"/>
                <a:gd name="T9" fmla="*/ 19 h 189"/>
                <a:gd name="T10" fmla="*/ 22 w 129"/>
                <a:gd name="T11" fmla="*/ 83 h 189"/>
                <a:gd name="T12" fmla="*/ 121 w 129"/>
                <a:gd name="T13" fmla="*/ 83 h 189"/>
                <a:gd name="T14" fmla="*/ 121 w 129"/>
                <a:gd name="T15" fmla="*/ 102 h 189"/>
                <a:gd name="T16" fmla="*/ 22 w 129"/>
                <a:gd name="T17" fmla="*/ 102 h 189"/>
                <a:gd name="T18" fmla="*/ 22 w 129"/>
                <a:gd name="T19" fmla="*/ 170 h 189"/>
                <a:gd name="T20" fmla="*/ 129 w 129"/>
                <a:gd name="T21" fmla="*/ 170 h 189"/>
                <a:gd name="T22" fmla="*/ 129 w 129"/>
                <a:gd name="T23" fmla="*/ 189 h 189"/>
                <a:gd name="T24" fmla="*/ 0 w 129"/>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89">
                  <a:moveTo>
                    <a:pt x="0" y="189"/>
                  </a:moveTo>
                  <a:lnTo>
                    <a:pt x="0" y="0"/>
                  </a:lnTo>
                  <a:lnTo>
                    <a:pt x="129" y="0"/>
                  </a:lnTo>
                  <a:lnTo>
                    <a:pt x="129" y="19"/>
                  </a:lnTo>
                  <a:lnTo>
                    <a:pt x="22" y="19"/>
                  </a:lnTo>
                  <a:lnTo>
                    <a:pt x="22" y="83"/>
                  </a:lnTo>
                  <a:lnTo>
                    <a:pt x="121" y="83"/>
                  </a:lnTo>
                  <a:lnTo>
                    <a:pt x="121" y="102"/>
                  </a:lnTo>
                  <a:lnTo>
                    <a:pt x="22" y="102"/>
                  </a:lnTo>
                  <a:lnTo>
                    <a:pt x="22" y="170"/>
                  </a:lnTo>
                  <a:lnTo>
                    <a:pt x="129" y="170"/>
                  </a:lnTo>
                  <a:lnTo>
                    <a:pt x="129" y="189"/>
                  </a:lnTo>
                  <a:lnTo>
                    <a:pt x="0" y="18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8">
              <a:extLst>
                <a:ext uri="{FF2B5EF4-FFF2-40B4-BE49-F238E27FC236}">
                  <a16:creationId xmlns:a16="http://schemas.microsoft.com/office/drawing/2014/main" id="{FBE884BC-21ED-4950-8A66-35384B38A2DD}"/>
                </a:ext>
              </a:extLst>
            </p:cNvPr>
            <p:cNvSpPr>
              <a:spLocks/>
            </p:cNvSpPr>
            <p:nvPr userDrawn="1"/>
          </p:nvSpPr>
          <p:spPr bwMode="auto">
            <a:xfrm>
              <a:off x="6995" y="2074"/>
              <a:ext cx="101" cy="139"/>
            </a:xfrm>
            <a:custGeom>
              <a:avLst/>
              <a:gdLst>
                <a:gd name="T0" fmla="*/ 0 w 79"/>
                <a:gd name="T1" fmla="*/ 79 h 107"/>
                <a:gd name="T2" fmla="*/ 5 w 79"/>
                <a:gd name="T3" fmla="*/ 79 h 107"/>
                <a:gd name="T4" fmla="*/ 38 w 79"/>
                <a:gd name="T5" fmla="*/ 94 h 107"/>
                <a:gd name="T6" fmla="*/ 63 w 79"/>
                <a:gd name="T7" fmla="*/ 78 h 107"/>
                <a:gd name="T8" fmla="*/ 0 w 79"/>
                <a:gd name="T9" fmla="*/ 29 h 107"/>
                <a:gd name="T10" fmla="*/ 41 w 79"/>
                <a:gd name="T11" fmla="*/ 0 h 107"/>
                <a:gd name="T12" fmla="*/ 74 w 79"/>
                <a:gd name="T13" fmla="*/ 8 h 107"/>
                <a:gd name="T14" fmla="*/ 74 w 79"/>
                <a:gd name="T15" fmla="*/ 24 h 107"/>
                <a:gd name="T16" fmla="*/ 69 w 79"/>
                <a:gd name="T17" fmla="*/ 24 h 107"/>
                <a:gd name="T18" fmla="*/ 41 w 79"/>
                <a:gd name="T19" fmla="*/ 12 h 107"/>
                <a:gd name="T20" fmla="*/ 16 w 79"/>
                <a:gd name="T21" fmla="*/ 26 h 107"/>
                <a:gd name="T22" fmla="*/ 79 w 79"/>
                <a:gd name="T23" fmla="*/ 77 h 107"/>
                <a:gd name="T24" fmla="*/ 38 w 79"/>
                <a:gd name="T25" fmla="*/ 107 h 107"/>
                <a:gd name="T26" fmla="*/ 0 w 79"/>
                <a:gd name="T27" fmla="*/ 95 h 107"/>
                <a:gd name="T28" fmla="*/ 0 w 79"/>
                <a:gd name="T29"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07">
                  <a:moveTo>
                    <a:pt x="0" y="79"/>
                  </a:moveTo>
                  <a:cubicBezTo>
                    <a:pt x="5" y="79"/>
                    <a:pt x="5" y="79"/>
                    <a:pt x="5" y="79"/>
                  </a:cubicBezTo>
                  <a:cubicBezTo>
                    <a:pt x="11" y="87"/>
                    <a:pt x="25" y="94"/>
                    <a:pt x="38" y="94"/>
                  </a:cubicBezTo>
                  <a:cubicBezTo>
                    <a:pt x="55" y="94"/>
                    <a:pt x="63" y="89"/>
                    <a:pt x="63" y="78"/>
                  </a:cubicBezTo>
                  <a:cubicBezTo>
                    <a:pt x="63" y="57"/>
                    <a:pt x="0" y="64"/>
                    <a:pt x="0" y="29"/>
                  </a:cubicBezTo>
                  <a:cubicBezTo>
                    <a:pt x="0" y="11"/>
                    <a:pt x="13" y="0"/>
                    <a:pt x="41" y="0"/>
                  </a:cubicBezTo>
                  <a:cubicBezTo>
                    <a:pt x="57" y="0"/>
                    <a:pt x="68" y="4"/>
                    <a:pt x="74" y="8"/>
                  </a:cubicBezTo>
                  <a:cubicBezTo>
                    <a:pt x="74" y="24"/>
                    <a:pt x="74" y="24"/>
                    <a:pt x="74" y="24"/>
                  </a:cubicBezTo>
                  <a:cubicBezTo>
                    <a:pt x="69" y="24"/>
                    <a:pt x="69" y="24"/>
                    <a:pt x="69" y="24"/>
                  </a:cubicBezTo>
                  <a:cubicBezTo>
                    <a:pt x="65" y="20"/>
                    <a:pt x="56" y="12"/>
                    <a:pt x="41" y="12"/>
                  </a:cubicBezTo>
                  <a:cubicBezTo>
                    <a:pt x="24" y="12"/>
                    <a:pt x="16" y="18"/>
                    <a:pt x="16" y="26"/>
                  </a:cubicBezTo>
                  <a:cubicBezTo>
                    <a:pt x="16" y="51"/>
                    <a:pt x="79" y="41"/>
                    <a:pt x="79" y="77"/>
                  </a:cubicBezTo>
                  <a:cubicBezTo>
                    <a:pt x="79" y="96"/>
                    <a:pt x="67" y="107"/>
                    <a:pt x="38" y="107"/>
                  </a:cubicBezTo>
                  <a:cubicBezTo>
                    <a:pt x="23" y="107"/>
                    <a:pt x="9" y="101"/>
                    <a:pt x="0" y="95"/>
                  </a:cubicBezTo>
                  <a:lnTo>
                    <a:pt x="0" y="79"/>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9">
              <a:extLst>
                <a:ext uri="{FF2B5EF4-FFF2-40B4-BE49-F238E27FC236}">
                  <a16:creationId xmlns:a16="http://schemas.microsoft.com/office/drawing/2014/main" id="{BF9F485C-2830-4BCC-A5C1-3EBF6A07FB3D}"/>
                </a:ext>
              </a:extLst>
            </p:cNvPr>
            <p:cNvSpPr>
              <a:spLocks/>
            </p:cNvSpPr>
            <p:nvPr userDrawn="1"/>
          </p:nvSpPr>
          <p:spPr bwMode="auto">
            <a:xfrm>
              <a:off x="7111" y="2030"/>
              <a:ext cx="72" cy="179"/>
            </a:xfrm>
            <a:custGeom>
              <a:avLst/>
              <a:gdLst>
                <a:gd name="T0" fmla="*/ 31 w 56"/>
                <a:gd name="T1" fmla="*/ 35 h 138"/>
                <a:gd name="T2" fmla="*/ 56 w 56"/>
                <a:gd name="T3" fmla="*/ 35 h 138"/>
                <a:gd name="T4" fmla="*/ 56 w 56"/>
                <a:gd name="T5" fmla="*/ 48 h 138"/>
                <a:gd name="T6" fmla="*/ 31 w 56"/>
                <a:gd name="T7" fmla="*/ 48 h 138"/>
                <a:gd name="T8" fmla="*/ 31 w 56"/>
                <a:gd name="T9" fmla="*/ 110 h 138"/>
                <a:gd name="T10" fmla="*/ 44 w 56"/>
                <a:gd name="T11" fmla="*/ 126 h 138"/>
                <a:gd name="T12" fmla="*/ 54 w 56"/>
                <a:gd name="T13" fmla="*/ 126 h 138"/>
                <a:gd name="T14" fmla="*/ 54 w 56"/>
                <a:gd name="T15" fmla="*/ 138 h 138"/>
                <a:gd name="T16" fmla="*/ 41 w 56"/>
                <a:gd name="T17" fmla="*/ 138 h 138"/>
                <a:gd name="T18" fmla="*/ 16 w 56"/>
                <a:gd name="T19" fmla="*/ 108 h 138"/>
                <a:gd name="T20" fmla="*/ 16 w 56"/>
                <a:gd name="T21" fmla="*/ 48 h 138"/>
                <a:gd name="T22" fmla="*/ 0 w 56"/>
                <a:gd name="T23" fmla="*/ 48 h 138"/>
                <a:gd name="T24" fmla="*/ 0 w 56"/>
                <a:gd name="T25" fmla="*/ 35 h 138"/>
                <a:gd name="T26" fmla="*/ 16 w 56"/>
                <a:gd name="T27" fmla="*/ 35 h 138"/>
                <a:gd name="T28" fmla="*/ 16 w 56"/>
                <a:gd name="T29" fmla="*/ 0 h 138"/>
                <a:gd name="T30" fmla="*/ 32 w 56"/>
                <a:gd name="T31" fmla="*/ 0 h 138"/>
                <a:gd name="T32" fmla="*/ 31 w 56"/>
                <a:gd name="T33" fmla="*/ 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138">
                  <a:moveTo>
                    <a:pt x="31" y="35"/>
                  </a:moveTo>
                  <a:cubicBezTo>
                    <a:pt x="56" y="35"/>
                    <a:pt x="56" y="35"/>
                    <a:pt x="56" y="35"/>
                  </a:cubicBezTo>
                  <a:cubicBezTo>
                    <a:pt x="56" y="48"/>
                    <a:pt x="56" y="48"/>
                    <a:pt x="56" y="48"/>
                  </a:cubicBezTo>
                  <a:cubicBezTo>
                    <a:pt x="31" y="48"/>
                    <a:pt x="31" y="48"/>
                    <a:pt x="31" y="48"/>
                  </a:cubicBezTo>
                  <a:cubicBezTo>
                    <a:pt x="31" y="110"/>
                    <a:pt x="31" y="110"/>
                    <a:pt x="31" y="110"/>
                  </a:cubicBezTo>
                  <a:cubicBezTo>
                    <a:pt x="31" y="123"/>
                    <a:pt x="36" y="126"/>
                    <a:pt x="44" y="126"/>
                  </a:cubicBezTo>
                  <a:cubicBezTo>
                    <a:pt x="54" y="126"/>
                    <a:pt x="54" y="126"/>
                    <a:pt x="54" y="126"/>
                  </a:cubicBezTo>
                  <a:cubicBezTo>
                    <a:pt x="54" y="138"/>
                    <a:pt x="54" y="138"/>
                    <a:pt x="54" y="138"/>
                  </a:cubicBezTo>
                  <a:cubicBezTo>
                    <a:pt x="41" y="138"/>
                    <a:pt x="41" y="138"/>
                    <a:pt x="41" y="138"/>
                  </a:cubicBezTo>
                  <a:cubicBezTo>
                    <a:pt x="24" y="138"/>
                    <a:pt x="15" y="132"/>
                    <a:pt x="16" y="108"/>
                  </a:cubicBezTo>
                  <a:cubicBezTo>
                    <a:pt x="16" y="48"/>
                    <a:pt x="16" y="48"/>
                    <a:pt x="16" y="48"/>
                  </a:cubicBezTo>
                  <a:cubicBezTo>
                    <a:pt x="0" y="48"/>
                    <a:pt x="0" y="48"/>
                    <a:pt x="0" y="48"/>
                  </a:cubicBezTo>
                  <a:cubicBezTo>
                    <a:pt x="0" y="35"/>
                    <a:pt x="0" y="35"/>
                    <a:pt x="0" y="35"/>
                  </a:cubicBezTo>
                  <a:cubicBezTo>
                    <a:pt x="16" y="35"/>
                    <a:pt x="16" y="35"/>
                    <a:pt x="16" y="35"/>
                  </a:cubicBezTo>
                  <a:cubicBezTo>
                    <a:pt x="16" y="0"/>
                    <a:pt x="16" y="0"/>
                    <a:pt x="16" y="0"/>
                  </a:cubicBezTo>
                  <a:cubicBezTo>
                    <a:pt x="32" y="0"/>
                    <a:pt x="32" y="0"/>
                    <a:pt x="32" y="0"/>
                  </a:cubicBezTo>
                  <a:lnTo>
                    <a:pt x="31" y="35"/>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50">
              <a:extLst>
                <a:ext uri="{FF2B5EF4-FFF2-40B4-BE49-F238E27FC236}">
                  <a16:creationId xmlns:a16="http://schemas.microsoft.com/office/drawing/2014/main" id="{1E883370-5E31-4A54-9A5D-3F29C2D1B756}"/>
                </a:ext>
              </a:extLst>
            </p:cNvPr>
            <p:cNvSpPr>
              <a:spLocks noEditPoints="1"/>
            </p:cNvSpPr>
            <p:nvPr userDrawn="1"/>
          </p:nvSpPr>
          <p:spPr bwMode="auto">
            <a:xfrm>
              <a:off x="7203" y="2073"/>
              <a:ext cx="134" cy="140"/>
            </a:xfrm>
            <a:custGeom>
              <a:avLst/>
              <a:gdLst>
                <a:gd name="T0" fmla="*/ 51 w 104"/>
                <a:gd name="T1" fmla="*/ 0 h 108"/>
                <a:gd name="T2" fmla="*/ 104 w 104"/>
                <a:gd name="T3" fmla="*/ 53 h 108"/>
                <a:gd name="T4" fmla="*/ 51 w 104"/>
                <a:gd name="T5" fmla="*/ 108 h 108"/>
                <a:gd name="T6" fmla="*/ 0 w 104"/>
                <a:gd name="T7" fmla="*/ 54 h 108"/>
                <a:gd name="T8" fmla="*/ 51 w 104"/>
                <a:gd name="T9" fmla="*/ 0 h 108"/>
                <a:gd name="T10" fmla="*/ 51 w 104"/>
                <a:gd name="T11" fmla="*/ 94 h 108"/>
                <a:gd name="T12" fmla="*/ 87 w 104"/>
                <a:gd name="T13" fmla="*/ 54 h 108"/>
                <a:gd name="T14" fmla="*/ 51 w 104"/>
                <a:gd name="T15" fmla="*/ 13 h 108"/>
                <a:gd name="T16" fmla="*/ 16 w 104"/>
                <a:gd name="T17" fmla="*/ 54 h 108"/>
                <a:gd name="T18" fmla="*/ 51 w 104"/>
                <a:gd name="T19" fmla="*/ 9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8">
                  <a:moveTo>
                    <a:pt x="51" y="0"/>
                  </a:moveTo>
                  <a:cubicBezTo>
                    <a:pt x="83" y="0"/>
                    <a:pt x="104" y="21"/>
                    <a:pt x="104" y="53"/>
                  </a:cubicBezTo>
                  <a:cubicBezTo>
                    <a:pt x="104" y="87"/>
                    <a:pt x="84" y="108"/>
                    <a:pt x="51" y="108"/>
                  </a:cubicBezTo>
                  <a:cubicBezTo>
                    <a:pt x="20" y="108"/>
                    <a:pt x="0" y="86"/>
                    <a:pt x="0" y="54"/>
                  </a:cubicBezTo>
                  <a:cubicBezTo>
                    <a:pt x="0" y="21"/>
                    <a:pt x="20" y="0"/>
                    <a:pt x="51" y="0"/>
                  </a:cubicBezTo>
                  <a:close/>
                  <a:moveTo>
                    <a:pt x="51" y="94"/>
                  </a:moveTo>
                  <a:cubicBezTo>
                    <a:pt x="71" y="94"/>
                    <a:pt x="87" y="79"/>
                    <a:pt x="87" y="54"/>
                  </a:cubicBezTo>
                  <a:cubicBezTo>
                    <a:pt x="87" y="28"/>
                    <a:pt x="72" y="13"/>
                    <a:pt x="51" y="13"/>
                  </a:cubicBezTo>
                  <a:cubicBezTo>
                    <a:pt x="33" y="13"/>
                    <a:pt x="16" y="28"/>
                    <a:pt x="16" y="54"/>
                  </a:cubicBezTo>
                  <a:cubicBezTo>
                    <a:pt x="16" y="79"/>
                    <a:pt x="33" y="94"/>
                    <a:pt x="51" y="94"/>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1">
              <a:extLst>
                <a:ext uri="{FF2B5EF4-FFF2-40B4-BE49-F238E27FC236}">
                  <a16:creationId xmlns:a16="http://schemas.microsoft.com/office/drawing/2014/main" id="{E165B76D-B39D-4616-B413-824711E83DDB}"/>
                </a:ext>
              </a:extLst>
            </p:cNvPr>
            <p:cNvSpPr>
              <a:spLocks/>
            </p:cNvSpPr>
            <p:nvPr userDrawn="1"/>
          </p:nvSpPr>
          <p:spPr bwMode="auto">
            <a:xfrm>
              <a:off x="7364" y="2074"/>
              <a:ext cx="119" cy="135"/>
            </a:xfrm>
            <a:custGeom>
              <a:avLst/>
              <a:gdLst>
                <a:gd name="T0" fmla="*/ 76 w 92"/>
                <a:gd name="T1" fmla="*/ 40 h 104"/>
                <a:gd name="T2" fmla="*/ 47 w 92"/>
                <a:gd name="T3" fmla="*/ 14 h 104"/>
                <a:gd name="T4" fmla="*/ 16 w 92"/>
                <a:gd name="T5" fmla="*/ 38 h 104"/>
                <a:gd name="T6" fmla="*/ 16 w 92"/>
                <a:gd name="T7" fmla="*/ 104 h 104"/>
                <a:gd name="T8" fmla="*/ 0 w 92"/>
                <a:gd name="T9" fmla="*/ 104 h 104"/>
                <a:gd name="T10" fmla="*/ 0 w 92"/>
                <a:gd name="T11" fmla="*/ 1 h 104"/>
                <a:gd name="T12" fmla="*/ 15 w 92"/>
                <a:gd name="T13" fmla="*/ 1 h 104"/>
                <a:gd name="T14" fmla="*/ 15 w 92"/>
                <a:gd name="T15" fmla="*/ 19 h 104"/>
                <a:gd name="T16" fmla="*/ 18 w 92"/>
                <a:gd name="T17" fmla="*/ 19 h 104"/>
                <a:gd name="T18" fmla="*/ 52 w 92"/>
                <a:gd name="T19" fmla="*/ 0 h 104"/>
                <a:gd name="T20" fmla="*/ 92 w 92"/>
                <a:gd name="T21" fmla="*/ 38 h 104"/>
                <a:gd name="T22" fmla="*/ 92 w 92"/>
                <a:gd name="T23" fmla="*/ 104 h 104"/>
                <a:gd name="T24" fmla="*/ 76 w 92"/>
                <a:gd name="T25" fmla="*/ 104 h 104"/>
                <a:gd name="T26" fmla="*/ 76 w 92"/>
                <a:gd name="T27" fmla="*/ 4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04">
                  <a:moveTo>
                    <a:pt x="76" y="40"/>
                  </a:moveTo>
                  <a:cubicBezTo>
                    <a:pt x="76" y="23"/>
                    <a:pt x="63" y="14"/>
                    <a:pt x="47" y="14"/>
                  </a:cubicBezTo>
                  <a:cubicBezTo>
                    <a:pt x="35" y="14"/>
                    <a:pt x="17" y="23"/>
                    <a:pt x="16" y="38"/>
                  </a:cubicBezTo>
                  <a:cubicBezTo>
                    <a:pt x="16" y="104"/>
                    <a:pt x="16" y="104"/>
                    <a:pt x="16" y="104"/>
                  </a:cubicBezTo>
                  <a:cubicBezTo>
                    <a:pt x="0" y="104"/>
                    <a:pt x="0" y="104"/>
                    <a:pt x="0" y="104"/>
                  </a:cubicBezTo>
                  <a:cubicBezTo>
                    <a:pt x="0" y="1"/>
                    <a:pt x="0" y="1"/>
                    <a:pt x="0" y="1"/>
                  </a:cubicBezTo>
                  <a:cubicBezTo>
                    <a:pt x="15" y="1"/>
                    <a:pt x="15" y="1"/>
                    <a:pt x="15" y="1"/>
                  </a:cubicBezTo>
                  <a:cubicBezTo>
                    <a:pt x="15" y="19"/>
                    <a:pt x="15" y="19"/>
                    <a:pt x="15" y="19"/>
                  </a:cubicBezTo>
                  <a:cubicBezTo>
                    <a:pt x="18" y="19"/>
                    <a:pt x="18" y="19"/>
                    <a:pt x="18" y="19"/>
                  </a:cubicBezTo>
                  <a:cubicBezTo>
                    <a:pt x="24" y="5"/>
                    <a:pt x="39" y="0"/>
                    <a:pt x="52" y="0"/>
                  </a:cubicBezTo>
                  <a:cubicBezTo>
                    <a:pt x="75" y="0"/>
                    <a:pt x="92" y="11"/>
                    <a:pt x="92" y="38"/>
                  </a:cubicBezTo>
                  <a:cubicBezTo>
                    <a:pt x="92" y="104"/>
                    <a:pt x="92" y="104"/>
                    <a:pt x="92" y="104"/>
                  </a:cubicBezTo>
                  <a:cubicBezTo>
                    <a:pt x="76" y="104"/>
                    <a:pt x="76" y="104"/>
                    <a:pt x="76" y="104"/>
                  </a:cubicBezTo>
                  <a:lnTo>
                    <a:pt x="76" y="40"/>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2">
              <a:extLst>
                <a:ext uri="{FF2B5EF4-FFF2-40B4-BE49-F238E27FC236}">
                  <a16:creationId xmlns:a16="http://schemas.microsoft.com/office/drawing/2014/main" id="{1EECB341-5926-4341-BD4E-1B206492EDD8}"/>
                </a:ext>
              </a:extLst>
            </p:cNvPr>
            <p:cNvSpPr>
              <a:spLocks noEditPoints="1"/>
            </p:cNvSpPr>
            <p:nvPr userDrawn="1"/>
          </p:nvSpPr>
          <p:spPr bwMode="auto">
            <a:xfrm>
              <a:off x="7516" y="2016"/>
              <a:ext cx="21" cy="193"/>
            </a:xfrm>
            <a:custGeom>
              <a:avLst/>
              <a:gdLst>
                <a:gd name="T0" fmla="*/ 0 w 21"/>
                <a:gd name="T1" fmla="*/ 27 h 193"/>
                <a:gd name="T2" fmla="*/ 0 w 21"/>
                <a:gd name="T3" fmla="*/ 0 h 193"/>
                <a:gd name="T4" fmla="*/ 21 w 21"/>
                <a:gd name="T5" fmla="*/ 0 h 193"/>
                <a:gd name="T6" fmla="*/ 21 w 21"/>
                <a:gd name="T7" fmla="*/ 27 h 193"/>
                <a:gd name="T8" fmla="*/ 0 w 21"/>
                <a:gd name="T9" fmla="*/ 27 h 193"/>
                <a:gd name="T10" fmla="*/ 0 w 21"/>
                <a:gd name="T11" fmla="*/ 193 h 193"/>
                <a:gd name="T12" fmla="*/ 0 w 21"/>
                <a:gd name="T13" fmla="*/ 60 h 193"/>
                <a:gd name="T14" fmla="*/ 21 w 21"/>
                <a:gd name="T15" fmla="*/ 60 h 193"/>
                <a:gd name="T16" fmla="*/ 21 w 21"/>
                <a:gd name="T17" fmla="*/ 193 h 193"/>
                <a:gd name="T18" fmla="*/ 0 w 21"/>
                <a:gd name="T1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3">
                  <a:moveTo>
                    <a:pt x="0" y="27"/>
                  </a:moveTo>
                  <a:lnTo>
                    <a:pt x="0" y="0"/>
                  </a:lnTo>
                  <a:lnTo>
                    <a:pt x="21" y="0"/>
                  </a:lnTo>
                  <a:lnTo>
                    <a:pt x="21" y="27"/>
                  </a:lnTo>
                  <a:lnTo>
                    <a:pt x="0" y="27"/>
                  </a:lnTo>
                  <a:close/>
                  <a:moveTo>
                    <a:pt x="0" y="193"/>
                  </a:moveTo>
                  <a:lnTo>
                    <a:pt x="0" y="60"/>
                  </a:lnTo>
                  <a:lnTo>
                    <a:pt x="21" y="60"/>
                  </a:lnTo>
                  <a:lnTo>
                    <a:pt x="21" y="193"/>
                  </a:lnTo>
                  <a:lnTo>
                    <a:pt x="0" y="193"/>
                  </a:ln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3">
              <a:extLst>
                <a:ext uri="{FF2B5EF4-FFF2-40B4-BE49-F238E27FC236}">
                  <a16:creationId xmlns:a16="http://schemas.microsoft.com/office/drawing/2014/main" id="{1E6D159B-9FFF-4777-9800-BFC0CD612CD6}"/>
                </a:ext>
              </a:extLst>
            </p:cNvPr>
            <p:cNvSpPr>
              <a:spLocks noEditPoints="1"/>
            </p:cNvSpPr>
            <p:nvPr userDrawn="1"/>
          </p:nvSpPr>
          <p:spPr bwMode="auto">
            <a:xfrm>
              <a:off x="7565" y="2073"/>
              <a:ext cx="114" cy="140"/>
            </a:xfrm>
            <a:custGeom>
              <a:avLst/>
              <a:gdLst>
                <a:gd name="T0" fmla="*/ 72 w 88"/>
                <a:gd name="T1" fmla="*/ 93 h 108"/>
                <a:gd name="T2" fmla="*/ 69 w 88"/>
                <a:gd name="T3" fmla="*/ 93 h 108"/>
                <a:gd name="T4" fmla="*/ 36 w 88"/>
                <a:gd name="T5" fmla="*/ 108 h 108"/>
                <a:gd name="T6" fmla="*/ 0 w 88"/>
                <a:gd name="T7" fmla="*/ 77 h 108"/>
                <a:gd name="T8" fmla="*/ 40 w 88"/>
                <a:gd name="T9" fmla="*/ 42 h 108"/>
                <a:gd name="T10" fmla="*/ 70 w 88"/>
                <a:gd name="T11" fmla="*/ 37 h 108"/>
                <a:gd name="T12" fmla="*/ 71 w 88"/>
                <a:gd name="T13" fmla="*/ 34 h 108"/>
                <a:gd name="T14" fmla="*/ 44 w 88"/>
                <a:gd name="T15" fmla="*/ 15 h 108"/>
                <a:gd name="T16" fmla="*/ 11 w 88"/>
                <a:gd name="T17" fmla="*/ 28 h 108"/>
                <a:gd name="T18" fmla="*/ 8 w 88"/>
                <a:gd name="T19" fmla="*/ 28 h 108"/>
                <a:gd name="T20" fmla="*/ 8 w 88"/>
                <a:gd name="T21" fmla="*/ 14 h 108"/>
                <a:gd name="T22" fmla="*/ 45 w 88"/>
                <a:gd name="T23" fmla="*/ 0 h 108"/>
                <a:gd name="T24" fmla="*/ 88 w 88"/>
                <a:gd name="T25" fmla="*/ 41 h 108"/>
                <a:gd name="T26" fmla="*/ 88 w 88"/>
                <a:gd name="T27" fmla="*/ 105 h 108"/>
                <a:gd name="T28" fmla="*/ 72 w 88"/>
                <a:gd name="T29" fmla="*/ 105 h 108"/>
                <a:gd name="T30" fmla="*/ 72 w 88"/>
                <a:gd name="T31" fmla="*/ 93 h 108"/>
                <a:gd name="T32" fmla="*/ 72 w 88"/>
                <a:gd name="T33" fmla="*/ 73 h 108"/>
                <a:gd name="T34" fmla="*/ 72 w 88"/>
                <a:gd name="T35" fmla="*/ 51 h 108"/>
                <a:gd name="T36" fmla="*/ 46 w 88"/>
                <a:gd name="T37" fmla="*/ 56 h 108"/>
                <a:gd name="T38" fmla="*/ 17 w 88"/>
                <a:gd name="T39" fmla="*/ 77 h 108"/>
                <a:gd name="T40" fmla="*/ 42 w 88"/>
                <a:gd name="T41" fmla="*/ 94 h 108"/>
                <a:gd name="T42" fmla="*/ 72 w 88"/>
                <a:gd name="T43"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108">
                  <a:moveTo>
                    <a:pt x="72" y="93"/>
                  </a:moveTo>
                  <a:cubicBezTo>
                    <a:pt x="69" y="93"/>
                    <a:pt x="69" y="93"/>
                    <a:pt x="69" y="93"/>
                  </a:cubicBezTo>
                  <a:cubicBezTo>
                    <a:pt x="61" y="103"/>
                    <a:pt x="50" y="108"/>
                    <a:pt x="36" y="108"/>
                  </a:cubicBezTo>
                  <a:cubicBezTo>
                    <a:pt x="15" y="108"/>
                    <a:pt x="0" y="95"/>
                    <a:pt x="0" y="77"/>
                  </a:cubicBezTo>
                  <a:cubicBezTo>
                    <a:pt x="0" y="56"/>
                    <a:pt x="16" y="48"/>
                    <a:pt x="40" y="42"/>
                  </a:cubicBezTo>
                  <a:cubicBezTo>
                    <a:pt x="47" y="40"/>
                    <a:pt x="63" y="38"/>
                    <a:pt x="70" y="37"/>
                  </a:cubicBezTo>
                  <a:cubicBezTo>
                    <a:pt x="71" y="34"/>
                    <a:pt x="71" y="34"/>
                    <a:pt x="71" y="34"/>
                  </a:cubicBezTo>
                  <a:cubicBezTo>
                    <a:pt x="68" y="23"/>
                    <a:pt x="58" y="15"/>
                    <a:pt x="44" y="15"/>
                  </a:cubicBezTo>
                  <a:cubicBezTo>
                    <a:pt x="29" y="15"/>
                    <a:pt x="20" y="19"/>
                    <a:pt x="11" y="28"/>
                  </a:cubicBezTo>
                  <a:cubicBezTo>
                    <a:pt x="8" y="28"/>
                    <a:pt x="8" y="28"/>
                    <a:pt x="8" y="28"/>
                  </a:cubicBezTo>
                  <a:cubicBezTo>
                    <a:pt x="8" y="14"/>
                    <a:pt x="8" y="14"/>
                    <a:pt x="8" y="14"/>
                  </a:cubicBezTo>
                  <a:cubicBezTo>
                    <a:pt x="17" y="6"/>
                    <a:pt x="28" y="0"/>
                    <a:pt x="45" y="0"/>
                  </a:cubicBezTo>
                  <a:cubicBezTo>
                    <a:pt x="72" y="0"/>
                    <a:pt x="88" y="16"/>
                    <a:pt x="88" y="41"/>
                  </a:cubicBezTo>
                  <a:cubicBezTo>
                    <a:pt x="88" y="64"/>
                    <a:pt x="88" y="82"/>
                    <a:pt x="88" y="105"/>
                  </a:cubicBezTo>
                  <a:cubicBezTo>
                    <a:pt x="72" y="105"/>
                    <a:pt x="72" y="105"/>
                    <a:pt x="72" y="105"/>
                  </a:cubicBezTo>
                  <a:lnTo>
                    <a:pt x="72" y="93"/>
                  </a:lnTo>
                  <a:close/>
                  <a:moveTo>
                    <a:pt x="72" y="73"/>
                  </a:moveTo>
                  <a:cubicBezTo>
                    <a:pt x="72" y="51"/>
                    <a:pt x="72" y="51"/>
                    <a:pt x="72" y="51"/>
                  </a:cubicBezTo>
                  <a:cubicBezTo>
                    <a:pt x="64" y="53"/>
                    <a:pt x="51" y="55"/>
                    <a:pt x="46" y="56"/>
                  </a:cubicBezTo>
                  <a:cubicBezTo>
                    <a:pt x="25" y="60"/>
                    <a:pt x="17" y="65"/>
                    <a:pt x="17" y="77"/>
                  </a:cubicBezTo>
                  <a:cubicBezTo>
                    <a:pt x="17" y="88"/>
                    <a:pt x="27" y="94"/>
                    <a:pt x="42" y="94"/>
                  </a:cubicBezTo>
                  <a:cubicBezTo>
                    <a:pt x="53" y="94"/>
                    <a:pt x="72" y="87"/>
                    <a:pt x="72" y="73"/>
                  </a:cubicBezTo>
                  <a:close/>
                </a:path>
              </a:pathLst>
            </a:custGeom>
            <a:solidFill>
              <a:srgbClr val="A7A9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874842009"/>
      </p:ext>
    </p:extLst>
  </p:cSld>
  <p:clrMapOvr>
    <a:masterClrMapping/>
  </p:clrMapOvr>
  <p:transition spd="slow">
    <p:push dir="u"/>
  </p:transition>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2.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3.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26" Type="http://schemas.openxmlformats.org/officeDocument/2006/relationships/slideLayout" Target="../slideLayouts/slideLayout115.xml"/><Relationship Id="rId39" Type="http://schemas.openxmlformats.org/officeDocument/2006/relationships/slideLayout" Target="../slideLayouts/slideLayout128.xml"/><Relationship Id="rId21" Type="http://schemas.openxmlformats.org/officeDocument/2006/relationships/slideLayout" Target="../slideLayouts/slideLayout110.xml"/><Relationship Id="rId34" Type="http://schemas.openxmlformats.org/officeDocument/2006/relationships/slideLayout" Target="../slideLayouts/slideLayout123.xml"/><Relationship Id="rId42" Type="http://schemas.openxmlformats.org/officeDocument/2006/relationships/slideLayout" Target="../slideLayouts/slideLayout131.xml"/><Relationship Id="rId47" Type="http://schemas.openxmlformats.org/officeDocument/2006/relationships/slideLayout" Target="../slideLayouts/slideLayout136.xml"/><Relationship Id="rId7" Type="http://schemas.openxmlformats.org/officeDocument/2006/relationships/slideLayout" Target="../slideLayouts/slideLayout9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9" Type="http://schemas.openxmlformats.org/officeDocument/2006/relationships/slideLayout" Target="../slideLayouts/slideLayout118.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24" Type="http://schemas.openxmlformats.org/officeDocument/2006/relationships/slideLayout" Target="../slideLayouts/slideLayout113.xml"/><Relationship Id="rId32" Type="http://schemas.openxmlformats.org/officeDocument/2006/relationships/slideLayout" Target="../slideLayouts/slideLayout121.xml"/><Relationship Id="rId37" Type="http://schemas.openxmlformats.org/officeDocument/2006/relationships/slideLayout" Target="../slideLayouts/slideLayout126.xml"/><Relationship Id="rId40" Type="http://schemas.openxmlformats.org/officeDocument/2006/relationships/slideLayout" Target="../slideLayouts/slideLayout129.xml"/><Relationship Id="rId45" Type="http://schemas.openxmlformats.org/officeDocument/2006/relationships/slideLayout" Target="../slideLayouts/slideLayout134.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23" Type="http://schemas.openxmlformats.org/officeDocument/2006/relationships/slideLayout" Target="../slideLayouts/slideLayout112.xml"/><Relationship Id="rId28" Type="http://schemas.openxmlformats.org/officeDocument/2006/relationships/slideLayout" Target="../slideLayouts/slideLayout117.xml"/><Relationship Id="rId36" Type="http://schemas.openxmlformats.org/officeDocument/2006/relationships/slideLayout" Target="../slideLayouts/slideLayout125.xml"/><Relationship Id="rId10" Type="http://schemas.openxmlformats.org/officeDocument/2006/relationships/slideLayout" Target="../slideLayouts/slideLayout99.xml"/><Relationship Id="rId19" Type="http://schemas.openxmlformats.org/officeDocument/2006/relationships/slideLayout" Target="../slideLayouts/slideLayout108.xml"/><Relationship Id="rId31" Type="http://schemas.openxmlformats.org/officeDocument/2006/relationships/slideLayout" Target="../slideLayouts/slideLayout120.xml"/><Relationship Id="rId44" Type="http://schemas.openxmlformats.org/officeDocument/2006/relationships/slideLayout" Target="../slideLayouts/slideLayout133.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 Id="rId22" Type="http://schemas.openxmlformats.org/officeDocument/2006/relationships/slideLayout" Target="../slideLayouts/slideLayout111.xml"/><Relationship Id="rId27" Type="http://schemas.openxmlformats.org/officeDocument/2006/relationships/slideLayout" Target="../slideLayouts/slideLayout116.xml"/><Relationship Id="rId30" Type="http://schemas.openxmlformats.org/officeDocument/2006/relationships/slideLayout" Target="../slideLayouts/slideLayout119.xml"/><Relationship Id="rId35" Type="http://schemas.openxmlformats.org/officeDocument/2006/relationships/slideLayout" Target="../slideLayouts/slideLayout124.xml"/><Relationship Id="rId43" Type="http://schemas.openxmlformats.org/officeDocument/2006/relationships/slideLayout" Target="../slideLayouts/slideLayout132.xml"/><Relationship Id="rId48" Type="http://schemas.openxmlformats.org/officeDocument/2006/relationships/theme" Target="../theme/theme4.xml"/><Relationship Id="rId8" Type="http://schemas.openxmlformats.org/officeDocument/2006/relationships/slideLayout" Target="../slideLayouts/slideLayout97.xml"/><Relationship Id="rId3" Type="http://schemas.openxmlformats.org/officeDocument/2006/relationships/slideLayout" Target="../slideLayouts/slideLayout92.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5" Type="http://schemas.openxmlformats.org/officeDocument/2006/relationships/slideLayout" Target="../slideLayouts/slideLayout114.xml"/><Relationship Id="rId33" Type="http://schemas.openxmlformats.org/officeDocument/2006/relationships/slideLayout" Target="../slideLayouts/slideLayout122.xml"/><Relationship Id="rId38" Type="http://schemas.openxmlformats.org/officeDocument/2006/relationships/slideLayout" Target="../slideLayouts/slideLayout127.xml"/><Relationship Id="rId46" Type="http://schemas.openxmlformats.org/officeDocument/2006/relationships/slideLayout" Target="../slideLayouts/slideLayout135.xml"/><Relationship Id="rId20" Type="http://schemas.openxmlformats.org/officeDocument/2006/relationships/slideLayout" Target="../slideLayouts/slideLayout109.xml"/><Relationship Id="rId41" Type="http://schemas.openxmlformats.org/officeDocument/2006/relationships/slideLayout" Target="../slideLayouts/slideLayout13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5.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3887" y="657225"/>
            <a:ext cx="7559675" cy="1619250"/>
          </a:xfrm>
          <a:prstGeom prst="rect">
            <a:avLst/>
          </a:prstGeom>
        </p:spPr>
        <p:txBody>
          <a:bodyPr vert="horz" lIns="0" tIns="0" rIns="0" bIns="0" rtlCol="0" anchor="t">
            <a:noAutofit/>
          </a:bodyPr>
          <a:lstStyle/>
          <a:p>
            <a:r>
              <a:rPr lang="en-US" dirty="0"/>
              <a:t>Click to edit</a:t>
            </a:r>
            <a:endParaRPr lang="en-GB" dirty="0"/>
          </a:p>
        </p:txBody>
      </p:sp>
      <p:sp>
        <p:nvSpPr>
          <p:cNvPr id="3" name="Text Placeholder 2"/>
          <p:cNvSpPr>
            <a:spLocks noGrp="1"/>
          </p:cNvSpPr>
          <p:nvPr>
            <p:ph type="body" idx="1"/>
          </p:nvPr>
        </p:nvSpPr>
        <p:spPr>
          <a:xfrm>
            <a:off x="623888" y="3428999"/>
            <a:ext cx="7559674" cy="2808289"/>
          </a:xfrm>
          <a:prstGeom prst="rect">
            <a:avLst/>
          </a:prstGeom>
        </p:spPr>
        <p:txBody>
          <a:bodyPr vert="horz" lIns="0" tIns="0" rIns="0" bIns="0" rtlCol="0" anchor="b">
            <a:noAutofit/>
          </a:body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Tree>
    <p:extLst>
      <p:ext uri="{BB962C8B-B14F-4D97-AF65-F5344CB8AC3E}">
        <p14:creationId xmlns:p14="http://schemas.microsoft.com/office/powerpoint/2010/main" val="63491148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Lst>
  <p:transition spd="slow">
    <p:push dir="u"/>
  </p:transition>
  <p:txStyles>
    <p:titleStyle>
      <a:lvl1pPr algn="l" defTabSz="914400" rtl="0" eaLnBrk="1" latinLnBrk="0" hangingPunct="1">
        <a:lnSpc>
          <a:spcPct val="90000"/>
        </a:lnSpc>
        <a:spcBef>
          <a:spcPct val="0"/>
        </a:spcBef>
        <a:buNone/>
        <a:defRPr sz="5000" kern="1200">
          <a:solidFill>
            <a:schemeClr val="tx2"/>
          </a:solidFill>
          <a:latin typeface="+mj-lt"/>
          <a:ea typeface="+mj-ea"/>
          <a:cs typeface="+mj-cs"/>
        </a:defRPr>
      </a:lvl1pPr>
    </p:titleStyle>
    <p:bodyStyle>
      <a:lvl1pPr marL="270000" indent="-270000" algn="l" defTabSz="2700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tx2"/>
          </a:solidFill>
          <a:latin typeface="+mn-lt"/>
          <a:ea typeface="+mn-ea"/>
          <a:cs typeface="+mn-cs"/>
        </a:defRPr>
      </a:lvl1pPr>
      <a:lvl2pPr marL="540000" indent="-270000" algn="l" defTabSz="914400" rtl="0" eaLnBrk="1" latinLnBrk="0" hangingPunct="1">
        <a:lnSpc>
          <a:spcPct val="100000"/>
        </a:lnSpc>
        <a:spcBef>
          <a:spcPts val="400"/>
        </a:spcBef>
        <a:spcAft>
          <a:spcPts val="200"/>
        </a:spcAft>
        <a:buClr>
          <a:schemeClr val="accent1"/>
        </a:buClr>
        <a:buFont typeface="Aino" panose="02000603040504020204" pitchFamily="50" charset="0"/>
        <a:buChar char="+"/>
        <a:defRPr sz="1800" kern="1200">
          <a:solidFill>
            <a:schemeClr val="tx2"/>
          </a:solidFill>
          <a:latin typeface="+mn-lt"/>
          <a:ea typeface="+mn-ea"/>
          <a:cs typeface="+mn-cs"/>
        </a:defRPr>
      </a:lvl2pPr>
      <a:lvl3pPr marL="810000" indent="-270000" algn="l" defTabSz="270000" rtl="0" eaLnBrk="1" latinLnBrk="0" hangingPunct="1">
        <a:lnSpc>
          <a:spcPct val="100000"/>
        </a:lnSpc>
        <a:spcBef>
          <a:spcPts val="400"/>
        </a:spcBef>
        <a:spcAft>
          <a:spcPts val="200"/>
        </a:spcAft>
        <a:buClr>
          <a:schemeClr val="accent1"/>
        </a:buClr>
        <a:buFont typeface="Aino" panose="02000603040504020204" pitchFamily="50" charset="0"/>
        <a:buChar char="+"/>
        <a:defRPr sz="1800" kern="1200">
          <a:solidFill>
            <a:schemeClr val="tx2"/>
          </a:solidFill>
          <a:latin typeface="+mn-lt"/>
          <a:ea typeface="+mn-ea"/>
          <a:cs typeface="+mn-cs"/>
        </a:defRPr>
      </a:lvl3pPr>
      <a:lvl4pPr marL="1170000" indent="-270000" algn="l" defTabSz="2700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tx2"/>
          </a:solidFill>
          <a:latin typeface="+mn-lt"/>
          <a:ea typeface="+mn-ea"/>
          <a:cs typeface="+mn-cs"/>
        </a:defRPr>
      </a:lvl4pPr>
      <a:lvl5pPr marL="1080000" indent="-270000" algn="l" defTabSz="2700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accent1"/>
          </a:solidFill>
          <a:latin typeface="+mn-lt"/>
          <a:ea typeface="+mn-ea"/>
          <a:cs typeface="+mn-cs"/>
        </a:defRPr>
      </a:lvl5pPr>
      <a:lvl6pPr marL="0" indent="-270000" algn="l" defTabSz="914400" rtl="0" eaLnBrk="1" latinLnBrk="0" hangingPunct="1">
        <a:lnSpc>
          <a:spcPct val="100000"/>
        </a:lnSpc>
        <a:spcBef>
          <a:spcPts val="200"/>
        </a:spcBef>
        <a:spcAft>
          <a:spcPts val="200"/>
        </a:spcAft>
        <a:buClr>
          <a:schemeClr val="tx2"/>
        </a:buClr>
        <a:buFont typeface="Aino" panose="02000603040504020204" pitchFamily="50" charset="0"/>
        <a:buChar char="+"/>
        <a:defRPr sz="1800" kern="1200">
          <a:solidFill>
            <a:schemeClr val="tx2"/>
          </a:solidFill>
          <a:latin typeface="+mn-lt"/>
          <a:ea typeface="+mn-ea"/>
          <a:cs typeface="+mn-cs"/>
        </a:defRPr>
      </a:lvl6pPr>
      <a:lvl7pPr marL="0" indent="-270000" algn="l" defTabSz="914400" rtl="0" eaLnBrk="1" latinLnBrk="0" hangingPunct="1">
        <a:lnSpc>
          <a:spcPct val="100000"/>
        </a:lnSpc>
        <a:spcBef>
          <a:spcPts val="200"/>
        </a:spcBef>
        <a:spcAft>
          <a:spcPts val="200"/>
        </a:spcAft>
        <a:buClr>
          <a:schemeClr val="tx2"/>
        </a:buClr>
        <a:buFont typeface="Aino" panose="02000603040504020204" pitchFamily="50" charset="0"/>
        <a:buChar char="+"/>
        <a:defRPr sz="1800" kern="1200">
          <a:solidFill>
            <a:schemeClr val="tx2"/>
          </a:solidFill>
          <a:latin typeface="+mn-lt"/>
          <a:ea typeface="+mn-ea"/>
          <a:cs typeface="+mn-cs"/>
        </a:defRPr>
      </a:lvl7pPr>
      <a:lvl8pPr marL="540000" indent="-270000" algn="l" defTabSz="914400" rtl="0" eaLnBrk="1" latinLnBrk="0" hangingPunct="1">
        <a:lnSpc>
          <a:spcPct val="100000"/>
        </a:lnSpc>
        <a:spcBef>
          <a:spcPts val="200"/>
        </a:spcBef>
        <a:spcAft>
          <a:spcPts val="200"/>
        </a:spcAft>
        <a:buClr>
          <a:schemeClr val="tx2"/>
        </a:buClr>
        <a:buFont typeface="Aino" panose="02000603040504020204" pitchFamily="50" charset="0"/>
        <a:buChar char="+"/>
        <a:defRPr sz="1800" kern="1200">
          <a:solidFill>
            <a:schemeClr val="tx2"/>
          </a:solidFill>
          <a:latin typeface="+mn-lt"/>
          <a:ea typeface="+mn-ea"/>
          <a:cs typeface="+mn-cs"/>
        </a:defRPr>
      </a:lvl8pPr>
      <a:lvl9pPr marL="810000" indent="-270000" algn="l" defTabSz="9144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166">
          <p15:clr>
            <a:srgbClr val="F26B43"/>
          </p15:clr>
        </p15:guide>
        <p15:guide id="4" pos="7514">
          <p15:clr>
            <a:srgbClr val="F26B43"/>
          </p15:clr>
        </p15:guide>
        <p15:guide id="5" orient="horz" pos="3929">
          <p15:clr>
            <a:srgbClr val="F26B43"/>
          </p15:clr>
        </p15:guide>
        <p15:guide id="6" pos="393">
          <p15:clr>
            <a:srgbClr val="F26B43"/>
          </p15:clr>
        </p15:guide>
        <p15:guide id="7" pos="4248">
          <p15:clr>
            <a:srgbClr val="F26B43"/>
          </p15:clr>
        </p15:guide>
        <p15:guide id="8" pos="3432">
          <p15:clr>
            <a:srgbClr val="F26B43"/>
          </p15:clr>
        </p15:guide>
        <p15:guide id="9" pos="5155">
          <p15:clr>
            <a:srgbClr val="F26B43"/>
          </p15:clr>
        </p15:guide>
        <p15:guide id="10" pos="2525">
          <p15:clr>
            <a:srgbClr val="F26B43"/>
          </p15:clr>
        </p15:guide>
        <p15:guide id="11" orient="horz" pos="1026">
          <p15:clr>
            <a:srgbClr val="F26B43"/>
          </p15:clr>
        </p15:guide>
        <p15:guide id="12" orient="horz" pos="1434">
          <p15:clr>
            <a:srgbClr val="F26B43"/>
          </p15:clr>
        </p15:guide>
        <p15:guide id="13" orient="horz" pos="414">
          <p15:clr>
            <a:srgbClr val="F26B43"/>
          </p15:clr>
        </p15:guide>
        <p15:guide id="14" pos="7287">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Pealkirja kohatäide 1">
            <a:extLst>
              <a:ext uri="{FF2B5EF4-FFF2-40B4-BE49-F238E27FC236}">
                <a16:creationId xmlns:a16="http://schemas.microsoft.com/office/drawing/2014/main" id="{ABFA0753-F484-43D7-AB0A-693D5B3A532B}"/>
              </a:ext>
            </a:extLst>
          </p:cNvPr>
          <p:cNvSpPr txBox="1">
            <a:spLocks noGrp="1"/>
          </p:cNvSpPr>
          <p:nvPr>
            <p:ph type="title"/>
          </p:nvPr>
        </p:nvSpPr>
        <p:spPr>
          <a:xfrm>
            <a:off x="682785" y="302092"/>
            <a:ext cx="12289683" cy="1265377"/>
          </a:xfrm>
          <a:prstGeom prst="rect">
            <a:avLst/>
          </a:prstGeom>
          <a:noFill/>
          <a:ln>
            <a:noFill/>
          </a:ln>
        </p:spPr>
        <p:txBody>
          <a:bodyPr vert="horz" wrap="square" lIns="0" tIns="0" rIns="0" bIns="0" anchor="ctr" anchorCtr="0" compatLnSpc="1">
            <a:noAutofit/>
          </a:bodyPr>
          <a:lstStyle/>
          <a:p>
            <a:pPr lvl="0"/>
            <a:endParaRPr lang="et-EE"/>
          </a:p>
        </p:txBody>
      </p:sp>
      <p:sp>
        <p:nvSpPr>
          <p:cNvPr id="3" name="Teksti kohatäide 2">
            <a:extLst>
              <a:ext uri="{FF2B5EF4-FFF2-40B4-BE49-F238E27FC236}">
                <a16:creationId xmlns:a16="http://schemas.microsoft.com/office/drawing/2014/main" id="{C9ED361A-604E-44A4-8C5F-00468942E338}"/>
              </a:ext>
            </a:extLst>
          </p:cNvPr>
          <p:cNvSpPr txBox="1">
            <a:spLocks noGrp="1"/>
          </p:cNvSpPr>
          <p:nvPr>
            <p:ph type="body" idx="1"/>
          </p:nvPr>
        </p:nvSpPr>
        <p:spPr>
          <a:xfrm>
            <a:off x="682785" y="1773559"/>
            <a:ext cx="12289683" cy="3977324"/>
          </a:xfrm>
          <a:prstGeom prst="rect">
            <a:avLst/>
          </a:prstGeom>
          <a:noFill/>
          <a:ln>
            <a:noFill/>
          </a:ln>
        </p:spPr>
        <p:txBody>
          <a:bodyPr vert="horz" wrap="square" lIns="0" tIns="0" rIns="0" bIns="0" anchor="t" anchorCtr="0" compatLnSpc="1">
            <a:noAutofit/>
          </a:body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085F63F9-FA03-441D-9340-0622A6471B60}"/>
              </a:ext>
            </a:extLst>
          </p:cNvPr>
          <p:cNvSpPr txBox="1">
            <a:spLocks noGrp="1"/>
          </p:cNvSpPr>
          <p:nvPr>
            <p:ph type="dt" sz="half" idx="2"/>
          </p:nvPr>
        </p:nvSpPr>
        <p:spPr>
          <a:xfrm>
            <a:off x="682785" y="6904741"/>
            <a:ext cx="3181299" cy="522612"/>
          </a:xfrm>
          <a:prstGeom prst="rect">
            <a:avLst/>
          </a:prstGeom>
          <a:noFill/>
          <a:ln>
            <a:noFill/>
          </a:ln>
        </p:spPr>
        <p:txBody>
          <a:bodyPr vert="horz" wrap="square" lIns="0" tIns="0" rIns="0" bIns="0" anchor="t" anchorCtr="0" compatLnSpc="1">
            <a:noAutofit/>
          </a:bodyPr>
          <a:lstStyle>
            <a:lvl1pPr marL="0" marR="0" lvl="0" indent="0" algn="l" defTabSz="916777" rtl="0" fontAlgn="auto" hangingPunct="0">
              <a:lnSpc>
                <a:spcPct val="100000"/>
              </a:lnSpc>
              <a:spcBef>
                <a:spcPts val="0"/>
              </a:spcBef>
              <a:spcAft>
                <a:spcPts val="0"/>
              </a:spcAft>
              <a:buNone/>
              <a:tabLst/>
              <a:defRPr lang="et-EE" sz="1404" b="0" i="0" u="none" strike="noStrike" kern="1200" cap="none" spc="0" baseline="0">
                <a:solidFill>
                  <a:srgbClr val="000000"/>
                </a:solidFill>
                <a:uFillTx/>
                <a:latin typeface="Times New Roman" pitchFamily="18"/>
                <a:ea typeface="Arial Unicode MS" pitchFamily="2"/>
                <a:cs typeface="Tahoma" pitchFamily="2"/>
              </a:defRPr>
            </a:lvl1pPr>
          </a:lstStyle>
          <a:p>
            <a:pPr lvl="0"/>
            <a:endParaRPr lang="et-EE"/>
          </a:p>
        </p:txBody>
      </p:sp>
      <p:sp>
        <p:nvSpPr>
          <p:cNvPr id="5" name="Jaluse kohatäide 4">
            <a:extLst>
              <a:ext uri="{FF2B5EF4-FFF2-40B4-BE49-F238E27FC236}">
                <a16:creationId xmlns:a16="http://schemas.microsoft.com/office/drawing/2014/main" id="{B45B5A16-AF9C-46F1-B872-CC3F1F0425A7}"/>
              </a:ext>
            </a:extLst>
          </p:cNvPr>
          <p:cNvSpPr txBox="1">
            <a:spLocks noGrp="1"/>
          </p:cNvSpPr>
          <p:nvPr>
            <p:ph type="ftr" sz="quarter" idx="3"/>
          </p:nvPr>
        </p:nvSpPr>
        <p:spPr>
          <a:xfrm>
            <a:off x="4670266" y="6904741"/>
            <a:ext cx="4328375" cy="522612"/>
          </a:xfrm>
          <a:prstGeom prst="rect">
            <a:avLst/>
          </a:prstGeom>
          <a:noFill/>
          <a:ln>
            <a:noFill/>
          </a:ln>
        </p:spPr>
        <p:txBody>
          <a:bodyPr vert="horz" wrap="square" lIns="0" tIns="0" rIns="0" bIns="0" anchor="t" anchorCtr="1" compatLnSpc="1">
            <a:noAutofit/>
          </a:bodyPr>
          <a:lstStyle>
            <a:lvl1pPr marL="0" marR="0" lvl="0" indent="0" algn="ctr" defTabSz="916777" rtl="0" fontAlgn="auto" hangingPunct="0">
              <a:lnSpc>
                <a:spcPct val="100000"/>
              </a:lnSpc>
              <a:spcBef>
                <a:spcPts val="0"/>
              </a:spcBef>
              <a:spcAft>
                <a:spcPts val="0"/>
              </a:spcAft>
              <a:buNone/>
              <a:tabLst/>
              <a:defRPr lang="et-EE" sz="1404" b="0" i="0" u="none" strike="noStrike" kern="1200" cap="none" spc="0" baseline="0">
                <a:solidFill>
                  <a:srgbClr val="000000"/>
                </a:solidFill>
                <a:uFillTx/>
                <a:latin typeface="Times New Roman" pitchFamily="18"/>
                <a:ea typeface="Arial Unicode MS" pitchFamily="2"/>
                <a:cs typeface="Tahoma" pitchFamily="2"/>
              </a:defRPr>
            </a:lvl1pPr>
          </a:lstStyle>
          <a:p>
            <a:pPr lvl="0"/>
            <a:endParaRPr lang="et-EE"/>
          </a:p>
        </p:txBody>
      </p:sp>
      <p:sp>
        <p:nvSpPr>
          <p:cNvPr id="6" name="Slaidinumbri kohatäide 5">
            <a:extLst>
              <a:ext uri="{FF2B5EF4-FFF2-40B4-BE49-F238E27FC236}">
                <a16:creationId xmlns:a16="http://schemas.microsoft.com/office/drawing/2014/main" id="{8EFC15CB-8A61-49CB-8353-A498084353A8}"/>
              </a:ext>
            </a:extLst>
          </p:cNvPr>
          <p:cNvSpPr txBox="1">
            <a:spLocks noGrp="1"/>
          </p:cNvSpPr>
          <p:nvPr>
            <p:ph type="sldNum" sz="quarter" idx="4"/>
          </p:nvPr>
        </p:nvSpPr>
        <p:spPr>
          <a:xfrm>
            <a:off x="9791169" y="6904741"/>
            <a:ext cx="3181299" cy="522612"/>
          </a:xfrm>
          <a:prstGeom prst="rect">
            <a:avLst/>
          </a:prstGeom>
          <a:noFill/>
          <a:ln>
            <a:noFill/>
          </a:ln>
        </p:spPr>
        <p:txBody>
          <a:bodyPr vert="horz" wrap="square" lIns="0" tIns="0" rIns="0" bIns="0" anchor="t" anchorCtr="0" compatLnSpc="1">
            <a:noAutofit/>
          </a:bodyPr>
          <a:lstStyle>
            <a:lvl1pPr marL="0" marR="0" lvl="0" indent="0" algn="r" defTabSz="916777" rtl="0" fontAlgn="auto" hangingPunct="0">
              <a:lnSpc>
                <a:spcPct val="100000"/>
              </a:lnSpc>
              <a:spcBef>
                <a:spcPts val="0"/>
              </a:spcBef>
              <a:spcAft>
                <a:spcPts val="0"/>
              </a:spcAft>
              <a:buNone/>
              <a:tabLst/>
              <a:defRPr lang="et-EE" sz="1404" b="0" i="0" u="none" strike="noStrike" kern="1200" cap="none" spc="0" baseline="0">
                <a:solidFill>
                  <a:srgbClr val="000000"/>
                </a:solidFill>
                <a:uFillTx/>
                <a:latin typeface="Times New Roman" pitchFamily="18"/>
                <a:ea typeface="Arial Unicode MS" pitchFamily="2"/>
                <a:cs typeface="Tahoma" pitchFamily="2"/>
              </a:defRPr>
            </a:lvl1pPr>
          </a:lstStyle>
          <a:p>
            <a:pPr lvl="0"/>
            <a:fld id="{82F41795-8B2D-4882-9A09-83570B43859F}" type="slidenum">
              <a:t>‹#›</a:t>
            </a:fld>
            <a:endParaRPr lang="et-EE"/>
          </a:p>
        </p:txBody>
      </p:sp>
    </p:spTree>
    <p:extLst>
      <p:ext uri="{BB962C8B-B14F-4D97-AF65-F5344CB8AC3E}">
        <p14:creationId xmlns:p14="http://schemas.microsoft.com/office/powerpoint/2010/main" val="2319106219"/>
      </p:ext>
    </p:extLst>
  </p:cSld>
  <p:clrMap bg1="lt1" tx1="dk1" bg2="lt2" tx2="dk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Lst>
  <p:txStyles>
    <p:titleStyle>
      <a:lvl1pPr marL="0" marR="0" lvl="0" indent="0" algn="l" defTabSz="916777" rtl="0" fontAlgn="auto" hangingPunct="0">
        <a:lnSpc>
          <a:spcPct val="80000"/>
        </a:lnSpc>
        <a:spcBef>
          <a:spcPts val="0"/>
        </a:spcBef>
        <a:spcAft>
          <a:spcPts val="0"/>
        </a:spcAft>
        <a:buNone/>
        <a:tabLst/>
        <a:defRPr lang="et-EE" sz="5715" b="0" i="0" u="none" strike="noStrike" kern="1200" cap="none" spc="0" baseline="0">
          <a:solidFill>
            <a:srgbClr val="000000"/>
          </a:solidFill>
          <a:uFillTx/>
          <a:latin typeface="Roboto Condensed" pitchFamily="2"/>
          <a:ea typeface="Microsoft YaHei" pitchFamily="2"/>
        </a:defRPr>
      </a:lvl1pPr>
    </p:titleStyle>
    <p:bodyStyle>
      <a:lvl1pPr marL="0" marR="0" lvl="0" indent="0" defTabSz="916777" rtl="0" fontAlgn="auto" hangingPunct="0">
        <a:lnSpc>
          <a:spcPct val="100000"/>
        </a:lnSpc>
        <a:spcBef>
          <a:spcPts val="0"/>
        </a:spcBef>
        <a:spcAft>
          <a:spcPts val="1414"/>
        </a:spcAft>
        <a:buNone/>
        <a:tabLst/>
        <a:defRPr lang="et-EE" sz="3208" b="0" i="0" u="none" strike="noStrike" kern="1200" cap="none" spc="0" baseline="0">
          <a:solidFill>
            <a:srgbClr val="000000"/>
          </a:solidFill>
          <a:uFillTx/>
          <a:latin typeface="Roboto Condensed" pitchFamily="2"/>
          <a:ea typeface="Microsoft YaHei" pitchFamily="2"/>
        </a:defRPr>
      </a:lvl1pPr>
      <a:lvl2pPr marL="687583" marR="0" lvl="1" indent="-229194" algn="l" defTabSz="916777" rtl="0" fontAlgn="auto" hangingPunct="1">
        <a:lnSpc>
          <a:spcPct val="90000"/>
        </a:lnSpc>
        <a:spcBef>
          <a:spcPts val="501"/>
        </a:spcBef>
        <a:spcAft>
          <a:spcPts val="0"/>
        </a:spcAft>
        <a:buSzPct val="100000"/>
        <a:buFont typeface="Arial" pitchFamily="34"/>
        <a:buChar char="•"/>
        <a:tabLst/>
        <a:defRPr lang="et-EE" sz="2406" b="0" i="0" u="none" strike="noStrike" kern="1200" cap="none" spc="0" baseline="0">
          <a:solidFill>
            <a:srgbClr val="000000"/>
          </a:solidFill>
          <a:uFillTx/>
          <a:latin typeface="Calibri"/>
        </a:defRPr>
      </a:lvl2pPr>
      <a:lvl3pPr marL="1145972" marR="0" lvl="2" indent="-229194" algn="l" defTabSz="916777" rtl="0" fontAlgn="auto" hangingPunct="1">
        <a:lnSpc>
          <a:spcPct val="90000"/>
        </a:lnSpc>
        <a:spcBef>
          <a:spcPts val="501"/>
        </a:spcBef>
        <a:spcAft>
          <a:spcPts val="0"/>
        </a:spcAft>
        <a:buSzPct val="100000"/>
        <a:buFont typeface="Arial" pitchFamily="34"/>
        <a:buChar char="•"/>
        <a:tabLst/>
        <a:defRPr lang="et-EE" sz="2005" b="0" i="0" u="none" strike="noStrike" kern="1200" cap="none" spc="0" baseline="0">
          <a:solidFill>
            <a:srgbClr val="000000"/>
          </a:solidFill>
          <a:uFillTx/>
          <a:latin typeface="Calibri"/>
        </a:defRPr>
      </a:lvl3pPr>
      <a:lvl4pPr marL="1604361" marR="0" lvl="3" indent="-229194" algn="l" defTabSz="916777" rtl="0" fontAlgn="auto" hangingPunct="1">
        <a:lnSpc>
          <a:spcPct val="90000"/>
        </a:lnSpc>
        <a:spcBef>
          <a:spcPts val="501"/>
        </a:spcBef>
        <a:spcAft>
          <a:spcPts val="0"/>
        </a:spcAft>
        <a:buSzPct val="100000"/>
        <a:buFont typeface="Arial" pitchFamily="34"/>
        <a:buChar char="•"/>
        <a:tabLst/>
        <a:defRPr lang="et-EE" sz="1805" b="0" i="0" u="none" strike="noStrike" kern="1200" cap="none" spc="0" baseline="0">
          <a:solidFill>
            <a:srgbClr val="000000"/>
          </a:solidFill>
          <a:uFillTx/>
          <a:latin typeface="Calibri"/>
        </a:defRPr>
      </a:lvl4pPr>
      <a:lvl5pPr marL="2062749" marR="0" lvl="4" indent="-229194" algn="l" defTabSz="916777" rtl="0" fontAlgn="auto" hangingPunct="1">
        <a:lnSpc>
          <a:spcPct val="90000"/>
        </a:lnSpc>
        <a:spcBef>
          <a:spcPts val="501"/>
        </a:spcBef>
        <a:spcAft>
          <a:spcPts val="0"/>
        </a:spcAft>
        <a:buSzPct val="100000"/>
        <a:buFont typeface="Arial" pitchFamily="34"/>
        <a:buChar char="•"/>
        <a:tabLst/>
        <a:defRPr lang="et-EE" sz="1805" b="0" i="0" u="none" strike="noStrike" kern="1200" cap="none" spc="0" baseline="0">
          <a:solidFill>
            <a:srgbClr val="000000"/>
          </a:solidFill>
          <a:uFillTx/>
          <a:latin typeface="Calibri"/>
        </a:defRPr>
      </a:lvl5pPr>
      <a:lvl6pPr marL="2521138"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6pPr>
      <a:lvl7pPr marL="2979527"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7pPr>
      <a:lvl8pPr marL="3437915"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8pPr>
      <a:lvl9pPr marL="3896304"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9pPr>
    </p:bodyStyle>
    <p:otherStyle>
      <a:defPPr>
        <a:defRPr lang="et-EE"/>
      </a:defPPr>
      <a:lvl1pPr marL="0" algn="l" defTabSz="916777" rtl="0" eaLnBrk="1" latinLnBrk="0" hangingPunct="1">
        <a:defRPr sz="1805" kern="1200">
          <a:solidFill>
            <a:schemeClr val="tx1"/>
          </a:solidFill>
          <a:latin typeface="+mn-lt"/>
          <a:ea typeface="+mn-ea"/>
          <a:cs typeface="+mn-cs"/>
        </a:defRPr>
      </a:lvl1pPr>
      <a:lvl2pPr marL="458389" algn="l" defTabSz="916777" rtl="0" eaLnBrk="1" latinLnBrk="0" hangingPunct="1">
        <a:defRPr sz="1805" kern="1200">
          <a:solidFill>
            <a:schemeClr val="tx1"/>
          </a:solidFill>
          <a:latin typeface="+mn-lt"/>
          <a:ea typeface="+mn-ea"/>
          <a:cs typeface="+mn-cs"/>
        </a:defRPr>
      </a:lvl2pPr>
      <a:lvl3pPr marL="916777" algn="l" defTabSz="916777" rtl="0" eaLnBrk="1" latinLnBrk="0" hangingPunct="1">
        <a:defRPr sz="1805" kern="1200">
          <a:solidFill>
            <a:schemeClr val="tx1"/>
          </a:solidFill>
          <a:latin typeface="+mn-lt"/>
          <a:ea typeface="+mn-ea"/>
          <a:cs typeface="+mn-cs"/>
        </a:defRPr>
      </a:lvl3pPr>
      <a:lvl4pPr marL="1375166" algn="l" defTabSz="916777" rtl="0" eaLnBrk="1" latinLnBrk="0" hangingPunct="1">
        <a:defRPr sz="1805" kern="1200">
          <a:solidFill>
            <a:schemeClr val="tx1"/>
          </a:solidFill>
          <a:latin typeface="+mn-lt"/>
          <a:ea typeface="+mn-ea"/>
          <a:cs typeface="+mn-cs"/>
        </a:defRPr>
      </a:lvl4pPr>
      <a:lvl5pPr marL="1833555" algn="l" defTabSz="916777" rtl="0" eaLnBrk="1" latinLnBrk="0" hangingPunct="1">
        <a:defRPr sz="1805" kern="1200">
          <a:solidFill>
            <a:schemeClr val="tx1"/>
          </a:solidFill>
          <a:latin typeface="+mn-lt"/>
          <a:ea typeface="+mn-ea"/>
          <a:cs typeface="+mn-cs"/>
        </a:defRPr>
      </a:lvl5pPr>
      <a:lvl6pPr marL="2291944" algn="l" defTabSz="916777" rtl="0" eaLnBrk="1" latinLnBrk="0" hangingPunct="1">
        <a:defRPr sz="1805" kern="1200">
          <a:solidFill>
            <a:schemeClr val="tx1"/>
          </a:solidFill>
          <a:latin typeface="+mn-lt"/>
          <a:ea typeface="+mn-ea"/>
          <a:cs typeface="+mn-cs"/>
        </a:defRPr>
      </a:lvl6pPr>
      <a:lvl7pPr marL="2750332" algn="l" defTabSz="916777" rtl="0" eaLnBrk="1" latinLnBrk="0" hangingPunct="1">
        <a:defRPr sz="1805" kern="1200">
          <a:solidFill>
            <a:schemeClr val="tx1"/>
          </a:solidFill>
          <a:latin typeface="+mn-lt"/>
          <a:ea typeface="+mn-ea"/>
          <a:cs typeface="+mn-cs"/>
        </a:defRPr>
      </a:lvl7pPr>
      <a:lvl8pPr marL="3208721" algn="l" defTabSz="916777" rtl="0" eaLnBrk="1" latinLnBrk="0" hangingPunct="1">
        <a:defRPr sz="1805" kern="1200">
          <a:solidFill>
            <a:schemeClr val="tx1"/>
          </a:solidFill>
          <a:latin typeface="+mn-lt"/>
          <a:ea typeface="+mn-ea"/>
          <a:cs typeface="+mn-cs"/>
        </a:defRPr>
      </a:lvl8pPr>
      <a:lvl9pPr marL="3667110" algn="l" defTabSz="916777" rtl="0" eaLnBrk="1" latinLnBrk="0" hangingPunct="1">
        <a:defRPr sz="1805"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Pealkirja kohatäide 1">
            <a:extLst>
              <a:ext uri="{FF2B5EF4-FFF2-40B4-BE49-F238E27FC236}">
                <a16:creationId xmlns:a16="http://schemas.microsoft.com/office/drawing/2014/main" id="{F98CB219-D62F-4C94-BF8C-84453AFF30F5}"/>
              </a:ext>
            </a:extLst>
          </p:cNvPr>
          <p:cNvSpPr txBox="1">
            <a:spLocks noGrp="1"/>
          </p:cNvSpPr>
          <p:nvPr>
            <p:ph type="title"/>
          </p:nvPr>
        </p:nvSpPr>
        <p:spPr>
          <a:xfrm>
            <a:off x="682785" y="302092"/>
            <a:ext cx="12289683" cy="1265377"/>
          </a:xfrm>
          <a:prstGeom prst="rect">
            <a:avLst/>
          </a:prstGeom>
          <a:noFill/>
          <a:ln>
            <a:noFill/>
          </a:ln>
        </p:spPr>
        <p:txBody>
          <a:bodyPr vert="horz" wrap="square" lIns="0" tIns="0" rIns="0" bIns="0" anchor="ctr" anchorCtr="0" compatLnSpc="1">
            <a:noAutofit/>
          </a:bodyPr>
          <a:lstStyle/>
          <a:p>
            <a:pPr lvl="0"/>
            <a:endParaRPr lang="et-EE"/>
          </a:p>
        </p:txBody>
      </p:sp>
      <p:sp>
        <p:nvSpPr>
          <p:cNvPr id="3" name="Teksti kohatäide 2">
            <a:extLst>
              <a:ext uri="{FF2B5EF4-FFF2-40B4-BE49-F238E27FC236}">
                <a16:creationId xmlns:a16="http://schemas.microsoft.com/office/drawing/2014/main" id="{A8EEB439-87F1-4AB5-8667-39C2A26FDE01}"/>
              </a:ext>
            </a:extLst>
          </p:cNvPr>
          <p:cNvSpPr txBox="1">
            <a:spLocks noGrp="1"/>
          </p:cNvSpPr>
          <p:nvPr>
            <p:ph type="body" idx="1"/>
          </p:nvPr>
        </p:nvSpPr>
        <p:spPr>
          <a:xfrm>
            <a:off x="682785" y="1773559"/>
            <a:ext cx="12289683" cy="3977324"/>
          </a:xfrm>
          <a:prstGeom prst="rect">
            <a:avLst/>
          </a:prstGeom>
          <a:noFill/>
          <a:ln>
            <a:noFill/>
          </a:ln>
        </p:spPr>
        <p:txBody>
          <a:bodyPr vert="horz" wrap="square" lIns="0" tIns="0" rIns="0" bIns="0" anchor="t" anchorCtr="0" compatLnSpc="1">
            <a:noAutofit/>
          </a:bodyPr>
          <a:lstStyle/>
          <a:p>
            <a:pPr lvl="0"/>
            <a:r>
              <a:rPr lang="et-EE"/>
              <a:t>Redigeeri juhtslaidi tekstilaade</a:t>
            </a:r>
          </a:p>
          <a:p>
            <a:pPr lvl="1"/>
            <a:r>
              <a:rPr lang="et-EE"/>
              <a:t>Teine tase</a:t>
            </a:r>
          </a:p>
          <a:p>
            <a:pPr lvl="2"/>
            <a:r>
              <a:rPr lang="et-EE"/>
              <a:t>Kolmas tase</a:t>
            </a:r>
          </a:p>
          <a:p>
            <a:pPr lvl="3"/>
            <a:r>
              <a:rPr lang="et-EE"/>
              <a:t>Neljas tase</a:t>
            </a:r>
          </a:p>
          <a:p>
            <a:pPr lvl="4"/>
            <a:r>
              <a:rPr lang="et-EE"/>
              <a:t>Viies tase</a:t>
            </a:r>
          </a:p>
        </p:txBody>
      </p:sp>
      <p:sp>
        <p:nvSpPr>
          <p:cNvPr id="4" name="Kuupäeva kohatäide 3">
            <a:extLst>
              <a:ext uri="{FF2B5EF4-FFF2-40B4-BE49-F238E27FC236}">
                <a16:creationId xmlns:a16="http://schemas.microsoft.com/office/drawing/2014/main" id="{ABCD701A-056C-4171-9A77-3C85A71174AF}"/>
              </a:ext>
            </a:extLst>
          </p:cNvPr>
          <p:cNvSpPr txBox="1">
            <a:spLocks noGrp="1"/>
          </p:cNvSpPr>
          <p:nvPr>
            <p:ph type="dt" sz="half" idx="2"/>
          </p:nvPr>
        </p:nvSpPr>
        <p:spPr>
          <a:xfrm>
            <a:off x="682785" y="6904741"/>
            <a:ext cx="3181299" cy="522612"/>
          </a:xfrm>
          <a:prstGeom prst="rect">
            <a:avLst/>
          </a:prstGeom>
          <a:noFill/>
          <a:ln>
            <a:noFill/>
          </a:ln>
        </p:spPr>
        <p:txBody>
          <a:bodyPr vert="horz" wrap="square" lIns="0" tIns="0" rIns="0" bIns="0" anchor="t" anchorCtr="0" compatLnSpc="1">
            <a:noAutofit/>
          </a:bodyPr>
          <a:lstStyle>
            <a:lvl1pPr marL="0" marR="0" lvl="0" indent="0" algn="l" defTabSz="916777" rtl="0" fontAlgn="auto" hangingPunct="0">
              <a:lnSpc>
                <a:spcPct val="100000"/>
              </a:lnSpc>
              <a:spcBef>
                <a:spcPts val="0"/>
              </a:spcBef>
              <a:spcAft>
                <a:spcPts val="0"/>
              </a:spcAft>
              <a:buNone/>
              <a:tabLst/>
              <a:defRPr lang="et-EE" sz="1404" b="0" i="0" u="none" strike="noStrike" kern="1200" cap="none" spc="0" baseline="0">
                <a:solidFill>
                  <a:srgbClr val="000000"/>
                </a:solidFill>
                <a:uFillTx/>
                <a:latin typeface="Times New Roman" pitchFamily="18"/>
                <a:ea typeface="Arial Unicode MS" pitchFamily="2"/>
                <a:cs typeface="Tahoma" pitchFamily="2"/>
              </a:defRPr>
            </a:lvl1pPr>
          </a:lstStyle>
          <a:p>
            <a:pPr lvl="0"/>
            <a:endParaRPr lang="et-EE"/>
          </a:p>
        </p:txBody>
      </p:sp>
      <p:sp>
        <p:nvSpPr>
          <p:cNvPr id="5" name="Jaluse kohatäide 4">
            <a:extLst>
              <a:ext uri="{FF2B5EF4-FFF2-40B4-BE49-F238E27FC236}">
                <a16:creationId xmlns:a16="http://schemas.microsoft.com/office/drawing/2014/main" id="{F9EFB50C-A5A0-4ABA-B2C4-089E5F2C49A8}"/>
              </a:ext>
            </a:extLst>
          </p:cNvPr>
          <p:cNvSpPr txBox="1">
            <a:spLocks noGrp="1"/>
          </p:cNvSpPr>
          <p:nvPr>
            <p:ph type="ftr" sz="quarter" idx="3"/>
          </p:nvPr>
        </p:nvSpPr>
        <p:spPr>
          <a:xfrm>
            <a:off x="4670266" y="6904741"/>
            <a:ext cx="4328375" cy="522612"/>
          </a:xfrm>
          <a:prstGeom prst="rect">
            <a:avLst/>
          </a:prstGeom>
          <a:noFill/>
          <a:ln>
            <a:noFill/>
          </a:ln>
        </p:spPr>
        <p:txBody>
          <a:bodyPr vert="horz" wrap="square" lIns="0" tIns="0" rIns="0" bIns="0" anchor="t" anchorCtr="1" compatLnSpc="1">
            <a:noAutofit/>
          </a:bodyPr>
          <a:lstStyle>
            <a:lvl1pPr marL="0" marR="0" lvl="0" indent="0" algn="ctr" defTabSz="916777" rtl="0" fontAlgn="auto" hangingPunct="0">
              <a:lnSpc>
                <a:spcPct val="100000"/>
              </a:lnSpc>
              <a:spcBef>
                <a:spcPts val="0"/>
              </a:spcBef>
              <a:spcAft>
                <a:spcPts val="0"/>
              </a:spcAft>
              <a:buNone/>
              <a:tabLst/>
              <a:defRPr lang="et-EE" sz="1404" b="0" i="0" u="none" strike="noStrike" kern="1200" cap="none" spc="0" baseline="0">
                <a:solidFill>
                  <a:srgbClr val="000000"/>
                </a:solidFill>
                <a:uFillTx/>
                <a:latin typeface="Times New Roman" pitchFamily="18"/>
                <a:ea typeface="Arial Unicode MS" pitchFamily="2"/>
                <a:cs typeface="Tahoma" pitchFamily="2"/>
              </a:defRPr>
            </a:lvl1pPr>
          </a:lstStyle>
          <a:p>
            <a:pPr lvl="0"/>
            <a:endParaRPr lang="et-EE"/>
          </a:p>
        </p:txBody>
      </p:sp>
      <p:sp>
        <p:nvSpPr>
          <p:cNvPr id="6" name="Slaidinumbri kohatäide 5">
            <a:extLst>
              <a:ext uri="{FF2B5EF4-FFF2-40B4-BE49-F238E27FC236}">
                <a16:creationId xmlns:a16="http://schemas.microsoft.com/office/drawing/2014/main" id="{DE31B424-DF44-4A6E-A71C-DBACA55AB2BD}"/>
              </a:ext>
            </a:extLst>
          </p:cNvPr>
          <p:cNvSpPr txBox="1">
            <a:spLocks noGrp="1"/>
          </p:cNvSpPr>
          <p:nvPr>
            <p:ph type="sldNum" sz="quarter" idx="4"/>
          </p:nvPr>
        </p:nvSpPr>
        <p:spPr>
          <a:xfrm>
            <a:off x="9791169" y="6904741"/>
            <a:ext cx="3181299" cy="522612"/>
          </a:xfrm>
          <a:prstGeom prst="rect">
            <a:avLst/>
          </a:prstGeom>
          <a:noFill/>
          <a:ln>
            <a:noFill/>
          </a:ln>
        </p:spPr>
        <p:txBody>
          <a:bodyPr vert="horz" wrap="square" lIns="0" tIns="0" rIns="0" bIns="0" anchor="t" anchorCtr="0" compatLnSpc="1">
            <a:noAutofit/>
          </a:bodyPr>
          <a:lstStyle>
            <a:lvl1pPr marL="0" marR="0" lvl="0" indent="0" algn="r" defTabSz="916777" rtl="0" fontAlgn="auto" hangingPunct="0">
              <a:lnSpc>
                <a:spcPct val="100000"/>
              </a:lnSpc>
              <a:spcBef>
                <a:spcPts val="0"/>
              </a:spcBef>
              <a:spcAft>
                <a:spcPts val="0"/>
              </a:spcAft>
              <a:buNone/>
              <a:tabLst/>
              <a:defRPr lang="et-EE" sz="1404" b="0" i="0" u="none" strike="noStrike" kern="1200" cap="none" spc="0" baseline="0">
                <a:solidFill>
                  <a:srgbClr val="000000"/>
                </a:solidFill>
                <a:uFillTx/>
                <a:latin typeface="Times New Roman" pitchFamily="18"/>
                <a:ea typeface="Arial Unicode MS" pitchFamily="2"/>
                <a:cs typeface="Tahoma" pitchFamily="2"/>
              </a:defRPr>
            </a:lvl1pPr>
          </a:lstStyle>
          <a:p>
            <a:pPr lvl="0"/>
            <a:fld id="{A3DDEC3E-B4D0-401F-857D-E917E290BA52}" type="slidenum">
              <a:t>‹#›</a:t>
            </a:fld>
            <a:endParaRPr lang="et-EE"/>
          </a:p>
        </p:txBody>
      </p:sp>
    </p:spTree>
    <p:extLst>
      <p:ext uri="{BB962C8B-B14F-4D97-AF65-F5344CB8AC3E}">
        <p14:creationId xmlns:p14="http://schemas.microsoft.com/office/powerpoint/2010/main" val="3205880518"/>
      </p:ext>
    </p:extLst>
  </p:cSld>
  <p:clrMap bg1="lt1" tx1="dk1" bg2="lt2" tx2="dk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Lst>
  <p:txStyles>
    <p:titleStyle>
      <a:lvl1pPr marL="0" marR="0" lvl="0" indent="0" algn="l" defTabSz="916777" rtl="0" fontAlgn="auto" hangingPunct="0">
        <a:lnSpc>
          <a:spcPct val="80000"/>
        </a:lnSpc>
        <a:spcBef>
          <a:spcPts val="0"/>
        </a:spcBef>
        <a:spcAft>
          <a:spcPts val="0"/>
        </a:spcAft>
        <a:buNone/>
        <a:tabLst/>
        <a:defRPr lang="et-EE" sz="5715" b="0" i="0" u="none" strike="noStrike" kern="1200" cap="none" spc="0" baseline="0">
          <a:solidFill>
            <a:srgbClr val="000000"/>
          </a:solidFill>
          <a:uFillTx/>
          <a:latin typeface="Roboto Condensed" pitchFamily="2"/>
          <a:ea typeface="Microsoft YaHei" pitchFamily="2"/>
        </a:defRPr>
      </a:lvl1pPr>
    </p:titleStyle>
    <p:bodyStyle>
      <a:lvl1pPr marL="0" marR="0" lvl="0" indent="0" defTabSz="916777" rtl="0" fontAlgn="auto" hangingPunct="0">
        <a:lnSpc>
          <a:spcPct val="100000"/>
        </a:lnSpc>
        <a:spcBef>
          <a:spcPts val="0"/>
        </a:spcBef>
        <a:spcAft>
          <a:spcPts val="1414"/>
        </a:spcAft>
        <a:buNone/>
        <a:tabLst/>
        <a:defRPr lang="et-EE" sz="3208" b="0" i="0" u="none" strike="noStrike" kern="1200" cap="none" spc="0" baseline="0">
          <a:solidFill>
            <a:srgbClr val="000000"/>
          </a:solidFill>
          <a:uFillTx/>
          <a:latin typeface="Roboto Condensed" pitchFamily="2"/>
          <a:ea typeface="Microsoft YaHei" pitchFamily="2"/>
        </a:defRPr>
      </a:lvl1pPr>
      <a:lvl2pPr marL="687583" marR="0" lvl="1" indent="-229194" algn="l" defTabSz="916777" rtl="0" fontAlgn="auto" hangingPunct="1">
        <a:lnSpc>
          <a:spcPct val="90000"/>
        </a:lnSpc>
        <a:spcBef>
          <a:spcPts val="501"/>
        </a:spcBef>
        <a:spcAft>
          <a:spcPts val="0"/>
        </a:spcAft>
        <a:buSzPct val="100000"/>
        <a:buFont typeface="Arial" pitchFamily="34"/>
        <a:buChar char="•"/>
        <a:tabLst/>
        <a:defRPr lang="et-EE" sz="2406" b="0" i="0" u="none" strike="noStrike" kern="1200" cap="none" spc="0" baseline="0">
          <a:solidFill>
            <a:srgbClr val="000000"/>
          </a:solidFill>
          <a:uFillTx/>
          <a:latin typeface="Calibri"/>
        </a:defRPr>
      </a:lvl2pPr>
      <a:lvl3pPr marL="1145972" marR="0" lvl="2" indent="-229194" algn="l" defTabSz="916777" rtl="0" fontAlgn="auto" hangingPunct="1">
        <a:lnSpc>
          <a:spcPct val="90000"/>
        </a:lnSpc>
        <a:spcBef>
          <a:spcPts val="501"/>
        </a:spcBef>
        <a:spcAft>
          <a:spcPts val="0"/>
        </a:spcAft>
        <a:buSzPct val="100000"/>
        <a:buFont typeface="Arial" pitchFamily="34"/>
        <a:buChar char="•"/>
        <a:tabLst/>
        <a:defRPr lang="et-EE" sz="2005" b="0" i="0" u="none" strike="noStrike" kern="1200" cap="none" spc="0" baseline="0">
          <a:solidFill>
            <a:srgbClr val="000000"/>
          </a:solidFill>
          <a:uFillTx/>
          <a:latin typeface="Calibri"/>
        </a:defRPr>
      </a:lvl3pPr>
      <a:lvl4pPr marL="1604361" marR="0" lvl="3" indent="-229194" algn="l" defTabSz="916777" rtl="0" fontAlgn="auto" hangingPunct="1">
        <a:lnSpc>
          <a:spcPct val="90000"/>
        </a:lnSpc>
        <a:spcBef>
          <a:spcPts val="501"/>
        </a:spcBef>
        <a:spcAft>
          <a:spcPts val="0"/>
        </a:spcAft>
        <a:buSzPct val="100000"/>
        <a:buFont typeface="Arial" pitchFamily="34"/>
        <a:buChar char="•"/>
        <a:tabLst/>
        <a:defRPr lang="et-EE" sz="1805" b="0" i="0" u="none" strike="noStrike" kern="1200" cap="none" spc="0" baseline="0">
          <a:solidFill>
            <a:srgbClr val="000000"/>
          </a:solidFill>
          <a:uFillTx/>
          <a:latin typeface="Calibri"/>
        </a:defRPr>
      </a:lvl4pPr>
      <a:lvl5pPr marL="2062749" marR="0" lvl="4" indent="-229194" algn="l" defTabSz="916777" rtl="0" fontAlgn="auto" hangingPunct="1">
        <a:lnSpc>
          <a:spcPct val="90000"/>
        </a:lnSpc>
        <a:spcBef>
          <a:spcPts val="501"/>
        </a:spcBef>
        <a:spcAft>
          <a:spcPts val="0"/>
        </a:spcAft>
        <a:buSzPct val="100000"/>
        <a:buFont typeface="Arial" pitchFamily="34"/>
        <a:buChar char="•"/>
        <a:tabLst/>
        <a:defRPr lang="et-EE" sz="1805" b="0" i="0" u="none" strike="noStrike" kern="1200" cap="none" spc="0" baseline="0">
          <a:solidFill>
            <a:srgbClr val="000000"/>
          </a:solidFill>
          <a:uFillTx/>
          <a:latin typeface="Calibri"/>
        </a:defRPr>
      </a:lvl5pPr>
      <a:lvl6pPr marL="2521138"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6pPr>
      <a:lvl7pPr marL="2979527"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7pPr>
      <a:lvl8pPr marL="3437915"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8pPr>
      <a:lvl9pPr marL="3896304" indent="-229194" algn="l" defTabSz="916777" rtl="0" eaLnBrk="1" latinLnBrk="0" hangingPunct="1">
        <a:lnSpc>
          <a:spcPct val="90000"/>
        </a:lnSpc>
        <a:spcBef>
          <a:spcPts val="501"/>
        </a:spcBef>
        <a:buFont typeface="Arial" panose="020B0604020202020204" pitchFamily="34" charset="0"/>
        <a:buChar char="•"/>
        <a:defRPr sz="1805" kern="1200">
          <a:solidFill>
            <a:schemeClr val="tx1"/>
          </a:solidFill>
          <a:latin typeface="+mn-lt"/>
          <a:ea typeface="+mn-ea"/>
          <a:cs typeface="+mn-cs"/>
        </a:defRPr>
      </a:lvl9pPr>
    </p:bodyStyle>
    <p:otherStyle>
      <a:defPPr>
        <a:defRPr lang="et-EE"/>
      </a:defPPr>
      <a:lvl1pPr marL="0" algn="l" defTabSz="916777" rtl="0" eaLnBrk="1" latinLnBrk="0" hangingPunct="1">
        <a:defRPr sz="1805" kern="1200">
          <a:solidFill>
            <a:schemeClr val="tx1"/>
          </a:solidFill>
          <a:latin typeface="+mn-lt"/>
          <a:ea typeface="+mn-ea"/>
          <a:cs typeface="+mn-cs"/>
        </a:defRPr>
      </a:lvl1pPr>
      <a:lvl2pPr marL="458389" algn="l" defTabSz="916777" rtl="0" eaLnBrk="1" latinLnBrk="0" hangingPunct="1">
        <a:defRPr sz="1805" kern="1200">
          <a:solidFill>
            <a:schemeClr val="tx1"/>
          </a:solidFill>
          <a:latin typeface="+mn-lt"/>
          <a:ea typeface="+mn-ea"/>
          <a:cs typeface="+mn-cs"/>
        </a:defRPr>
      </a:lvl2pPr>
      <a:lvl3pPr marL="916777" algn="l" defTabSz="916777" rtl="0" eaLnBrk="1" latinLnBrk="0" hangingPunct="1">
        <a:defRPr sz="1805" kern="1200">
          <a:solidFill>
            <a:schemeClr val="tx1"/>
          </a:solidFill>
          <a:latin typeface="+mn-lt"/>
          <a:ea typeface="+mn-ea"/>
          <a:cs typeface="+mn-cs"/>
        </a:defRPr>
      </a:lvl3pPr>
      <a:lvl4pPr marL="1375166" algn="l" defTabSz="916777" rtl="0" eaLnBrk="1" latinLnBrk="0" hangingPunct="1">
        <a:defRPr sz="1805" kern="1200">
          <a:solidFill>
            <a:schemeClr val="tx1"/>
          </a:solidFill>
          <a:latin typeface="+mn-lt"/>
          <a:ea typeface="+mn-ea"/>
          <a:cs typeface="+mn-cs"/>
        </a:defRPr>
      </a:lvl4pPr>
      <a:lvl5pPr marL="1833555" algn="l" defTabSz="916777" rtl="0" eaLnBrk="1" latinLnBrk="0" hangingPunct="1">
        <a:defRPr sz="1805" kern="1200">
          <a:solidFill>
            <a:schemeClr val="tx1"/>
          </a:solidFill>
          <a:latin typeface="+mn-lt"/>
          <a:ea typeface="+mn-ea"/>
          <a:cs typeface="+mn-cs"/>
        </a:defRPr>
      </a:lvl5pPr>
      <a:lvl6pPr marL="2291944" algn="l" defTabSz="916777" rtl="0" eaLnBrk="1" latinLnBrk="0" hangingPunct="1">
        <a:defRPr sz="1805" kern="1200">
          <a:solidFill>
            <a:schemeClr val="tx1"/>
          </a:solidFill>
          <a:latin typeface="+mn-lt"/>
          <a:ea typeface="+mn-ea"/>
          <a:cs typeface="+mn-cs"/>
        </a:defRPr>
      </a:lvl6pPr>
      <a:lvl7pPr marL="2750332" algn="l" defTabSz="916777" rtl="0" eaLnBrk="1" latinLnBrk="0" hangingPunct="1">
        <a:defRPr sz="1805" kern="1200">
          <a:solidFill>
            <a:schemeClr val="tx1"/>
          </a:solidFill>
          <a:latin typeface="+mn-lt"/>
          <a:ea typeface="+mn-ea"/>
          <a:cs typeface="+mn-cs"/>
        </a:defRPr>
      </a:lvl7pPr>
      <a:lvl8pPr marL="3208721" algn="l" defTabSz="916777" rtl="0" eaLnBrk="1" latinLnBrk="0" hangingPunct="1">
        <a:defRPr sz="1805" kern="1200">
          <a:solidFill>
            <a:schemeClr val="tx1"/>
          </a:solidFill>
          <a:latin typeface="+mn-lt"/>
          <a:ea typeface="+mn-ea"/>
          <a:cs typeface="+mn-cs"/>
        </a:defRPr>
      </a:lvl8pPr>
      <a:lvl9pPr marL="3667110" algn="l" defTabSz="916777" rtl="0" eaLnBrk="1" latinLnBrk="0" hangingPunct="1">
        <a:defRPr sz="1805"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0F1F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3887" y="657225"/>
            <a:ext cx="7559675" cy="1619250"/>
          </a:xfrm>
          <a:prstGeom prst="rect">
            <a:avLst/>
          </a:prstGeom>
        </p:spPr>
        <p:txBody>
          <a:bodyPr vert="horz" lIns="0" tIns="0" rIns="0" bIns="0" rtlCol="0" anchor="t">
            <a:noAutofit/>
          </a:bodyPr>
          <a:lstStyle/>
          <a:p>
            <a:r>
              <a:rPr lang="en-US" dirty="0"/>
              <a:t>Click to edit</a:t>
            </a:r>
            <a:endParaRPr lang="en-GB" dirty="0"/>
          </a:p>
        </p:txBody>
      </p:sp>
      <p:sp>
        <p:nvSpPr>
          <p:cNvPr id="3" name="Text Placeholder 2"/>
          <p:cNvSpPr>
            <a:spLocks noGrp="1"/>
          </p:cNvSpPr>
          <p:nvPr>
            <p:ph type="body" idx="1"/>
          </p:nvPr>
        </p:nvSpPr>
        <p:spPr>
          <a:xfrm>
            <a:off x="623888" y="3428999"/>
            <a:ext cx="7559674" cy="2808289"/>
          </a:xfrm>
          <a:prstGeom prst="rect">
            <a:avLst/>
          </a:prstGeom>
        </p:spPr>
        <p:txBody>
          <a:bodyPr vert="horz" lIns="0" tIns="0" rIns="0" bIns="0" rtlCol="0" anchor="b">
            <a:noAutofit/>
          </a:bodyPr>
          <a:lstStyle/>
          <a:p>
            <a:pPr lvl="0"/>
            <a:r>
              <a:rPr lang="en-US" dirty="0"/>
              <a:t>First level</a:t>
            </a:r>
          </a:p>
          <a:p>
            <a:pPr lvl="1"/>
            <a:r>
              <a:rPr lang="en-US" dirty="0"/>
              <a:t>Second Level</a:t>
            </a:r>
          </a:p>
          <a:p>
            <a:pPr lvl="2"/>
            <a:r>
              <a:rPr lang="en-US" dirty="0"/>
              <a:t>Third level</a:t>
            </a:r>
          </a:p>
          <a:p>
            <a:pPr lvl="3"/>
            <a:r>
              <a:rPr lang="en-US" dirty="0" err="1"/>
              <a:t>Fourh</a:t>
            </a:r>
            <a:r>
              <a:rPr lang="en-US" dirty="0"/>
              <a:t> level</a:t>
            </a:r>
            <a:endParaRPr lang="en-GB" dirty="0"/>
          </a:p>
        </p:txBody>
      </p:sp>
    </p:spTree>
    <p:extLst>
      <p:ext uri="{BB962C8B-B14F-4D97-AF65-F5344CB8AC3E}">
        <p14:creationId xmlns:p14="http://schemas.microsoft.com/office/powerpoint/2010/main" val="1813071662"/>
      </p:ext>
    </p:extLst>
  </p:cSld>
  <p:clrMap bg1="lt1" tx1="dk1" bg2="lt2" tx2="dk2" accent1="accent1" accent2="accent2" accent3="accent3" accent4="accent4" accent5="accent5" accent6="accent6" hlink="hlink" folHlink="folHlink"/>
  <p:sldLayoutIdLst>
    <p:sldLayoutId id="2147483780" r:id="rId1"/>
    <p:sldLayoutId id="2147483781" r:id="rId2"/>
    <p:sldLayoutId id="2147483782" r:id="rId3"/>
    <p:sldLayoutId id="2147483783" r:id="rId4"/>
    <p:sldLayoutId id="2147483784" r:id="rId5"/>
    <p:sldLayoutId id="2147483785" r:id="rId6"/>
    <p:sldLayoutId id="2147483786" r:id="rId7"/>
    <p:sldLayoutId id="2147483787" r:id="rId8"/>
    <p:sldLayoutId id="2147483788" r:id="rId9"/>
    <p:sldLayoutId id="2147483789" r:id="rId10"/>
    <p:sldLayoutId id="2147483790" r:id="rId11"/>
    <p:sldLayoutId id="2147483791" r:id="rId12"/>
    <p:sldLayoutId id="2147483792" r:id="rId13"/>
    <p:sldLayoutId id="2147483793" r:id="rId14"/>
    <p:sldLayoutId id="2147483794" r:id="rId15"/>
    <p:sldLayoutId id="2147483795" r:id="rId16"/>
    <p:sldLayoutId id="2147483796" r:id="rId17"/>
    <p:sldLayoutId id="2147483797" r:id="rId18"/>
    <p:sldLayoutId id="2147483798" r:id="rId19"/>
    <p:sldLayoutId id="2147483799" r:id="rId20"/>
    <p:sldLayoutId id="2147483800" r:id="rId21"/>
    <p:sldLayoutId id="2147483801" r:id="rId22"/>
    <p:sldLayoutId id="2147483802" r:id="rId23"/>
    <p:sldLayoutId id="2147483803" r:id="rId24"/>
    <p:sldLayoutId id="2147483804" r:id="rId25"/>
    <p:sldLayoutId id="2147483805" r:id="rId26"/>
    <p:sldLayoutId id="2147483806" r:id="rId27"/>
    <p:sldLayoutId id="2147483807" r:id="rId28"/>
    <p:sldLayoutId id="2147483808" r:id="rId29"/>
    <p:sldLayoutId id="2147483809" r:id="rId30"/>
    <p:sldLayoutId id="2147483810" r:id="rId31"/>
    <p:sldLayoutId id="2147483811" r:id="rId32"/>
    <p:sldLayoutId id="2147483812" r:id="rId33"/>
    <p:sldLayoutId id="2147483813" r:id="rId34"/>
    <p:sldLayoutId id="2147483814" r:id="rId35"/>
    <p:sldLayoutId id="2147483815" r:id="rId36"/>
    <p:sldLayoutId id="2147483816" r:id="rId37"/>
    <p:sldLayoutId id="2147483817" r:id="rId38"/>
    <p:sldLayoutId id="2147483818" r:id="rId39"/>
    <p:sldLayoutId id="2147483819" r:id="rId40"/>
    <p:sldLayoutId id="2147483820" r:id="rId41"/>
    <p:sldLayoutId id="2147483821" r:id="rId42"/>
    <p:sldLayoutId id="2147483822" r:id="rId43"/>
    <p:sldLayoutId id="2147483823" r:id="rId44"/>
    <p:sldLayoutId id="2147483824" r:id="rId45"/>
    <p:sldLayoutId id="2147483825" r:id="rId46"/>
    <p:sldLayoutId id="2147483826" r:id="rId47"/>
  </p:sldLayoutIdLst>
  <p:transition spd="slow">
    <p:push dir="u"/>
  </p:transition>
  <p:txStyles>
    <p:titleStyle>
      <a:lvl1pPr algn="l" defTabSz="914400" rtl="0" eaLnBrk="1" latinLnBrk="0" hangingPunct="1">
        <a:lnSpc>
          <a:spcPct val="90000"/>
        </a:lnSpc>
        <a:spcBef>
          <a:spcPct val="0"/>
        </a:spcBef>
        <a:buNone/>
        <a:defRPr sz="5000" kern="1200">
          <a:solidFill>
            <a:schemeClr val="accent1"/>
          </a:solidFill>
          <a:latin typeface="+mj-lt"/>
          <a:ea typeface="+mj-ea"/>
          <a:cs typeface="+mj-cs"/>
        </a:defRPr>
      </a:lvl1pPr>
    </p:titleStyle>
    <p:bodyStyle>
      <a:lvl1pPr marL="270000" indent="-270000" algn="l" defTabSz="2700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accent1"/>
          </a:solidFill>
          <a:latin typeface="+mn-lt"/>
          <a:ea typeface="+mn-ea"/>
          <a:cs typeface="+mn-cs"/>
        </a:defRPr>
      </a:lvl1pPr>
      <a:lvl2pPr marL="540000" indent="-270000" algn="l" defTabSz="914400" rtl="0" eaLnBrk="1" latinLnBrk="0" hangingPunct="1">
        <a:lnSpc>
          <a:spcPct val="100000"/>
        </a:lnSpc>
        <a:spcBef>
          <a:spcPts val="400"/>
        </a:spcBef>
        <a:spcAft>
          <a:spcPts val="200"/>
        </a:spcAft>
        <a:buClr>
          <a:schemeClr val="accent1"/>
        </a:buClr>
        <a:buFont typeface="Aino" panose="02000603040504020204" pitchFamily="50" charset="0"/>
        <a:buChar char="+"/>
        <a:defRPr sz="1800" kern="1200">
          <a:solidFill>
            <a:schemeClr val="accent1"/>
          </a:solidFill>
          <a:latin typeface="+mn-lt"/>
          <a:ea typeface="+mn-ea"/>
          <a:cs typeface="+mn-cs"/>
        </a:defRPr>
      </a:lvl2pPr>
      <a:lvl3pPr marL="810000" indent="-270000" algn="l" defTabSz="270000" rtl="0" eaLnBrk="1" latinLnBrk="0" hangingPunct="1">
        <a:lnSpc>
          <a:spcPct val="100000"/>
        </a:lnSpc>
        <a:spcBef>
          <a:spcPts val="400"/>
        </a:spcBef>
        <a:spcAft>
          <a:spcPts val="200"/>
        </a:spcAft>
        <a:buClr>
          <a:schemeClr val="accent1"/>
        </a:buClr>
        <a:buFont typeface="Aino" panose="02000603040504020204" pitchFamily="50" charset="0"/>
        <a:buChar char="+"/>
        <a:defRPr sz="1800" kern="1200">
          <a:solidFill>
            <a:schemeClr val="accent1"/>
          </a:solidFill>
          <a:latin typeface="+mn-lt"/>
          <a:ea typeface="+mn-ea"/>
          <a:cs typeface="+mn-cs"/>
        </a:defRPr>
      </a:lvl3pPr>
      <a:lvl4pPr marL="1170000" indent="-270000" algn="l" defTabSz="2700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accent1"/>
          </a:solidFill>
          <a:latin typeface="+mn-lt"/>
          <a:ea typeface="+mn-ea"/>
          <a:cs typeface="+mn-cs"/>
        </a:defRPr>
      </a:lvl4pPr>
      <a:lvl5pPr marL="1080000" indent="-270000" algn="l" defTabSz="2700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accent1"/>
          </a:solidFill>
          <a:latin typeface="+mn-lt"/>
          <a:ea typeface="+mn-ea"/>
          <a:cs typeface="+mn-cs"/>
        </a:defRPr>
      </a:lvl5pPr>
      <a:lvl6pPr marL="0" indent="-270000" algn="l" defTabSz="914400" rtl="0" eaLnBrk="1" latinLnBrk="0" hangingPunct="1">
        <a:lnSpc>
          <a:spcPct val="100000"/>
        </a:lnSpc>
        <a:spcBef>
          <a:spcPts val="200"/>
        </a:spcBef>
        <a:spcAft>
          <a:spcPts val="200"/>
        </a:spcAft>
        <a:buClr>
          <a:schemeClr val="tx2"/>
        </a:buClr>
        <a:buFont typeface="Aino" panose="02000603040504020204" pitchFamily="50" charset="0"/>
        <a:buChar char="+"/>
        <a:defRPr sz="1800" kern="1200">
          <a:solidFill>
            <a:schemeClr val="tx2"/>
          </a:solidFill>
          <a:latin typeface="+mn-lt"/>
          <a:ea typeface="+mn-ea"/>
          <a:cs typeface="+mn-cs"/>
        </a:defRPr>
      </a:lvl6pPr>
      <a:lvl7pPr marL="0" indent="-270000" algn="l" defTabSz="914400" rtl="0" eaLnBrk="1" latinLnBrk="0" hangingPunct="1">
        <a:lnSpc>
          <a:spcPct val="100000"/>
        </a:lnSpc>
        <a:spcBef>
          <a:spcPts val="200"/>
        </a:spcBef>
        <a:spcAft>
          <a:spcPts val="200"/>
        </a:spcAft>
        <a:buClr>
          <a:schemeClr val="tx2"/>
        </a:buClr>
        <a:buFont typeface="Aino" panose="02000603040504020204" pitchFamily="50" charset="0"/>
        <a:buChar char="+"/>
        <a:defRPr sz="1800" kern="1200">
          <a:solidFill>
            <a:schemeClr val="tx2"/>
          </a:solidFill>
          <a:latin typeface="+mn-lt"/>
          <a:ea typeface="+mn-ea"/>
          <a:cs typeface="+mn-cs"/>
        </a:defRPr>
      </a:lvl7pPr>
      <a:lvl8pPr marL="540000" indent="-270000" algn="l" defTabSz="914400" rtl="0" eaLnBrk="1" latinLnBrk="0" hangingPunct="1">
        <a:lnSpc>
          <a:spcPct val="100000"/>
        </a:lnSpc>
        <a:spcBef>
          <a:spcPts val="200"/>
        </a:spcBef>
        <a:spcAft>
          <a:spcPts val="200"/>
        </a:spcAft>
        <a:buClr>
          <a:schemeClr val="tx2"/>
        </a:buClr>
        <a:buFont typeface="Aino" panose="02000603040504020204" pitchFamily="50" charset="0"/>
        <a:buChar char="+"/>
        <a:defRPr sz="1800" kern="1200">
          <a:solidFill>
            <a:schemeClr val="tx2"/>
          </a:solidFill>
          <a:latin typeface="+mn-lt"/>
          <a:ea typeface="+mn-ea"/>
          <a:cs typeface="+mn-cs"/>
        </a:defRPr>
      </a:lvl8pPr>
      <a:lvl9pPr marL="810000" indent="-270000" algn="l" defTabSz="914400" rtl="0" eaLnBrk="1" latinLnBrk="0" hangingPunct="1">
        <a:lnSpc>
          <a:spcPct val="100000"/>
        </a:lnSpc>
        <a:spcBef>
          <a:spcPts val="400"/>
        </a:spcBef>
        <a:spcAft>
          <a:spcPts val="0"/>
        </a:spcAft>
        <a:buClr>
          <a:schemeClr val="accent1"/>
        </a:buClr>
        <a:buFont typeface="Aino" panose="02000603040504020204" pitchFamily="50" charset="0"/>
        <a:buChar char="+"/>
        <a:defRPr sz="1800" kern="120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166">
          <p15:clr>
            <a:srgbClr val="F26B43"/>
          </p15:clr>
        </p15:guide>
        <p15:guide id="4" pos="7514">
          <p15:clr>
            <a:srgbClr val="F26B43"/>
          </p15:clr>
        </p15:guide>
        <p15:guide id="5" orient="horz" pos="3929">
          <p15:clr>
            <a:srgbClr val="F26B43"/>
          </p15:clr>
        </p15:guide>
        <p15:guide id="6" pos="393">
          <p15:clr>
            <a:srgbClr val="F26B43"/>
          </p15:clr>
        </p15:guide>
        <p15:guide id="7" pos="4248">
          <p15:clr>
            <a:srgbClr val="F26B43"/>
          </p15:clr>
        </p15:guide>
        <p15:guide id="8" pos="3432">
          <p15:clr>
            <a:srgbClr val="F26B43"/>
          </p15:clr>
        </p15:guide>
        <p15:guide id="9" pos="5155">
          <p15:clr>
            <a:srgbClr val="F26B43"/>
          </p15:clr>
        </p15:guide>
        <p15:guide id="10" pos="2525">
          <p15:clr>
            <a:srgbClr val="F26B43"/>
          </p15:clr>
        </p15:guide>
        <p15:guide id="11" orient="horz" pos="1026">
          <p15:clr>
            <a:srgbClr val="F26B43"/>
          </p15:clr>
        </p15:guide>
        <p15:guide id="12" orient="horz" pos="1434">
          <p15:clr>
            <a:srgbClr val="F26B43"/>
          </p15:clr>
        </p15:guide>
        <p15:guide id="13" orient="horz" pos="414">
          <p15:clr>
            <a:srgbClr val="F26B43"/>
          </p15:clr>
        </p15:guide>
        <p15:guide id="14" pos="7287">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B27F985-CF39-49EA-824E-DEDBD140EE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t-EE"/>
          </a:p>
        </p:txBody>
      </p:sp>
      <p:sp>
        <p:nvSpPr>
          <p:cNvPr id="3" name="Text Placeholder 2">
            <a:extLst>
              <a:ext uri="{FF2B5EF4-FFF2-40B4-BE49-F238E27FC236}">
                <a16:creationId xmlns:a16="http://schemas.microsoft.com/office/drawing/2014/main" id="{9B863BB6-AA23-4CB8-A292-25C2E3F761E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t-EE"/>
          </a:p>
        </p:txBody>
      </p:sp>
      <p:sp>
        <p:nvSpPr>
          <p:cNvPr id="4" name="Date Placeholder 3">
            <a:extLst>
              <a:ext uri="{FF2B5EF4-FFF2-40B4-BE49-F238E27FC236}">
                <a16:creationId xmlns:a16="http://schemas.microsoft.com/office/drawing/2014/main" id="{5662E9C0-7759-4535-A876-7172171C1B4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11D4B0F-6B25-4264-B18B-914700871327}" type="datetimeFigureOut">
              <a:rPr lang="et-EE" smtClean="0"/>
              <a:t>03.06.2021</a:t>
            </a:fld>
            <a:endParaRPr lang="et-EE"/>
          </a:p>
        </p:txBody>
      </p:sp>
      <p:sp>
        <p:nvSpPr>
          <p:cNvPr id="5" name="Footer Placeholder 4">
            <a:extLst>
              <a:ext uri="{FF2B5EF4-FFF2-40B4-BE49-F238E27FC236}">
                <a16:creationId xmlns:a16="http://schemas.microsoft.com/office/drawing/2014/main" id="{08EA859B-E7E3-4797-9094-A3309425975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t-EE"/>
          </a:p>
        </p:txBody>
      </p:sp>
      <p:sp>
        <p:nvSpPr>
          <p:cNvPr id="6" name="Slide Number Placeholder 5">
            <a:extLst>
              <a:ext uri="{FF2B5EF4-FFF2-40B4-BE49-F238E27FC236}">
                <a16:creationId xmlns:a16="http://schemas.microsoft.com/office/drawing/2014/main" id="{3B989C01-67A2-4817-B824-C99E8D5C80E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A52B763-EC08-471F-83A2-EC767960772B}" type="slidenum">
              <a:rPr lang="et-EE" smtClean="0"/>
              <a:t>‹#›</a:t>
            </a:fld>
            <a:endParaRPr lang="et-EE"/>
          </a:p>
        </p:txBody>
      </p:sp>
    </p:spTree>
    <p:extLst>
      <p:ext uri="{BB962C8B-B14F-4D97-AF65-F5344CB8AC3E}">
        <p14:creationId xmlns:p14="http://schemas.microsoft.com/office/powerpoint/2010/main" val="64370346"/>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t-E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hyperlink" Target="https://www.etag.ee/wp-content/uploads/2016/11/FrascatiManual2015_2ptk.pdf" TargetMode="External"/><Relationship Id="rId1" Type="http://schemas.openxmlformats.org/officeDocument/2006/relationships/slideLayout" Target="../slideLayouts/slideLayout138.xm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38.xml"/><Relationship Id="rId4" Type="http://schemas.openxmlformats.org/officeDocument/2006/relationships/hyperlink" Target="https://www.etag.ee/wp-content/uploads/2016/11/FrascatiManual2015_2ptk.pdf" TargetMode="External"/></Relationships>
</file>

<file path=ppt/slides/_rels/slide14.xml.rels><?xml version="1.0" encoding="UTF-8" standalone="yes"?>
<Relationships xmlns="http://schemas.openxmlformats.org/package/2006/relationships"><Relationship Id="rId2" Type="http://schemas.openxmlformats.org/officeDocument/2006/relationships/hyperlink" Target="https://www.etag.ee/wp-content/uploads/2016/11/FrascatiManual2015_2ptk.pdf" TargetMode="External"/><Relationship Id="rId1" Type="http://schemas.openxmlformats.org/officeDocument/2006/relationships/slideLayout" Target="../slideLayouts/slideLayout138.xml"/></Relationships>
</file>

<file path=ppt/slides/_rels/slide15.xml.rels><?xml version="1.0" encoding="UTF-8" standalone="yes"?>
<Relationships xmlns="http://schemas.openxmlformats.org/package/2006/relationships"><Relationship Id="rId2" Type="http://schemas.openxmlformats.org/officeDocument/2006/relationships/hyperlink" Target="https://www.etag.ee/wp-content/uploads/2016/11/FrascatiManual2015_2ptk.pdf" TargetMode="External"/><Relationship Id="rId1" Type="http://schemas.openxmlformats.org/officeDocument/2006/relationships/slideLayout" Target="../slideLayouts/slideLayout138.xml"/></Relationships>
</file>

<file path=ppt/slides/_rels/slide16.xml.rels><?xml version="1.0" encoding="UTF-8" standalone="yes"?>
<Relationships xmlns="http://schemas.openxmlformats.org/package/2006/relationships"><Relationship Id="rId2" Type="http://schemas.openxmlformats.org/officeDocument/2006/relationships/hyperlink" Target="https://www.etag.ee/wp-content/uploads/2016/11/FrascatiManual2015_2ptk.pdf" TargetMode="External"/><Relationship Id="rId1" Type="http://schemas.openxmlformats.org/officeDocument/2006/relationships/slideLayout" Target="../slideLayouts/slideLayout13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6.xml.rels><?xml version="1.0" encoding="UTF-8" standalone="yes"?>
<Relationships xmlns="http://schemas.openxmlformats.org/package/2006/relationships"><Relationship Id="rId2" Type="http://schemas.openxmlformats.org/officeDocument/2006/relationships/hyperlink" Target="https://www.mkm.ee/et/eesmargid-tegevused/majanduse-arendamine/nutikas-spetsialiseerumine" TargetMode="External"/><Relationship Id="rId1" Type="http://schemas.openxmlformats.org/officeDocument/2006/relationships/slideLayout" Target="../slideLayouts/slideLayout6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erson standing in a room&#10;&#10;Description automatically generated">
            <a:extLst>
              <a:ext uri="{FF2B5EF4-FFF2-40B4-BE49-F238E27FC236}">
                <a16:creationId xmlns:a16="http://schemas.microsoft.com/office/drawing/2014/main" id="{CE716046-6165-489F-B1B4-CF8FA83766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8646" r="8646"/>
          <a:stretch>
            <a:fillRect/>
          </a:stretch>
        </p:blipFill>
        <p:spPr/>
      </p:pic>
      <p:sp>
        <p:nvSpPr>
          <p:cNvPr id="2" name="Title 1">
            <a:extLst>
              <a:ext uri="{FF2B5EF4-FFF2-40B4-BE49-F238E27FC236}">
                <a16:creationId xmlns:a16="http://schemas.microsoft.com/office/drawing/2014/main" id="{12CCE0D0-30C5-4FA7-BD6B-1F5CB087A198}"/>
              </a:ext>
            </a:extLst>
          </p:cNvPr>
          <p:cNvSpPr>
            <a:spLocks noGrp="1"/>
          </p:cNvSpPr>
          <p:nvPr>
            <p:ph type="title"/>
          </p:nvPr>
        </p:nvSpPr>
        <p:spPr>
          <a:xfrm>
            <a:off x="183871" y="265581"/>
            <a:ext cx="9695770" cy="2770198"/>
          </a:xfrm>
        </p:spPr>
        <p:txBody>
          <a:bodyPr/>
          <a:lstStyle/>
          <a:p>
            <a:r>
              <a:rPr lang="et-EE" b="1" dirty="0"/>
              <a:t>RAKENDUSUURINGUTE PROGRAMM  </a:t>
            </a:r>
            <a:br>
              <a:rPr lang="et-EE" b="1" dirty="0"/>
            </a:br>
            <a:r>
              <a:rPr lang="et-EE" b="1" dirty="0"/>
              <a:t>RUP 2021</a:t>
            </a:r>
            <a:endParaRPr lang="en-US" b="1" dirty="0"/>
          </a:p>
        </p:txBody>
      </p:sp>
      <p:sp>
        <p:nvSpPr>
          <p:cNvPr id="3" name="Text Placeholder 2">
            <a:extLst>
              <a:ext uri="{FF2B5EF4-FFF2-40B4-BE49-F238E27FC236}">
                <a16:creationId xmlns:a16="http://schemas.microsoft.com/office/drawing/2014/main" id="{923646D2-F5B3-4D25-A41A-439D6FDE002D}"/>
              </a:ext>
            </a:extLst>
          </p:cNvPr>
          <p:cNvSpPr>
            <a:spLocks noGrp="1"/>
          </p:cNvSpPr>
          <p:nvPr>
            <p:ph type="body" sz="quarter" idx="11"/>
          </p:nvPr>
        </p:nvSpPr>
        <p:spPr/>
        <p:txBody>
          <a:bodyPr/>
          <a:lstStyle/>
          <a:p>
            <a:endParaRPr lang="et-EE" dirty="0"/>
          </a:p>
          <a:p>
            <a:r>
              <a:rPr lang="et-EE" dirty="0"/>
              <a:t>Kaupo Reede</a:t>
            </a:r>
            <a:endParaRPr lang="en-US" dirty="0"/>
          </a:p>
          <a:p>
            <a:endParaRPr lang="en-US" dirty="0"/>
          </a:p>
        </p:txBody>
      </p:sp>
      <p:sp>
        <p:nvSpPr>
          <p:cNvPr id="5" name="Graphic 2">
            <a:extLst>
              <a:ext uri="{FF2B5EF4-FFF2-40B4-BE49-F238E27FC236}">
                <a16:creationId xmlns:a16="http://schemas.microsoft.com/office/drawing/2014/main" id="{D09FFEA2-20E7-4376-8805-DCA0DFC850F8}"/>
              </a:ext>
            </a:extLst>
          </p:cNvPr>
          <p:cNvSpPr/>
          <p:nvPr/>
        </p:nvSpPr>
        <p:spPr>
          <a:xfrm>
            <a:off x="9042400" y="842330"/>
            <a:ext cx="2009764" cy="1450034"/>
          </a:xfrm>
          <a:custGeom>
            <a:avLst/>
            <a:gdLst>
              <a:gd name="connsiteX0" fmla="*/ 4301681 w 5127300"/>
              <a:gd name="connsiteY0" fmla="*/ 406432 h 3699319"/>
              <a:gd name="connsiteX1" fmla="*/ 3803999 w 5127300"/>
              <a:gd name="connsiteY1" fmla="*/ 157639 h 3699319"/>
              <a:gd name="connsiteX2" fmla="*/ 3136297 w 5127300"/>
              <a:gd name="connsiteY2" fmla="*/ 0 h 3699319"/>
              <a:gd name="connsiteX3" fmla="*/ 1990725 w 5127300"/>
              <a:gd name="connsiteY3" fmla="*/ 0 h 3699319"/>
              <a:gd name="connsiteX4" fmla="*/ 934974 w 5127300"/>
              <a:gd name="connsiteY4" fmla="*/ 437293 h 3699319"/>
              <a:gd name="connsiteX5" fmla="*/ 437293 w 5127300"/>
              <a:gd name="connsiteY5" fmla="*/ 935069 h 3699319"/>
              <a:gd name="connsiteX6" fmla="*/ 0 w 5127300"/>
              <a:gd name="connsiteY6" fmla="*/ 1990725 h 3699319"/>
              <a:gd name="connsiteX7" fmla="*/ 0 w 5127300"/>
              <a:gd name="connsiteY7" fmla="*/ 2206276 h 3699319"/>
              <a:gd name="connsiteX8" fmla="*/ 1493044 w 5127300"/>
              <a:gd name="connsiteY8" fmla="*/ 3699320 h 3699319"/>
              <a:gd name="connsiteX9" fmla="*/ 3483959 w 5127300"/>
              <a:gd name="connsiteY9" fmla="*/ 3699320 h 3699319"/>
              <a:gd name="connsiteX10" fmla="*/ 4900422 w 5127300"/>
              <a:gd name="connsiteY10" fmla="*/ 2678335 h 3699319"/>
              <a:gd name="connsiteX11" fmla="*/ 5050441 w 5127300"/>
              <a:gd name="connsiteY11" fmla="*/ 2213991 h 3699319"/>
              <a:gd name="connsiteX12" fmla="*/ 4301681 w 5127300"/>
              <a:gd name="connsiteY12" fmla="*/ 406432 h 369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27300" h="3699319">
                <a:moveTo>
                  <a:pt x="4301681" y="406432"/>
                </a:moveTo>
                <a:lnTo>
                  <a:pt x="3803999" y="157639"/>
                </a:lnTo>
                <a:cubicBezTo>
                  <a:pt x="3596735" y="53912"/>
                  <a:pt x="3368135" y="0"/>
                  <a:pt x="3136297" y="0"/>
                </a:cubicBezTo>
                <a:lnTo>
                  <a:pt x="1990725" y="0"/>
                </a:lnTo>
                <a:cubicBezTo>
                  <a:pt x="1594771" y="0"/>
                  <a:pt x="1215009" y="157258"/>
                  <a:pt x="934974" y="437293"/>
                </a:cubicBezTo>
                <a:lnTo>
                  <a:pt x="437293" y="935069"/>
                </a:lnTo>
                <a:cubicBezTo>
                  <a:pt x="157353" y="1215009"/>
                  <a:pt x="0" y="1594771"/>
                  <a:pt x="0" y="1990725"/>
                </a:cubicBezTo>
                <a:lnTo>
                  <a:pt x="0" y="2206276"/>
                </a:lnTo>
                <a:cubicBezTo>
                  <a:pt x="0" y="3030855"/>
                  <a:pt x="668465" y="3699320"/>
                  <a:pt x="1493044" y="3699320"/>
                </a:cubicBezTo>
                <a:lnTo>
                  <a:pt x="3483959" y="3699320"/>
                </a:lnTo>
                <a:cubicBezTo>
                  <a:pt x="4126611" y="3699320"/>
                  <a:pt x="4697159" y="3288030"/>
                  <a:pt x="4900422" y="2678335"/>
                </a:cubicBezTo>
                <a:lnTo>
                  <a:pt x="5050441" y="2213991"/>
                </a:lnTo>
                <a:cubicBezTo>
                  <a:pt x="5285423" y="1509141"/>
                  <a:pt x="4966335" y="738759"/>
                  <a:pt x="4301681" y="406432"/>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78FF"/>
              </a:solidFill>
              <a:effectLst/>
              <a:uLnTx/>
              <a:uFillTx/>
              <a:latin typeface="Aino"/>
              <a:ea typeface="+mn-ea"/>
              <a:cs typeface="+mn-cs"/>
            </a:endParaRPr>
          </a:p>
        </p:txBody>
      </p:sp>
      <p:sp>
        <p:nvSpPr>
          <p:cNvPr id="6" name="Graphic 8">
            <a:extLst>
              <a:ext uri="{FF2B5EF4-FFF2-40B4-BE49-F238E27FC236}">
                <a16:creationId xmlns:a16="http://schemas.microsoft.com/office/drawing/2014/main" id="{F53DD920-5589-48A2-870C-9B6C8FC00B07}"/>
              </a:ext>
            </a:extLst>
          </p:cNvPr>
          <p:cNvSpPr/>
          <p:nvPr/>
        </p:nvSpPr>
        <p:spPr>
          <a:xfrm>
            <a:off x="3998505" y="4806547"/>
            <a:ext cx="2066503" cy="1430741"/>
          </a:xfrm>
          <a:custGeom>
            <a:avLst/>
            <a:gdLst>
              <a:gd name="connsiteX0" fmla="*/ 2459450 w 3010281"/>
              <a:gd name="connsiteY0" fmla="*/ 203454 h 2084165"/>
              <a:gd name="connsiteX1" fmla="*/ 1968151 w 3010281"/>
              <a:gd name="connsiteY1" fmla="*/ 0 h 2084165"/>
              <a:gd name="connsiteX2" fmla="*/ 1041940 w 3010281"/>
              <a:gd name="connsiteY2" fmla="*/ 0 h 2084165"/>
              <a:gd name="connsiteX3" fmla="*/ 550831 w 3010281"/>
              <a:gd name="connsiteY3" fmla="*/ 203454 h 2084165"/>
              <a:gd name="connsiteX4" fmla="*/ 203454 w 3010281"/>
              <a:gd name="connsiteY4" fmla="*/ 550831 h 2084165"/>
              <a:gd name="connsiteX5" fmla="*/ 203454 w 3010281"/>
              <a:gd name="connsiteY5" fmla="*/ 1533335 h 2084165"/>
              <a:gd name="connsiteX6" fmla="*/ 550831 w 3010281"/>
              <a:gd name="connsiteY6" fmla="*/ 1880711 h 2084165"/>
              <a:gd name="connsiteX7" fmla="*/ 1042035 w 3010281"/>
              <a:gd name="connsiteY7" fmla="*/ 2084165 h 2084165"/>
              <a:gd name="connsiteX8" fmla="*/ 2315528 w 3010281"/>
              <a:gd name="connsiteY8" fmla="*/ 2084165 h 2084165"/>
              <a:gd name="connsiteX9" fmla="*/ 3010281 w 3010281"/>
              <a:gd name="connsiteY9" fmla="*/ 1389412 h 2084165"/>
              <a:gd name="connsiteX10" fmla="*/ 3010281 w 3010281"/>
              <a:gd name="connsiteY10" fmla="*/ 1042035 h 2084165"/>
              <a:gd name="connsiteX11" fmla="*/ 2806827 w 3010281"/>
              <a:gd name="connsiteY11" fmla="*/ 550831 h 2084165"/>
              <a:gd name="connsiteX12" fmla="*/ 2459450 w 3010281"/>
              <a:gd name="connsiteY12" fmla="*/ 203454 h 208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0281" h="2084165">
                <a:moveTo>
                  <a:pt x="2459450" y="203454"/>
                </a:moveTo>
                <a:cubicBezTo>
                  <a:pt x="2329053" y="73247"/>
                  <a:pt x="2152364" y="0"/>
                  <a:pt x="1968151" y="0"/>
                </a:cubicBezTo>
                <a:lnTo>
                  <a:pt x="1041940" y="0"/>
                </a:lnTo>
                <a:cubicBezTo>
                  <a:pt x="857726" y="0"/>
                  <a:pt x="681038" y="73247"/>
                  <a:pt x="550831" y="203454"/>
                </a:cubicBezTo>
                <a:lnTo>
                  <a:pt x="203454" y="550831"/>
                </a:lnTo>
                <a:cubicBezTo>
                  <a:pt x="-67818" y="822198"/>
                  <a:pt x="-67818" y="1261967"/>
                  <a:pt x="203454" y="1533335"/>
                </a:cubicBezTo>
                <a:lnTo>
                  <a:pt x="550831" y="1880711"/>
                </a:lnTo>
                <a:cubicBezTo>
                  <a:pt x="681038" y="2011013"/>
                  <a:pt x="857726" y="2084165"/>
                  <a:pt x="1042035" y="2084165"/>
                </a:cubicBezTo>
                <a:lnTo>
                  <a:pt x="2315528" y="2084165"/>
                </a:lnTo>
                <a:cubicBezTo>
                  <a:pt x="2699195" y="2084165"/>
                  <a:pt x="3010281" y="1773174"/>
                  <a:pt x="3010281" y="1389412"/>
                </a:cubicBezTo>
                <a:lnTo>
                  <a:pt x="3010281" y="1042035"/>
                </a:lnTo>
                <a:cubicBezTo>
                  <a:pt x="3010281" y="857822"/>
                  <a:pt x="2937129" y="681133"/>
                  <a:pt x="2806827" y="550831"/>
                </a:cubicBezTo>
                <a:lnTo>
                  <a:pt x="2459450" y="203454"/>
                </a:ln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78FF"/>
              </a:solidFill>
              <a:effectLst/>
              <a:uLnTx/>
              <a:uFillTx/>
              <a:latin typeface="Aino"/>
              <a:ea typeface="+mn-ea"/>
              <a:cs typeface="+mn-cs"/>
            </a:endParaRPr>
          </a:p>
        </p:txBody>
      </p:sp>
    </p:spTree>
    <p:extLst>
      <p:ext uri="{BB962C8B-B14F-4D97-AF65-F5344CB8AC3E}">
        <p14:creationId xmlns:p14="http://schemas.microsoft.com/office/powerpoint/2010/main" val="3931640898"/>
      </p:ext>
    </p:extLst>
  </p:cSld>
  <p:clrMapOvr>
    <a:masterClrMapping/>
  </p:clrMapOvr>
  <p:transition spd="slow">
    <p:push dir="u"/>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Taotluse</a:t>
            </a:r>
            <a:r>
              <a:rPr lang="en-US" dirty="0"/>
              <a:t> </a:t>
            </a:r>
            <a:r>
              <a:rPr lang="en-US" dirty="0" err="1"/>
              <a:t>sisu</a:t>
            </a:r>
            <a:endParaRPr lang="en-US" dirty="0"/>
          </a:p>
        </p:txBody>
      </p:sp>
      <p:sp>
        <p:nvSpPr>
          <p:cNvPr id="3" name="Text Placeholder 2"/>
          <p:cNvSpPr>
            <a:spLocks noGrp="1"/>
          </p:cNvSpPr>
          <p:nvPr>
            <p:ph type="body" sz="quarter" idx="12"/>
          </p:nvPr>
        </p:nvSpPr>
        <p:spPr/>
        <p:txBody>
          <a:bodyPr anchor="t"/>
          <a:lstStyle/>
          <a:p>
            <a:r>
              <a:rPr lang="en-US" dirty="0" err="1"/>
              <a:t>Taotlus</a:t>
            </a:r>
            <a:endParaRPr lang="en-US" dirty="0"/>
          </a:p>
          <a:p>
            <a:r>
              <a:rPr lang="en-US" dirty="0" err="1"/>
              <a:t>Projekti</a:t>
            </a:r>
            <a:r>
              <a:rPr lang="en-US" dirty="0"/>
              <a:t> </a:t>
            </a:r>
            <a:r>
              <a:rPr lang="en-US" dirty="0" err="1"/>
              <a:t>plaan</a:t>
            </a:r>
            <a:r>
              <a:rPr lang="en-US" dirty="0"/>
              <a:t> (</a:t>
            </a:r>
            <a:r>
              <a:rPr lang="en-US" dirty="0" err="1"/>
              <a:t>sisaldab</a:t>
            </a:r>
            <a:r>
              <a:rPr lang="en-US" dirty="0"/>
              <a:t> </a:t>
            </a:r>
            <a:r>
              <a:rPr lang="en-US" dirty="0" err="1"/>
              <a:t>äriplaani</a:t>
            </a:r>
            <a:r>
              <a:rPr lang="en-US" dirty="0"/>
              <a:t> ja </a:t>
            </a:r>
            <a:r>
              <a:rPr lang="en-US" dirty="0" err="1"/>
              <a:t>arendusplaani</a:t>
            </a:r>
            <a:r>
              <a:rPr lang="en-US" dirty="0"/>
              <a:t> </a:t>
            </a:r>
            <a:r>
              <a:rPr lang="en-US" dirty="0" err="1"/>
              <a:t>osiseid</a:t>
            </a:r>
            <a:r>
              <a:rPr lang="en-US" dirty="0"/>
              <a:t>)</a:t>
            </a:r>
          </a:p>
          <a:p>
            <a:r>
              <a:rPr lang="en-US" dirty="0" err="1"/>
              <a:t>Bilanss</a:t>
            </a:r>
            <a:r>
              <a:rPr lang="en-US" dirty="0"/>
              <a:t> ja ka</a:t>
            </a:r>
            <a:r>
              <a:rPr lang="et-EE" dirty="0"/>
              <a:t>s</a:t>
            </a:r>
            <a:r>
              <a:rPr lang="en-US" dirty="0" err="1"/>
              <a:t>umiaruanne</a:t>
            </a:r>
            <a:endParaRPr lang="en-US" dirty="0"/>
          </a:p>
        </p:txBody>
      </p:sp>
      <p:sp>
        <p:nvSpPr>
          <p:cNvPr id="4" name="Freeform 5">
            <a:extLst>
              <a:ext uri="{FF2B5EF4-FFF2-40B4-BE49-F238E27FC236}">
                <a16:creationId xmlns:a16="http://schemas.microsoft.com/office/drawing/2014/main" id="{060B539C-B961-41E4-8254-A76F1E5995CE}"/>
              </a:ext>
            </a:extLst>
          </p:cNvPr>
          <p:cNvSpPr>
            <a:spLocks noEditPoints="1"/>
          </p:cNvSpPr>
          <p:nvPr/>
        </p:nvSpPr>
        <p:spPr bwMode="auto">
          <a:xfrm>
            <a:off x="10446544" y="229462"/>
            <a:ext cx="1427956" cy="441244"/>
          </a:xfrm>
          <a:custGeom>
            <a:avLst/>
            <a:gdLst>
              <a:gd name="T0" fmla="*/ 1618 w 1847"/>
              <a:gd name="T1" fmla="*/ 546 h 571"/>
              <a:gd name="T2" fmla="*/ 1612 w 1847"/>
              <a:gd name="T3" fmla="*/ 487 h 571"/>
              <a:gd name="T4" fmla="*/ 376 w 1847"/>
              <a:gd name="T5" fmla="*/ 304 h 571"/>
              <a:gd name="T6" fmla="*/ 540 w 1847"/>
              <a:gd name="T7" fmla="*/ 302 h 571"/>
              <a:gd name="T8" fmla="*/ 513 w 1847"/>
              <a:gd name="T9" fmla="*/ 266 h 571"/>
              <a:gd name="T10" fmla="*/ 456 w 1847"/>
              <a:gd name="T11" fmla="*/ 323 h 571"/>
              <a:gd name="T12" fmla="*/ 492 w 1847"/>
              <a:gd name="T13" fmla="*/ 349 h 571"/>
              <a:gd name="T14" fmla="*/ 1643 w 1847"/>
              <a:gd name="T15" fmla="*/ 517 h 571"/>
              <a:gd name="T16" fmla="*/ 1481 w 1847"/>
              <a:gd name="T17" fmla="*/ 507 h 571"/>
              <a:gd name="T18" fmla="*/ 1471 w 1847"/>
              <a:gd name="T19" fmla="*/ 546 h 571"/>
              <a:gd name="T20" fmla="*/ 34 w 1847"/>
              <a:gd name="T21" fmla="*/ 469 h 571"/>
              <a:gd name="T22" fmla="*/ 105 w 1847"/>
              <a:gd name="T23" fmla="*/ 275 h 571"/>
              <a:gd name="T24" fmla="*/ 82 w 1847"/>
              <a:gd name="T25" fmla="*/ 322 h 571"/>
              <a:gd name="T26" fmla="*/ 142 w 1847"/>
              <a:gd name="T27" fmla="*/ 184 h 571"/>
              <a:gd name="T28" fmla="*/ 69 w 1847"/>
              <a:gd name="T29" fmla="*/ 232 h 571"/>
              <a:gd name="T30" fmla="*/ 1710 w 1847"/>
              <a:gd name="T31" fmla="*/ 0 h 571"/>
              <a:gd name="T32" fmla="*/ 1712 w 1847"/>
              <a:gd name="T33" fmla="*/ 380 h 571"/>
              <a:gd name="T34" fmla="*/ 1836 w 1847"/>
              <a:gd name="T35" fmla="*/ 507 h 571"/>
              <a:gd name="T36" fmla="*/ 1846 w 1847"/>
              <a:gd name="T37" fmla="*/ 509 h 571"/>
              <a:gd name="T38" fmla="*/ 1837 w 1847"/>
              <a:gd name="T39" fmla="*/ 528 h 571"/>
              <a:gd name="T40" fmla="*/ 465 w 1847"/>
              <a:gd name="T41" fmla="*/ 217 h 571"/>
              <a:gd name="T42" fmla="*/ 429 w 1847"/>
              <a:gd name="T43" fmla="*/ 191 h 571"/>
              <a:gd name="T44" fmla="*/ 1716 w 1847"/>
              <a:gd name="T45" fmla="*/ 546 h 571"/>
              <a:gd name="T46" fmla="*/ 1270 w 1847"/>
              <a:gd name="T47" fmla="*/ 497 h 571"/>
              <a:gd name="T48" fmla="*/ 1291 w 1847"/>
              <a:gd name="T49" fmla="*/ 495 h 571"/>
              <a:gd name="T50" fmla="*/ 1302 w 1847"/>
              <a:gd name="T51" fmla="*/ 546 h 571"/>
              <a:gd name="T52" fmla="*/ 1536 w 1847"/>
              <a:gd name="T53" fmla="*/ 373 h 571"/>
              <a:gd name="T54" fmla="*/ 1371 w 1847"/>
              <a:gd name="T55" fmla="*/ 58 h 571"/>
              <a:gd name="T56" fmla="*/ 1189 w 1847"/>
              <a:gd name="T57" fmla="*/ 571 h 571"/>
              <a:gd name="T58" fmla="*/ 1198 w 1847"/>
              <a:gd name="T59" fmla="*/ 527 h 571"/>
              <a:gd name="T60" fmla="*/ 1302 w 1847"/>
              <a:gd name="T61" fmla="*/ 460 h 571"/>
              <a:gd name="T62" fmla="*/ 1431 w 1847"/>
              <a:gd name="T63" fmla="*/ 533 h 571"/>
              <a:gd name="T64" fmla="*/ 1390 w 1847"/>
              <a:gd name="T65" fmla="*/ 510 h 571"/>
              <a:gd name="T66" fmla="*/ 1326 w 1847"/>
              <a:gd name="T67" fmla="*/ 503 h 571"/>
              <a:gd name="T68" fmla="*/ 1335 w 1847"/>
              <a:gd name="T69" fmla="*/ 501 h 571"/>
              <a:gd name="T70" fmla="*/ 921 w 1847"/>
              <a:gd name="T71" fmla="*/ 499 h 571"/>
              <a:gd name="T72" fmla="*/ 1158 w 1847"/>
              <a:gd name="T73" fmla="*/ 487 h 571"/>
              <a:gd name="T74" fmla="*/ 1172 w 1847"/>
              <a:gd name="T75" fmla="*/ 486 h 571"/>
              <a:gd name="T76" fmla="*/ 257 w 1847"/>
              <a:gd name="T77" fmla="*/ 332 h 571"/>
              <a:gd name="T78" fmla="*/ 530 w 1847"/>
              <a:gd name="T79" fmla="*/ 564 h 571"/>
              <a:gd name="T80" fmla="*/ 577 w 1847"/>
              <a:gd name="T81" fmla="*/ 118 h 571"/>
              <a:gd name="T82" fmla="*/ 550 w 1847"/>
              <a:gd name="T83" fmla="*/ 154 h 571"/>
              <a:gd name="T84" fmla="*/ 516 w 1847"/>
              <a:gd name="T85" fmla="*/ 83 h 571"/>
              <a:gd name="T86" fmla="*/ 400 w 1847"/>
              <a:gd name="T87" fmla="*/ 196 h 571"/>
              <a:gd name="T88" fmla="*/ 344 w 1847"/>
              <a:gd name="T89" fmla="*/ 180 h 571"/>
              <a:gd name="T90" fmla="*/ 339 w 1847"/>
              <a:gd name="T91" fmla="*/ 424 h 571"/>
              <a:gd name="T92" fmla="*/ 371 w 1847"/>
              <a:gd name="T93" fmla="*/ 386 h 571"/>
              <a:gd name="T94" fmla="*/ 273 w 1847"/>
              <a:gd name="T95" fmla="*/ 215 h 571"/>
              <a:gd name="T96" fmla="*/ 385 w 1847"/>
              <a:gd name="T97" fmla="*/ 331 h 571"/>
              <a:gd name="T98" fmla="*/ 400 w 1847"/>
              <a:gd name="T99" fmla="*/ 452 h 571"/>
              <a:gd name="T100" fmla="*/ 613 w 1847"/>
              <a:gd name="T101" fmla="*/ 396 h 571"/>
              <a:gd name="T102" fmla="*/ 582 w 1847"/>
              <a:gd name="T103" fmla="*/ 358 h 571"/>
              <a:gd name="T104" fmla="*/ 647 w 1847"/>
              <a:gd name="T105" fmla="*/ 318 h 571"/>
              <a:gd name="T106" fmla="*/ 530 w 1847"/>
              <a:gd name="T107" fmla="*/ 212 h 571"/>
              <a:gd name="T108" fmla="*/ 953 w 1847"/>
              <a:gd name="T109" fmla="*/ 166 h 571"/>
              <a:gd name="T110" fmla="*/ 1011 w 1847"/>
              <a:gd name="T111" fmla="*/ 486 h 571"/>
              <a:gd name="T112" fmla="*/ 1008 w 1847"/>
              <a:gd name="T113" fmla="*/ 494 h 571"/>
              <a:gd name="T114" fmla="*/ 1081 w 1847"/>
              <a:gd name="T115" fmla="*/ 516 h 571"/>
              <a:gd name="T116" fmla="*/ 1090 w 1847"/>
              <a:gd name="T117" fmla="*/ 517 h 571"/>
              <a:gd name="T118" fmla="*/ 1582 w 1847"/>
              <a:gd name="T119" fmla="*/ 500 h 571"/>
              <a:gd name="T120" fmla="*/ 1542 w 1847"/>
              <a:gd name="T121" fmla="*/ 532 h 571"/>
              <a:gd name="T122" fmla="*/ 1042 w 1847"/>
              <a:gd name="T123" fmla="*/ 487 h 571"/>
              <a:gd name="T124" fmla="*/ 1060 w 1847"/>
              <a:gd name="T125" fmla="*/ 53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7" h="571">
                <a:moveTo>
                  <a:pt x="1612" y="467"/>
                </a:moveTo>
                <a:cubicBezTo>
                  <a:pt x="1603" y="467"/>
                  <a:pt x="1603" y="467"/>
                  <a:pt x="1603" y="467"/>
                </a:cubicBezTo>
                <a:cubicBezTo>
                  <a:pt x="1603" y="487"/>
                  <a:pt x="1603" y="487"/>
                  <a:pt x="1603" y="487"/>
                </a:cubicBezTo>
                <a:cubicBezTo>
                  <a:pt x="1594" y="487"/>
                  <a:pt x="1594" y="487"/>
                  <a:pt x="1594" y="487"/>
                </a:cubicBezTo>
                <a:cubicBezTo>
                  <a:pt x="1594" y="494"/>
                  <a:pt x="1594" y="494"/>
                  <a:pt x="1594" y="494"/>
                </a:cubicBezTo>
                <a:cubicBezTo>
                  <a:pt x="1603" y="494"/>
                  <a:pt x="1603" y="494"/>
                  <a:pt x="1603" y="494"/>
                </a:cubicBezTo>
                <a:cubicBezTo>
                  <a:pt x="1603" y="529"/>
                  <a:pt x="1603" y="529"/>
                  <a:pt x="1603" y="529"/>
                </a:cubicBezTo>
                <a:cubicBezTo>
                  <a:pt x="1603" y="542"/>
                  <a:pt x="1608" y="546"/>
                  <a:pt x="1618" y="546"/>
                </a:cubicBezTo>
                <a:cubicBezTo>
                  <a:pt x="1625" y="546"/>
                  <a:pt x="1625" y="546"/>
                  <a:pt x="1625" y="546"/>
                </a:cubicBezTo>
                <a:cubicBezTo>
                  <a:pt x="1625" y="539"/>
                  <a:pt x="1625" y="539"/>
                  <a:pt x="1625" y="539"/>
                </a:cubicBezTo>
                <a:cubicBezTo>
                  <a:pt x="1619" y="539"/>
                  <a:pt x="1619" y="539"/>
                  <a:pt x="1619" y="539"/>
                </a:cubicBezTo>
                <a:cubicBezTo>
                  <a:pt x="1615" y="539"/>
                  <a:pt x="1612" y="537"/>
                  <a:pt x="1612" y="530"/>
                </a:cubicBezTo>
                <a:cubicBezTo>
                  <a:pt x="1612" y="494"/>
                  <a:pt x="1612" y="494"/>
                  <a:pt x="1612" y="494"/>
                </a:cubicBezTo>
                <a:cubicBezTo>
                  <a:pt x="1626" y="494"/>
                  <a:pt x="1626" y="494"/>
                  <a:pt x="1626" y="494"/>
                </a:cubicBezTo>
                <a:cubicBezTo>
                  <a:pt x="1626" y="487"/>
                  <a:pt x="1626" y="487"/>
                  <a:pt x="1626" y="487"/>
                </a:cubicBezTo>
                <a:cubicBezTo>
                  <a:pt x="1612" y="487"/>
                  <a:pt x="1612" y="487"/>
                  <a:pt x="1612" y="487"/>
                </a:cubicBezTo>
                <a:lnTo>
                  <a:pt x="1612" y="467"/>
                </a:lnTo>
                <a:close/>
                <a:moveTo>
                  <a:pt x="381" y="239"/>
                </a:moveTo>
                <a:cubicBezTo>
                  <a:pt x="379" y="237"/>
                  <a:pt x="374" y="237"/>
                  <a:pt x="372" y="239"/>
                </a:cubicBezTo>
                <a:cubicBezTo>
                  <a:pt x="345" y="266"/>
                  <a:pt x="345" y="266"/>
                  <a:pt x="345" y="266"/>
                </a:cubicBezTo>
                <a:cubicBezTo>
                  <a:pt x="344" y="267"/>
                  <a:pt x="343" y="269"/>
                  <a:pt x="343" y="270"/>
                </a:cubicBezTo>
                <a:cubicBezTo>
                  <a:pt x="343" y="272"/>
                  <a:pt x="344" y="274"/>
                  <a:pt x="345" y="275"/>
                </a:cubicBezTo>
                <a:cubicBezTo>
                  <a:pt x="372" y="302"/>
                  <a:pt x="372" y="302"/>
                  <a:pt x="372" y="302"/>
                </a:cubicBezTo>
                <a:cubicBezTo>
                  <a:pt x="373" y="303"/>
                  <a:pt x="375" y="304"/>
                  <a:pt x="376" y="304"/>
                </a:cubicBezTo>
                <a:cubicBezTo>
                  <a:pt x="378" y="304"/>
                  <a:pt x="380" y="303"/>
                  <a:pt x="381" y="302"/>
                </a:cubicBezTo>
                <a:cubicBezTo>
                  <a:pt x="408" y="275"/>
                  <a:pt x="408" y="275"/>
                  <a:pt x="408" y="275"/>
                </a:cubicBezTo>
                <a:cubicBezTo>
                  <a:pt x="409" y="274"/>
                  <a:pt x="410" y="272"/>
                  <a:pt x="410" y="270"/>
                </a:cubicBezTo>
                <a:cubicBezTo>
                  <a:pt x="410" y="269"/>
                  <a:pt x="409" y="267"/>
                  <a:pt x="408" y="266"/>
                </a:cubicBezTo>
                <a:lnTo>
                  <a:pt x="381" y="239"/>
                </a:lnTo>
                <a:close/>
                <a:moveTo>
                  <a:pt x="511" y="270"/>
                </a:moveTo>
                <a:cubicBezTo>
                  <a:pt x="511" y="272"/>
                  <a:pt x="512" y="274"/>
                  <a:pt x="513" y="275"/>
                </a:cubicBezTo>
                <a:cubicBezTo>
                  <a:pt x="540" y="302"/>
                  <a:pt x="540" y="302"/>
                  <a:pt x="540" y="302"/>
                </a:cubicBezTo>
                <a:cubicBezTo>
                  <a:pt x="541" y="303"/>
                  <a:pt x="543" y="304"/>
                  <a:pt x="545" y="304"/>
                </a:cubicBezTo>
                <a:cubicBezTo>
                  <a:pt x="546" y="304"/>
                  <a:pt x="548" y="303"/>
                  <a:pt x="549" y="302"/>
                </a:cubicBezTo>
                <a:cubicBezTo>
                  <a:pt x="576" y="275"/>
                  <a:pt x="576" y="275"/>
                  <a:pt x="576" y="275"/>
                </a:cubicBezTo>
                <a:cubicBezTo>
                  <a:pt x="579" y="273"/>
                  <a:pt x="579" y="268"/>
                  <a:pt x="576" y="266"/>
                </a:cubicBezTo>
                <a:cubicBezTo>
                  <a:pt x="549" y="239"/>
                  <a:pt x="549" y="239"/>
                  <a:pt x="549" y="239"/>
                </a:cubicBezTo>
                <a:cubicBezTo>
                  <a:pt x="548" y="238"/>
                  <a:pt x="546" y="237"/>
                  <a:pt x="545" y="237"/>
                </a:cubicBezTo>
                <a:cubicBezTo>
                  <a:pt x="543" y="237"/>
                  <a:pt x="541" y="238"/>
                  <a:pt x="540" y="239"/>
                </a:cubicBezTo>
                <a:cubicBezTo>
                  <a:pt x="513" y="266"/>
                  <a:pt x="513" y="266"/>
                  <a:pt x="513" y="266"/>
                </a:cubicBezTo>
                <a:cubicBezTo>
                  <a:pt x="512" y="267"/>
                  <a:pt x="511" y="269"/>
                  <a:pt x="511" y="270"/>
                </a:cubicBezTo>
                <a:close/>
                <a:moveTo>
                  <a:pt x="1775" y="546"/>
                </a:moveTo>
                <a:cubicBezTo>
                  <a:pt x="1784" y="546"/>
                  <a:pt x="1784" y="546"/>
                  <a:pt x="1784" y="546"/>
                </a:cubicBezTo>
                <a:cubicBezTo>
                  <a:pt x="1784" y="487"/>
                  <a:pt x="1784" y="487"/>
                  <a:pt x="1784" y="487"/>
                </a:cubicBezTo>
                <a:cubicBezTo>
                  <a:pt x="1775" y="487"/>
                  <a:pt x="1775" y="487"/>
                  <a:pt x="1775" y="487"/>
                </a:cubicBezTo>
                <a:lnTo>
                  <a:pt x="1775" y="546"/>
                </a:lnTo>
                <a:close/>
                <a:moveTo>
                  <a:pt x="465" y="323"/>
                </a:moveTo>
                <a:cubicBezTo>
                  <a:pt x="463" y="320"/>
                  <a:pt x="458" y="320"/>
                  <a:pt x="456" y="323"/>
                </a:cubicBezTo>
                <a:cubicBezTo>
                  <a:pt x="429" y="349"/>
                  <a:pt x="429" y="349"/>
                  <a:pt x="429" y="349"/>
                </a:cubicBezTo>
                <a:cubicBezTo>
                  <a:pt x="428" y="351"/>
                  <a:pt x="427" y="352"/>
                  <a:pt x="427" y="354"/>
                </a:cubicBezTo>
                <a:cubicBezTo>
                  <a:pt x="427" y="356"/>
                  <a:pt x="428" y="358"/>
                  <a:pt x="429" y="359"/>
                </a:cubicBezTo>
                <a:cubicBezTo>
                  <a:pt x="456" y="385"/>
                  <a:pt x="456" y="385"/>
                  <a:pt x="456" y="385"/>
                </a:cubicBezTo>
                <a:cubicBezTo>
                  <a:pt x="457" y="387"/>
                  <a:pt x="459" y="387"/>
                  <a:pt x="460" y="387"/>
                </a:cubicBezTo>
                <a:cubicBezTo>
                  <a:pt x="462" y="387"/>
                  <a:pt x="464" y="387"/>
                  <a:pt x="465" y="385"/>
                </a:cubicBezTo>
                <a:cubicBezTo>
                  <a:pt x="492" y="359"/>
                  <a:pt x="492" y="359"/>
                  <a:pt x="492" y="359"/>
                </a:cubicBezTo>
                <a:cubicBezTo>
                  <a:pt x="494" y="356"/>
                  <a:pt x="494" y="352"/>
                  <a:pt x="492" y="349"/>
                </a:cubicBezTo>
                <a:lnTo>
                  <a:pt x="465" y="323"/>
                </a:lnTo>
                <a:close/>
                <a:moveTo>
                  <a:pt x="1663" y="486"/>
                </a:moveTo>
                <a:cubicBezTo>
                  <a:pt x="1645" y="486"/>
                  <a:pt x="1633" y="498"/>
                  <a:pt x="1633" y="517"/>
                </a:cubicBezTo>
                <a:cubicBezTo>
                  <a:pt x="1633" y="535"/>
                  <a:pt x="1645" y="548"/>
                  <a:pt x="1663" y="548"/>
                </a:cubicBezTo>
                <a:cubicBezTo>
                  <a:pt x="1681" y="548"/>
                  <a:pt x="1693" y="535"/>
                  <a:pt x="1693" y="516"/>
                </a:cubicBezTo>
                <a:cubicBezTo>
                  <a:pt x="1693" y="498"/>
                  <a:pt x="1681" y="486"/>
                  <a:pt x="1663" y="486"/>
                </a:cubicBezTo>
                <a:close/>
                <a:moveTo>
                  <a:pt x="1663" y="540"/>
                </a:moveTo>
                <a:cubicBezTo>
                  <a:pt x="1652" y="540"/>
                  <a:pt x="1643" y="531"/>
                  <a:pt x="1643" y="517"/>
                </a:cubicBezTo>
                <a:cubicBezTo>
                  <a:pt x="1643" y="501"/>
                  <a:pt x="1652" y="493"/>
                  <a:pt x="1663" y="493"/>
                </a:cubicBezTo>
                <a:cubicBezTo>
                  <a:pt x="1675" y="493"/>
                  <a:pt x="1683" y="501"/>
                  <a:pt x="1683" y="517"/>
                </a:cubicBezTo>
                <a:cubicBezTo>
                  <a:pt x="1683" y="531"/>
                  <a:pt x="1675" y="540"/>
                  <a:pt x="1663" y="540"/>
                </a:cubicBezTo>
                <a:close/>
                <a:moveTo>
                  <a:pt x="1471" y="546"/>
                </a:moveTo>
                <a:cubicBezTo>
                  <a:pt x="1529" y="546"/>
                  <a:pt x="1529" y="546"/>
                  <a:pt x="1529" y="546"/>
                </a:cubicBezTo>
                <a:cubicBezTo>
                  <a:pt x="1529" y="537"/>
                  <a:pt x="1529" y="537"/>
                  <a:pt x="1529" y="537"/>
                </a:cubicBezTo>
                <a:cubicBezTo>
                  <a:pt x="1481" y="537"/>
                  <a:pt x="1481" y="537"/>
                  <a:pt x="1481" y="537"/>
                </a:cubicBezTo>
                <a:cubicBezTo>
                  <a:pt x="1481" y="507"/>
                  <a:pt x="1481" y="507"/>
                  <a:pt x="1481" y="507"/>
                </a:cubicBezTo>
                <a:cubicBezTo>
                  <a:pt x="1525" y="507"/>
                  <a:pt x="1525" y="507"/>
                  <a:pt x="1525" y="507"/>
                </a:cubicBezTo>
                <a:cubicBezTo>
                  <a:pt x="1525" y="499"/>
                  <a:pt x="1525" y="499"/>
                  <a:pt x="1525" y="499"/>
                </a:cubicBezTo>
                <a:cubicBezTo>
                  <a:pt x="1481" y="499"/>
                  <a:pt x="1481" y="499"/>
                  <a:pt x="1481" y="499"/>
                </a:cubicBezTo>
                <a:cubicBezTo>
                  <a:pt x="1481" y="471"/>
                  <a:pt x="1481" y="471"/>
                  <a:pt x="1481" y="471"/>
                </a:cubicBezTo>
                <a:cubicBezTo>
                  <a:pt x="1529" y="471"/>
                  <a:pt x="1529" y="471"/>
                  <a:pt x="1529" y="471"/>
                </a:cubicBezTo>
                <a:cubicBezTo>
                  <a:pt x="1529" y="462"/>
                  <a:pt x="1529" y="462"/>
                  <a:pt x="1529" y="462"/>
                </a:cubicBezTo>
                <a:cubicBezTo>
                  <a:pt x="1471" y="462"/>
                  <a:pt x="1471" y="462"/>
                  <a:pt x="1471" y="462"/>
                </a:cubicBezTo>
                <a:lnTo>
                  <a:pt x="1471" y="546"/>
                </a:lnTo>
                <a:close/>
                <a:moveTo>
                  <a:pt x="105" y="275"/>
                </a:moveTo>
                <a:cubicBezTo>
                  <a:pt x="95" y="265"/>
                  <a:pt x="79" y="265"/>
                  <a:pt x="69" y="275"/>
                </a:cubicBezTo>
                <a:cubicBezTo>
                  <a:pt x="8" y="337"/>
                  <a:pt x="8" y="337"/>
                  <a:pt x="8" y="337"/>
                </a:cubicBezTo>
                <a:cubicBezTo>
                  <a:pt x="3" y="342"/>
                  <a:pt x="0" y="348"/>
                  <a:pt x="0" y="355"/>
                </a:cubicBezTo>
                <a:cubicBezTo>
                  <a:pt x="0" y="361"/>
                  <a:pt x="3" y="368"/>
                  <a:pt x="8" y="372"/>
                </a:cubicBezTo>
                <a:cubicBezTo>
                  <a:pt x="52" y="416"/>
                  <a:pt x="52" y="416"/>
                  <a:pt x="52" y="416"/>
                </a:cubicBezTo>
                <a:cubicBezTo>
                  <a:pt x="34" y="433"/>
                  <a:pt x="34" y="433"/>
                  <a:pt x="34" y="433"/>
                </a:cubicBezTo>
                <a:cubicBezTo>
                  <a:pt x="25" y="443"/>
                  <a:pt x="25" y="459"/>
                  <a:pt x="34" y="469"/>
                </a:cubicBezTo>
                <a:cubicBezTo>
                  <a:pt x="39" y="474"/>
                  <a:pt x="46" y="476"/>
                  <a:pt x="52" y="476"/>
                </a:cubicBezTo>
                <a:cubicBezTo>
                  <a:pt x="59" y="476"/>
                  <a:pt x="65" y="474"/>
                  <a:pt x="70" y="469"/>
                </a:cubicBezTo>
                <a:cubicBezTo>
                  <a:pt x="105" y="434"/>
                  <a:pt x="105" y="434"/>
                  <a:pt x="105" y="434"/>
                </a:cubicBezTo>
                <a:cubicBezTo>
                  <a:pt x="105" y="434"/>
                  <a:pt x="105" y="434"/>
                  <a:pt x="105" y="434"/>
                </a:cubicBezTo>
                <a:cubicBezTo>
                  <a:pt x="166" y="372"/>
                  <a:pt x="166" y="372"/>
                  <a:pt x="166" y="372"/>
                </a:cubicBezTo>
                <a:cubicBezTo>
                  <a:pt x="171" y="368"/>
                  <a:pt x="174" y="361"/>
                  <a:pt x="174" y="355"/>
                </a:cubicBezTo>
                <a:cubicBezTo>
                  <a:pt x="174" y="348"/>
                  <a:pt x="171" y="342"/>
                  <a:pt x="166" y="337"/>
                </a:cubicBezTo>
                <a:lnTo>
                  <a:pt x="105" y="275"/>
                </a:lnTo>
                <a:close/>
                <a:moveTo>
                  <a:pt x="118" y="359"/>
                </a:moveTo>
                <a:cubicBezTo>
                  <a:pt x="92" y="385"/>
                  <a:pt x="92" y="385"/>
                  <a:pt x="92" y="385"/>
                </a:cubicBezTo>
                <a:cubicBezTo>
                  <a:pt x="91" y="386"/>
                  <a:pt x="89" y="387"/>
                  <a:pt x="87" y="387"/>
                </a:cubicBezTo>
                <a:cubicBezTo>
                  <a:pt x="85" y="387"/>
                  <a:pt x="84" y="386"/>
                  <a:pt x="82" y="385"/>
                </a:cubicBezTo>
                <a:cubicBezTo>
                  <a:pt x="56" y="359"/>
                  <a:pt x="56" y="359"/>
                  <a:pt x="56" y="359"/>
                </a:cubicBezTo>
                <a:cubicBezTo>
                  <a:pt x="55" y="357"/>
                  <a:pt x="54" y="356"/>
                  <a:pt x="54" y="354"/>
                </a:cubicBezTo>
                <a:cubicBezTo>
                  <a:pt x="54" y="352"/>
                  <a:pt x="55" y="350"/>
                  <a:pt x="56" y="349"/>
                </a:cubicBezTo>
                <a:cubicBezTo>
                  <a:pt x="82" y="322"/>
                  <a:pt x="82" y="322"/>
                  <a:pt x="82" y="322"/>
                </a:cubicBezTo>
                <a:cubicBezTo>
                  <a:pt x="85" y="320"/>
                  <a:pt x="89" y="320"/>
                  <a:pt x="92" y="322"/>
                </a:cubicBezTo>
                <a:cubicBezTo>
                  <a:pt x="118" y="349"/>
                  <a:pt x="118" y="349"/>
                  <a:pt x="118" y="349"/>
                </a:cubicBezTo>
                <a:cubicBezTo>
                  <a:pt x="121" y="352"/>
                  <a:pt x="121" y="356"/>
                  <a:pt x="118" y="359"/>
                </a:cubicBezTo>
                <a:close/>
                <a:moveTo>
                  <a:pt x="69" y="232"/>
                </a:moveTo>
                <a:cubicBezTo>
                  <a:pt x="74" y="237"/>
                  <a:pt x="81" y="239"/>
                  <a:pt x="87" y="239"/>
                </a:cubicBezTo>
                <a:cubicBezTo>
                  <a:pt x="94" y="239"/>
                  <a:pt x="100" y="237"/>
                  <a:pt x="105" y="232"/>
                </a:cubicBezTo>
                <a:cubicBezTo>
                  <a:pt x="134" y="202"/>
                  <a:pt x="134" y="202"/>
                  <a:pt x="134" y="202"/>
                </a:cubicBezTo>
                <a:cubicBezTo>
                  <a:pt x="139" y="198"/>
                  <a:pt x="142" y="191"/>
                  <a:pt x="142" y="184"/>
                </a:cubicBezTo>
                <a:cubicBezTo>
                  <a:pt x="142" y="178"/>
                  <a:pt x="139" y="171"/>
                  <a:pt x="134" y="167"/>
                </a:cubicBezTo>
                <a:cubicBezTo>
                  <a:pt x="105" y="137"/>
                  <a:pt x="105" y="137"/>
                  <a:pt x="105" y="137"/>
                </a:cubicBezTo>
                <a:cubicBezTo>
                  <a:pt x="100" y="133"/>
                  <a:pt x="94" y="130"/>
                  <a:pt x="87" y="130"/>
                </a:cubicBezTo>
                <a:cubicBezTo>
                  <a:pt x="80" y="130"/>
                  <a:pt x="74" y="133"/>
                  <a:pt x="69" y="137"/>
                </a:cubicBezTo>
                <a:cubicBezTo>
                  <a:pt x="40" y="167"/>
                  <a:pt x="40" y="167"/>
                  <a:pt x="40" y="167"/>
                </a:cubicBezTo>
                <a:cubicBezTo>
                  <a:pt x="35" y="171"/>
                  <a:pt x="33" y="178"/>
                  <a:pt x="33" y="184"/>
                </a:cubicBezTo>
                <a:cubicBezTo>
                  <a:pt x="33" y="191"/>
                  <a:pt x="35" y="198"/>
                  <a:pt x="40" y="202"/>
                </a:cubicBezTo>
                <a:lnTo>
                  <a:pt x="69" y="232"/>
                </a:lnTo>
                <a:close/>
                <a:moveTo>
                  <a:pt x="1847" y="281"/>
                </a:moveTo>
                <a:cubicBezTo>
                  <a:pt x="1847" y="200"/>
                  <a:pt x="1771" y="186"/>
                  <a:pt x="1709" y="170"/>
                </a:cubicBezTo>
                <a:cubicBezTo>
                  <a:pt x="1659" y="158"/>
                  <a:pt x="1610" y="147"/>
                  <a:pt x="1610" y="103"/>
                </a:cubicBezTo>
                <a:cubicBezTo>
                  <a:pt x="1610" y="69"/>
                  <a:pt x="1644" y="39"/>
                  <a:pt x="1700" y="39"/>
                </a:cubicBezTo>
                <a:cubicBezTo>
                  <a:pt x="1754" y="39"/>
                  <a:pt x="1796" y="57"/>
                  <a:pt x="1822" y="81"/>
                </a:cubicBezTo>
                <a:cubicBezTo>
                  <a:pt x="1833" y="81"/>
                  <a:pt x="1833" y="81"/>
                  <a:pt x="1833" y="81"/>
                </a:cubicBezTo>
                <a:cubicBezTo>
                  <a:pt x="1833" y="41"/>
                  <a:pt x="1833" y="41"/>
                  <a:pt x="1833" y="41"/>
                </a:cubicBezTo>
                <a:cubicBezTo>
                  <a:pt x="1812" y="21"/>
                  <a:pt x="1764" y="0"/>
                  <a:pt x="1710" y="0"/>
                </a:cubicBezTo>
                <a:cubicBezTo>
                  <a:pt x="1619" y="0"/>
                  <a:pt x="1565" y="46"/>
                  <a:pt x="1565" y="104"/>
                </a:cubicBezTo>
                <a:cubicBezTo>
                  <a:pt x="1565" y="183"/>
                  <a:pt x="1641" y="196"/>
                  <a:pt x="1703" y="211"/>
                </a:cubicBezTo>
                <a:cubicBezTo>
                  <a:pt x="1754" y="223"/>
                  <a:pt x="1803" y="236"/>
                  <a:pt x="1803" y="280"/>
                </a:cubicBezTo>
                <a:cubicBezTo>
                  <a:pt x="1803" y="307"/>
                  <a:pt x="1772" y="341"/>
                  <a:pt x="1712" y="341"/>
                </a:cubicBezTo>
                <a:cubicBezTo>
                  <a:pt x="1665" y="341"/>
                  <a:pt x="1606" y="315"/>
                  <a:pt x="1572" y="279"/>
                </a:cubicBezTo>
                <a:cubicBezTo>
                  <a:pt x="1561" y="279"/>
                  <a:pt x="1561" y="279"/>
                  <a:pt x="1561" y="279"/>
                </a:cubicBezTo>
                <a:cubicBezTo>
                  <a:pt x="1561" y="331"/>
                  <a:pt x="1561" y="331"/>
                  <a:pt x="1561" y="331"/>
                </a:cubicBezTo>
                <a:cubicBezTo>
                  <a:pt x="1606" y="365"/>
                  <a:pt x="1652" y="380"/>
                  <a:pt x="1712" y="380"/>
                </a:cubicBezTo>
                <a:cubicBezTo>
                  <a:pt x="1797" y="380"/>
                  <a:pt x="1847" y="334"/>
                  <a:pt x="1847" y="281"/>
                </a:cubicBezTo>
                <a:close/>
                <a:moveTo>
                  <a:pt x="1821" y="486"/>
                </a:moveTo>
                <a:cubicBezTo>
                  <a:pt x="1812" y="486"/>
                  <a:pt x="1805" y="489"/>
                  <a:pt x="1800" y="493"/>
                </a:cubicBezTo>
                <a:cubicBezTo>
                  <a:pt x="1800" y="502"/>
                  <a:pt x="1800" y="502"/>
                  <a:pt x="1800" y="502"/>
                </a:cubicBezTo>
                <a:cubicBezTo>
                  <a:pt x="1802" y="502"/>
                  <a:pt x="1802" y="502"/>
                  <a:pt x="1802" y="502"/>
                </a:cubicBezTo>
                <a:cubicBezTo>
                  <a:pt x="1807" y="497"/>
                  <a:pt x="1812" y="494"/>
                  <a:pt x="1821" y="494"/>
                </a:cubicBezTo>
                <a:cubicBezTo>
                  <a:pt x="1829" y="494"/>
                  <a:pt x="1835" y="499"/>
                  <a:pt x="1837" y="505"/>
                </a:cubicBezTo>
                <a:cubicBezTo>
                  <a:pt x="1836" y="507"/>
                  <a:pt x="1836" y="507"/>
                  <a:pt x="1836" y="507"/>
                </a:cubicBezTo>
                <a:cubicBezTo>
                  <a:pt x="1832" y="507"/>
                  <a:pt x="1823" y="509"/>
                  <a:pt x="1819" y="510"/>
                </a:cubicBezTo>
                <a:cubicBezTo>
                  <a:pt x="1805" y="513"/>
                  <a:pt x="1796" y="518"/>
                  <a:pt x="1796" y="530"/>
                </a:cubicBezTo>
                <a:cubicBezTo>
                  <a:pt x="1796" y="540"/>
                  <a:pt x="1804" y="548"/>
                  <a:pt x="1816" y="548"/>
                </a:cubicBezTo>
                <a:cubicBezTo>
                  <a:pt x="1824" y="548"/>
                  <a:pt x="1831" y="545"/>
                  <a:pt x="1836" y="539"/>
                </a:cubicBezTo>
                <a:cubicBezTo>
                  <a:pt x="1837" y="539"/>
                  <a:pt x="1837" y="539"/>
                  <a:pt x="1837" y="539"/>
                </a:cubicBezTo>
                <a:cubicBezTo>
                  <a:pt x="1837" y="546"/>
                  <a:pt x="1837" y="546"/>
                  <a:pt x="1837" y="546"/>
                </a:cubicBezTo>
                <a:cubicBezTo>
                  <a:pt x="1846" y="546"/>
                  <a:pt x="1846" y="546"/>
                  <a:pt x="1846" y="546"/>
                </a:cubicBezTo>
                <a:cubicBezTo>
                  <a:pt x="1846" y="533"/>
                  <a:pt x="1846" y="522"/>
                  <a:pt x="1846" y="509"/>
                </a:cubicBezTo>
                <a:cubicBezTo>
                  <a:pt x="1846" y="495"/>
                  <a:pt x="1837" y="486"/>
                  <a:pt x="1821" y="486"/>
                </a:cubicBezTo>
                <a:close/>
                <a:moveTo>
                  <a:pt x="1837" y="528"/>
                </a:moveTo>
                <a:cubicBezTo>
                  <a:pt x="1837" y="527"/>
                  <a:pt x="1837" y="527"/>
                  <a:pt x="1837" y="527"/>
                </a:cubicBezTo>
                <a:cubicBezTo>
                  <a:pt x="1837" y="536"/>
                  <a:pt x="1826" y="539"/>
                  <a:pt x="1820" y="539"/>
                </a:cubicBezTo>
                <a:cubicBezTo>
                  <a:pt x="1811" y="539"/>
                  <a:pt x="1805" y="536"/>
                  <a:pt x="1805" y="530"/>
                </a:cubicBezTo>
                <a:cubicBezTo>
                  <a:pt x="1805" y="523"/>
                  <a:pt x="1810" y="520"/>
                  <a:pt x="1822" y="518"/>
                </a:cubicBezTo>
                <a:cubicBezTo>
                  <a:pt x="1825" y="517"/>
                  <a:pt x="1832" y="516"/>
                  <a:pt x="1837" y="515"/>
                </a:cubicBezTo>
                <a:lnTo>
                  <a:pt x="1837" y="528"/>
                </a:lnTo>
                <a:close/>
                <a:moveTo>
                  <a:pt x="1775" y="472"/>
                </a:moveTo>
                <a:cubicBezTo>
                  <a:pt x="1784" y="472"/>
                  <a:pt x="1784" y="472"/>
                  <a:pt x="1784" y="472"/>
                </a:cubicBezTo>
                <a:cubicBezTo>
                  <a:pt x="1784" y="460"/>
                  <a:pt x="1784" y="460"/>
                  <a:pt x="1784" y="460"/>
                </a:cubicBezTo>
                <a:cubicBezTo>
                  <a:pt x="1775" y="460"/>
                  <a:pt x="1775" y="460"/>
                  <a:pt x="1775" y="460"/>
                </a:cubicBezTo>
                <a:lnTo>
                  <a:pt x="1775" y="472"/>
                </a:lnTo>
                <a:close/>
                <a:moveTo>
                  <a:pt x="456" y="217"/>
                </a:moveTo>
                <a:cubicBezTo>
                  <a:pt x="457" y="218"/>
                  <a:pt x="459" y="219"/>
                  <a:pt x="460" y="219"/>
                </a:cubicBezTo>
                <a:cubicBezTo>
                  <a:pt x="462" y="219"/>
                  <a:pt x="464" y="218"/>
                  <a:pt x="465" y="217"/>
                </a:cubicBezTo>
                <a:cubicBezTo>
                  <a:pt x="492" y="191"/>
                  <a:pt x="492" y="191"/>
                  <a:pt x="492" y="191"/>
                </a:cubicBezTo>
                <a:cubicBezTo>
                  <a:pt x="494" y="188"/>
                  <a:pt x="494" y="184"/>
                  <a:pt x="492" y="181"/>
                </a:cubicBezTo>
                <a:cubicBezTo>
                  <a:pt x="465" y="155"/>
                  <a:pt x="465" y="155"/>
                  <a:pt x="465" y="155"/>
                </a:cubicBezTo>
                <a:cubicBezTo>
                  <a:pt x="464" y="153"/>
                  <a:pt x="462" y="153"/>
                  <a:pt x="460" y="153"/>
                </a:cubicBezTo>
                <a:cubicBezTo>
                  <a:pt x="459" y="153"/>
                  <a:pt x="457" y="153"/>
                  <a:pt x="456" y="155"/>
                </a:cubicBezTo>
                <a:cubicBezTo>
                  <a:pt x="429" y="181"/>
                  <a:pt x="429" y="181"/>
                  <a:pt x="429" y="181"/>
                </a:cubicBezTo>
                <a:cubicBezTo>
                  <a:pt x="428" y="182"/>
                  <a:pt x="427" y="184"/>
                  <a:pt x="427" y="186"/>
                </a:cubicBezTo>
                <a:cubicBezTo>
                  <a:pt x="427" y="188"/>
                  <a:pt x="428" y="189"/>
                  <a:pt x="429" y="191"/>
                </a:cubicBezTo>
                <a:lnTo>
                  <a:pt x="456" y="217"/>
                </a:lnTo>
                <a:close/>
                <a:moveTo>
                  <a:pt x="1737" y="486"/>
                </a:moveTo>
                <a:cubicBezTo>
                  <a:pt x="1729" y="486"/>
                  <a:pt x="1721" y="489"/>
                  <a:pt x="1717" y="497"/>
                </a:cubicBezTo>
                <a:cubicBezTo>
                  <a:pt x="1715" y="497"/>
                  <a:pt x="1715" y="497"/>
                  <a:pt x="1715" y="497"/>
                </a:cubicBezTo>
                <a:cubicBezTo>
                  <a:pt x="1715" y="487"/>
                  <a:pt x="1715" y="487"/>
                  <a:pt x="1715" y="487"/>
                </a:cubicBezTo>
                <a:cubicBezTo>
                  <a:pt x="1707" y="487"/>
                  <a:pt x="1707" y="487"/>
                  <a:pt x="1707" y="487"/>
                </a:cubicBezTo>
                <a:cubicBezTo>
                  <a:pt x="1707" y="546"/>
                  <a:pt x="1707" y="546"/>
                  <a:pt x="1707" y="546"/>
                </a:cubicBezTo>
                <a:cubicBezTo>
                  <a:pt x="1716" y="546"/>
                  <a:pt x="1716" y="546"/>
                  <a:pt x="1716" y="546"/>
                </a:cubicBezTo>
                <a:cubicBezTo>
                  <a:pt x="1716" y="508"/>
                  <a:pt x="1716" y="508"/>
                  <a:pt x="1716" y="508"/>
                </a:cubicBezTo>
                <a:cubicBezTo>
                  <a:pt x="1716" y="500"/>
                  <a:pt x="1727" y="494"/>
                  <a:pt x="1734" y="494"/>
                </a:cubicBezTo>
                <a:cubicBezTo>
                  <a:pt x="1743" y="494"/>
                  <a:pt x="1750" y="499"/>
                  <a:pt x="1750" y="509"/>
                </a:cubicBezTo>
                <a:cubicBezTo>
                  <a:pt x="1750" y="546"/>
                  <a:pt x="1750" y="546"/>
                  <a:pt x="1750" y="546"/>
                </a:cubicBezTo>
                <a:cubicBezTo>
                  <a:pt x="1759" y="546"/>
                  <a:pt x="1759" y="546"/>
                  <a:pt x="1759" y="546"/>
                </a:cubicBezTo>
                <a:cubicBezTo>
                  <a:pt x="1759" y="508"/>
                  <a:pt x="1759" y="508"/>
                  <a:pt x="1759" y="508"/>
                </a:cubicBezTo>
                <a:cubicBezTo>
                  <a:pt x="1759" y="493"/>
                  <a:pt x="1750" y="486"/>
                  <a:pt x="1737" y="486"/>
                </a:cubicBezTo>
                <a:close/>
                <a:moveTo>
                  <a:pt x="1270" y="497"/>
                </a:moveTo>
                <a:cubicBezTo>
                  <a:pt x="1268" y="497"/>
                  <a:pt x="1268" y="497"/>
                  <a:pt x="1268" y="497"/>
                </a:cubicBezTo>
                <a:cubicBezTo>
                  <a:pt x="1268" y="487"/>
                  <a:pt x="1268" y="487"/>
                  <a:pt x="1268" y="487"/>
                </a:cubicBezTo>
                <a:cubicBezTo>
                  <a:pt x="1259" y="487"/>
                  <a:pt x="1259" y="487"/>
                  <a:pt x="1259" y="487"/>
                </a:cubicBezTo>
                <a:cubicBezTo>
                  <a:pt x="1259" y="546"/>
                  <a:pt x="1259" y="546"/>
                  <a:pt x="1259" y="546"/>
                </a:cubicBezTo>
                <a:cubicBezTo>
                  <a:pt x="1269" y="546"/>
                  <a:pt x="1269" y="546"/>
                  <a:pt x="1269" y="546"/>
                </a:cubicBezTo>
                <a:cubicBezTo>
                  <a:pt x="1269" y="512"/>
                  <a:pt x="1269" y="512"/>
                  <a:pt x="1269" y="512"/>
                </a:cubicBezTo>
                <a:cubicBezTo>
                  <a:pt x="1269" y="502"/>
                  <a:pt x="1276" y="495"/>
                  <a:pt x="1283" y="495"/>
                </a:cubicBezTo>
                <a:cubicBezTo>
                  <a:pt x="1291" y="495"/>
                  <a:pt x="1291" y="495"/>
                  <a:pt x="1291" y="495"/>
                </a:cubicBezTo>
                <a:cubicBezTo>
                  <a:pt x="1291" y="486"/>
                  <a:pt x="1291" y="486"/>
                  <a:pt x="1291" y="486"/>
                </a:cubicBezTo>
                <a:cubicBezTo>
                  <a:pt x="1283" y="486"/>
                  <a:pt x="1283" y="486"/>
                  <a:pt x="1283" y="486"/>
                </a:cubicBezTo>
                <a:cubicBezTo>
                  <a:pt x="1276" y="486"/>
                  <a:pt x="1272" y="490"/>
                  <a:pt x="1270" y="497"/>
                </a:cubicBezTo>
                <a:close/>
                <a:moveTo>
                  <a:pt x="1302" y="546"/>
                </a:moveTo>
                <a:cubicBezTo>
                  <a:pt x="1311" y="546"/>
                  <a:pt x="1311" y="546"/>
                  <a:pt x="1311" y="546"/>
                </a:cubicBezTo>
                <a:cubicBezTo>
                  <a:pt x="1311" y="487"/>
                  <a:pt x="1311" y="487"/>
                  <a:pt x="1311" y="487"/>
                </a:cubicBezTo>
                <a:cubicBezTo>
                  <a:pt x="1302" y="487"/>
                  <a:pt x="1302" y="487"/>
                  <a:pt x="1302" y="487"/>
                </a:cubicBezTo>
                <a:lnTo>
                  <a:pt x="1302" y="546"/>
                </a:lnTo>
                <a:close/>
                <a:moveTo>
                  <a:pt x="1330" y="5"/>
                </a:moveTo>
                <a:cubicBezTo>
                  <a:pt x="1196" y="361"/>
                  <a:pt x="1196" y="361"/>
                  <a:pt x="1196" y="361"/>
                </a:cubicBezTo>
                <a:cubicBezTo>
                  <a:pt x="1196" y="373"/>
                  <a:pt x="1196" y="373"/>
                  <a:pt x="1196" y="373"/>
                </a:cubicBezTo>
                <a:cubicBezTo>
                  <a:pt x="1235" y="373"/>
                  <a:pt x="1235" y="373"/>
                  <a:pt x="1235" y="373"/>
                </a:cubicBezTo>
                <a:cubicBezTo>
                  <a:pt x="1284" y="242"/>
                  <a:pt x="1284" y="242"/>
                  <a:pt x="1284" y="242"/>
                </a:cubicBezTo>
                <a:cubicBezTo>
                  <a:pt x="1442" y="242"/>
                  <a:pt x="1442" y="242"/>
                  <a:pt x="1442" y="242"/>
                </a:cubicBezTo>
                <a:cubicBezTo>
                  <a:pt x="1493" y="373"/>
                  <a:pt x="1493" y="373"/>
                  <a:pt x="1493" y="373"/>
                </a:cubicBezTo>
                <a:cubicBezTo>
                  <a:pt x="1536" y="373"/>
                  <a:pt x="1536" y="373"/>
                  <a:pt x="1536" y="373"/>
                </a:cubicBezTo>
                <a:cubicBezTo>
                  <a:pt x="1536" y="361"/>
                  <a:pt x="1536" y="361"/>
                  <a:pt x="1536" y="361"/>
                </a:cubicBezTo>
                <a:cubicBezTo>
                  <a:pt x="1398" y="5"/>
                  <a:pt x="1398" y="5"/>
                  <a:pt x="1398" y="5"/>
                </a:cubicBezTo>
                <a:lnTo>
                  <a:pt x="1330" y="5"/>
                </a:lnTo>
                <a:close/>
                <a:moveTo>
                  <a:pt x="1298" y="205"/>
                </a:moveTo>
                <a:cubicBezTo>
                  <a:pt x="1353" y="58"/>
                  <a:pt x="1353" y="58"/>
                  <a:pt x="1353" y="58"/>
                </a:cubicBezTo>
                <a:cubicBezTo>
                  <a:pt x="1361" y="35"/>
                  <a:pt x="1361" y="35"/>
                  <a:pt x="1361" y="35"/>
                </a:cubicBezTo>
                <a:cubicBezTo>
                  <a:pt x="1363" y="35"/>
                  <a:pt x="1363" y="35"/>
                  <a:pt x="1363" y="35"/>
                </a:cubicBezTo>
                <a:cubicBezTo>
                  <a:pt x="1371" y="58"/>
                  <a:pt x="1371" y="58"/>
                  <a:pt x="1371" y="58"/>
                </a:cubicBezTo>
                <a:cubicBezTo>
                  <a:pt x="1427" y="205"/>
                  <a:pt x="1427" y="205"/>
                  <a:pt x="1427" y="205"/>
                </a:cubicBezTo>
                <a:lnTo>
                  <a:pt x="1298" y="205"/>
                </a:lnTo>
                <a:close/>
                <a:moveTo>
                  <a:pt x="1217" y="486"/>
                </a:moveTo>
                <a:cubicBezTo>
                  <a:pt x="1210" y="486"/>
                  <a:pt x="1203" y="489"/>
                  <a:pt x="1200" y="494"/>
                </a:cubicBezTo>
                <a:cubicBezTo>
                  <a:pt x="1199" y="494"/>
                  <a:pt x="1199" y="494"/>
                  <a:pt x="1199" y="494"/>
                </a:cubicBezTo>
                <a:cubicBezTo>
                  <a:pt x="1199" y="487"/>
                  <a:pt x="1199" y="487"/>
                  <a:pt x="1199" y="487"/>
                </a:cubicBezTo>
                <a:cubicBezTo>
                  <a:pt x="1189" y="487"/>
                  <a:pt x="1189" y="487"/>
                  <a:pt x="1189" y="487"/>
                </a:cubicBezTo>
                <a:cubicBezTo>
                  <a:pt x="1189" y="571"/>
                  <a:pt x="1189" y="571"/>
                  <a:pt x="1189" y="571"/>
                </a:cubicBezTo>
                <a:cubicBezTo>
                  <a:pt x="1198" y="571"/>
                  <a:pt x="1198" y="571"/>
                  <a:pt x="1198" y="571"/>
                </a:cubicBezTo>
                <a:cubicBezTo>
                  <a:pt x="1198" y="538"/>
                  <a:pt x="1198" y="538"/>
                  <a:pt x="1198" y="538"/>
                </a:cubicBezTo>
                <a:cubicBezTo>
                  <a:pt x="1200" y="538"/>
                  <a:pt x="1200" y="538"/>
                  <a:pt x="1200" y="538"/>
                </a:cubicBezTo>
                <a:cubicBezTo>
                  <a:pt x="1202" y="544"/>
                  <a:pt x="1211" y="547"/>
                  <a:pt x="1217" y="547"/>
                </a:cubicBezTo>
                <a:cubicBezTo>
                  <a:pt x="1233" y="547"/>
                  <a:pt x="1246" y="535"/>
                  <a:pt x="1246" y="515"/>
                </a:cubicBezTo>
                <a:cubicBezTo>
                  <a:pt x="1246" y="497"/>
                  <a:pt x="1235" y="486"/>
                  <a:pt x="1217" y="486"/>
                </a:cubicBezTo>
                <a:close/>
                <a:moveTo>
                  <a:pt x="1216" y="539"/>
                </a:moveTo>
                <a:cubicBezTo>
                  <a:pt x="1207" y="539"/>
                  <a:pt x="1199" y="534"/>
                  <a:pt x="1198" y="527"/>
                </a:cubicBezTo>
                <a:cubicBezTo>
                  <a:pt x="1198" y="510"/>
                  <a:pt x="1198" y="510"/>
                  <a:pt x="1198" y="510"/>
                </a:cubicBezTo>
                <a:cubicBezTo>
                  <a:pt x="1199" y="500"/>
                  <a:pt x="1207" y="494"/>
                  <a:pt x="1216" y="494"/>
                </a:cubicBezTo>
                <a:cubicBezTo>
                  <a:pt x="1228" y="494"/>
                  <a:pt x="1237" y="502"/>
                  <a:pt x="1237" y="516"/>
                </a:cubicBezTo>
                <a:cubicBezTo>
                  <a:pt x="1237" y="531"/>
                  <a:pt x="1227" y="539"/>
                  <a:pt x="1216" y="539"/>
                </a:cubicBezTo>
                <a:close/>
                <a:moveTo>
                  <a:pt x="1302" y="472"/>
                </a:moveTo>
                <a:cubicBezTo>
                  <a:pt x="1311" y="472"/>
                  <a:pt x="1311" y="472"/>
                  <a:pt x="1311" y="472"/>
                </a:cubicBezTo>
                <a:cubicBezTo>
                  <a:pt x="1311" y="460"/>
                  <a:pt x="1311" y="460"/>
                  <a:pt x="1311" y="460"/>
                </a:cubicBezTo>
                <a:cubicBezTo>
                  <a:pt x="1302" y="460"/>
                  <a:pt x="1302" y="460"/>
                  <a:pt x="1302" y="460"/>
                </a:cubicBezTo>
                <a:lnTo>
                  <a:pt x="1302" y="472"/>
                </a:lnTo>
                <a:close/>
                <a:moveTo>
                  <a:pt x="1436" y="517"/>
                </a:moveTo>
                <a:cubicBezTo>
                  <a:pt x="1436" y="499"/>
                  <a:pt x="1428" y="486"/>
                  <a:pt x="1408" y="486"/>
                </a:cubicBezTo>
                <a:cubicBezTo>
                  <a:pt x="1390" y="486"/>
                  <a:pt x="1380" y="499"/>
                  <a:pt x="1380" y="516"/>
                </a:cubicBezTo>
                <a:cubicBezTo>
                  <a:pt x="1380" y="537"/>
                  <a:pt x="1391" y="548"/>
                  <a:pt x="1412" y="548"/>
                </a:cubicBezTo>
                <a:cubicBezTo>
                  <a:pt x="1418" y="548"/>
                  <a:pt x="1427" y="546"/>
                  <a:pt x="1433" y="540"/>
                </a:cubicBezTo>
                <a:cubicBezTo>
                  <a:pt x="1433" y="533"/>
                  <a:pt x="1433" y="533"/>
                  <a:pt x="1433" y="533"/>
                </a:cubicBezTo>
                <a:cubicBezTo>
                  <a:pt x="1431" y="533"/>
                  <a:pt x="1431" y="533"/>
                  <a:pt x="1431" y="533"/>
                </a:cubicBezTo>
                <a:cubicBezTo>
                  <a:pt x="1425" y="537"/>
                  <a:pt x="1418" y="539"/>
                  <a:pt x="1412" y="539"/>
                </a:cubicBezTo>
                <a:cubicBezTo>
                  <a:pt x="1401" y="539"/>
                  <a:pt x="1395" y="535"/>
                  <a:pt x="1391" y="527"/>
                </a:cubicBezTo>
                <a:cubicBezTo>
                  <a:pt x="1390" y="525"/>
                  <a:pt x="1390" y="522"/>
                  <a:pt x="1390" y="518"/>
                </a:cubicBezTo>
                <a:cubicBezTo>
                  <a:pt x="1390" y="517"/>
                  <a:pt x="1390" y="517"/>
                  <a:pt x="1390" y="517"/>
                </a:cubicBezTo>
                <a:lnTo>
                  <a:pt x="1436" y="517"/>
                </a:lnTo>
                <a:close/>
                <a:moveTo>
                  <a:pt x="1408" y="493"/>
                </a:moveTo>
                <a:cubicBezTo>
                  <a:pt x="1419" y="493"/>
                  <a:pt x="1425" y="500"/>
                  <a:pt x="1426" y="510"/>
                </a:cubicBezTo>
                <a:cubicBezTo>
                  <a:pt x="1390" y="510"/>
                  <a:pt x="1390" y="510"/>
                  <a:pt x="1390" y="510"/>
                </a:cubicBezTo>
                <a:cubicBezTo>
                  <a:pt x="1392" y="500"/>
                  <a:pt x="1397" y="493"/>
                  <a:pt x="1408" y="493"/>
                </a:cubicBezTo>
                <a:close/>
                <a:moveTo>
                  <a:pt x="1335" y="501"/>
                </a:moveTo>
                <a:cubicBezTo>
                  <a:pt x="1335" y="496"/>
                  <a:pt x="1340" y="493"/>
                  <a:pt x="1350" y="493"/>
                </a:cubicBezTo>
                <a:cubicBezTo>
                  <a:pt x="1358" y="493"/>
                  <a:pt x="1364" y="498"/>
                  <a:pt x="1366" y="500"/>
                </a:cubicBezTo>
                <a:cubicBezTo>
                  <a:pt x="1368" y="500"/>
                  <a:pt x="1368" y="500"/>
                  <a:pt x="1368" y="500"/>
                </a:cubicBezTo>
                <a:cubicBezTo>
                  <a:pt x="1368" y="491"/>
                  <a:pt x="1368" y="491"/>
                  <a:pt x="1368" y="491"/>
                </a:cubicBezTo>
                <a:cubicBezTo>
                  <a:pt x="1365" y="489"/>
                  <a:pt x="1359" y="486"/>
                  <a:pt x="1350" y="486"/>
                </a:cubicBezTo>
                <a:cubicBezTo>
                  <a:pt x="1334" y="486"/>
                  <a:pt x="1326" y="493"/>
                  <a:pt x="1326" y="503"/>
                </a:cubicBezTo>
                <a:cubicBezTo>
                  <a:pt x="1326" y="523"/>
                  <a:pt x="1362" y="519"/>
                  <a:pt x="1362" y="531"/>
                </a:cubicBezTo>
                <a:cubicBezTo>
                  <a:pt x="1362" y="537"/>
                  <a:pt x="1358" y="540"/>
                  <a:pt x="1348" y="540"/>
                </a:cubicBezTo>
                <a:cubicBezTo>
                  <a:pt x="1341" y="540"/>
                  <a:pt x="1332" y="536"/>
                  <a:pt x="1329" y="532"/>
                </a:cubicBezTo>
                <a:cubicBezTo>
                  <a:pt x="1326" y="532"/>
                  <a:pt x="1326" y="532"/>
                  <a:pt x="1326" y="532"/>
                </a:cubicBezTo>
                <a:cubicBezTo>
                  <a:pt x="1326" y="541"/>
                  <a:pt x="1326" y="541"/>
                  <a:pt x="1326" y="541"/>
                </a:cubicBezTo>
                <a:cubicBezTo>
                  <a:pt x="1331" y="545"/>
                  <a:pt x="1339" y="548"/>
                  <a:pt x="1348" y="548"/>
                </a:cubicBezTo>
                <a:cubicBezTo>
                  <a:pt x="1365" y="548"/>
                  <a:pt x="1372" y="541"/>
                  <a:pt x="1372" y="531"/>
                </a:cubicBezTo>
                <a:cubicBezTo>
                  <a:pt x="1372" y="510"/>
                  <a:pt x="1335" y="516"/>
                  <a:pt x="1335" y="501"/>
                </a:cubicBezTo>
                <a:close/>
                <a:moveTo>
                  <a:pt x="912" y="546"/>
                </a:moveTo>
                <a:cubicBezTo>
                  <a:pt x="969" y="546"/>
                  <a:pt x="969" y="546"/>
                  <a:pt x="969" y="546"/>
                </a:cubicBezTo>
                <a:cubicBezTo>
                  <a:pt x="969" y="537"/>
                  <a:pt x="969" y="537"/>
                  <a:pt x="969" y="537"/>
                </a:cubicBezTo>
                <a:cubicBezTo>
                  <a:pt x="921" y="537"/>
                  <a:pt x="921" y="537"/>
                  <a:pt x="921" y="537"/>
                </a:cubicBezTo>
                <a:cubicBezTo>
                  <a:pt x="921" y="507"/>
                  <a:pt x="921" y="507"/>
                  <a:pt x="921" y="507"/>
                </a:cubicBezTo>
                <a:cubicBezTo>
                  <a:pt x="965" y="507"/>
                  <a:pt x="965" y="507"/>
                  <a:pt x="965" y="507"/>
                </a:cubicBezTo>
                <a:cubicBezTo>
                  <a:pt x="965" y="499"/>
                  <a:pt x="965" y="499"/>
                  <a:pt x="965" y="499"/>
                </a:cubicBezTo>
                <a:cubicBezTo>
                  <a:pt x="921" y="499"/>
                  <a:pt x="921" y="499"/>
                  <a:pt x="921" y="499"/>
                </a:cubicBezTo>
                <a:cubicBezTo>
                  <a:pt x="921" y="471"/>
                  <a:pt x="921" y="471"/>
                  <a:pt x="921" y="471"/>
                </a:cubicBezTo>
                <a:cubicBezTo>
                  <a:pt x="969" y="471"/>
                  <a:pt x="969" y="471"/>
                  <a:pt x="969" y="471"/>
                </a:cubicBezTo>
                <a:cubicBezTo>
                  <a:pt x="969" y="462"/>
                  <a:pt x="969" y="462"/>
                  <a:pt x="969" y="462"/>
                </a:cubicBezTo>
                <a:cubicBezTo>
                  <a:pt x="912" y="462"/>
                  <a:pt x="912" y="462"/>
                  <a:pt x="912" y="462"/>
                </a:cubicBezTo>
                <a:lnTo>
                  <a:pt x="912" y="546"/>
                </a:lnTo>
                <a:close/>
                <a:moveTo>
                  <a:pt x="1159" y="497"/>
                </a:moveTo>
                <a:cubicBezTo>
                  <a:pt x="1158" y="497"/>
                  <a:pt x="1158" y="497"/>
                  <a:pt x="1158" y="497"/>
                </a:cubicBezTo>
                <a:cubicBezTo>
                  <a:pt x="1158" y="487"/>
                  <a:pt x="1158" y="487"/>
                  <a:pt x="1158" y="487"/>
                </a:cubicBezTo>
                <a:cubicBezTo>
                  <a:pt x="1148" y="487"/>
                  <a:pt x="1148" y="487"/>
                  <a:pt x="1148" y="487"/>
                </a:cubicBezTo>
                <a:cubicBezTo>
                  <a:pt x="1148" y="546"/>
                  <a:pt x="1148" y="546"/>
                  <a:pt x="1148" y="546"/>
                </a:cubicBezTo>
                <a:cubicBezTo>
                  <a:pt x="1158" y="546"/>
                  <a:pt x="1158" y="546"/>
                  <a:pt x="1158" y="546"/>
                </a:cubicBezTo>
                <a:cubicBezTo>
                  <a:pt x="1158" y="512"/>
                  <a:pt x="1158" y="512"/>
                  <a:pt x="1158" y="512"/>
                </a:cubicBezTo>
                <a:cubicBezTo>
                  <a:pt x="1159" y="502"/>
                  <a:pt x="1165" y="495"/>
                  <a:pt x="1172" y="495"/>
                </a:cubicBezTo>
                <a:cubicBezTo>
                  <a:pt x="1180" y="495"/>
                  <a:pt x="1180" y="495"/>
                  <a:pt x="1180" y="495"/>
                </a:cubicBezTo>
                <a:cubicBezTo>
                  <a:pt x="1180" y="486"/>
                  <a:pt x="1180" y="486"/>
                  <a:pt x="1180" y="486"/>
                </a:cubicBezTo>
                <a:cubicBezTo>
                  <a:pt x="1172" y="486"/>
                  <a:pt x="1172" y="486"/>
                  <a:pt x="1172" y="486"/>
                </a:cubicBezTo>
                <a:cubicBezTo>
                  <a:pt x="1165" y="486"/>
                  <a:pt x="1161" y="490"/>
                  <a:pt x="1159" y="497"/>
                </a:cubicBezTo>
                <a:close/>
                <a:moveTo>
                  <a:pt x="767" y="20"/>
                </a:moveTo>
                <a:cubicBezTo>
                  <a:pt x="763" y="11"/>
                  <a:pt x="754" y="5"/>
                  <a:pt x="744" y="5"/>
                </a:cubicBezTo>
                <a:cubicBezTo>
                  <a:pt x="416" y="5"/>
                  <a:pt x="416" y="5"/>
                  <a:pt x="416" y="5"/>
                </a:cubicBezTo>
                <a:cubicBezTo>
                  <a:pt x="409" y="5"/>
                  <a:pt x="403" y="8"/>
                  <a:pt x="398" y="12"/>
                </a:cubicBezTo>
                <a:cubicBezTo>
                  <a:pt x="185" y="225"/>
                  <a:pt x="185" y="225"/>
                  <a:pt x="185" y="225"/>
                </a:cubicBezTo>
                <a:cubicBezTo>
                  <a:pt x="176" y="235"/>
                  <a:pt x="176" y="250"/>
                  <a:pt x="185" y="260"/>
                </a:cubicBezTo>
                <a:cubicBezTo>
                  <a:pt x="257" y="332"/>
                  <a:pt x="257" y="332"/>
                  <a:pt x="257" y="332"/>
                </a:cubicBezTo>
                <a:cubicBezTo>
                  <a:pt x="226" y="364"/>
                  <a:pt x="226" y="364"/>
                  <a:pt x="226" y="364"/>
                </a:cubicBezTo>
                <a:cubicBezTo>
                  <a:pt x="216" y="373"/>
                  <a:pt x="216" y="389"/>
                  <a:pt x="226" y="399"/>
                </a:cubicBezTo>
                <a:cubicBezTo>
                  <a:pt x="332" y="505"/>
                  <a:pt x="332" y="505"/>
                  <a:pt x="332" y="505"/>
                </a:cubicBezTo>
                <a:cubicBezTo>
                  <a:pt x="341" y="515"/>
                  <a:pt x="357" y="515"/>
                  <a:pt x="367" y="505"/>
                </a:cubicBezTo>
                <a:cubicBezTo>
                  <a:pt x="401" y="471"/>
                  <a:pt x="401" y="471"/>
                  <a:pt x="401" y="471"/>
                </a:cubicBezTo>
                <a:cubicBezTo>
                  <a:pt x="494" y="564"/>
                  <a:pt x="494" y="564"/>
                  <a:pt x="494" y="564"/>
                </a:cubicBezTo>
                <a:cubicBezTo>
                  <a:pt x="499" y="569"/>
                  <a:pt x="505" y="571"/>
                  <a:pt x="512" y="571"/>
                </a:cubicBezTo>
                <a:cubicBezTo>
                  <a:pt x="518" y="571"/>
                  <a:pt x="525" y="569"/>
                  <a:pt x="530" y="564"/>
                </a:cubicBezTo>
                <a:cubicBezTo>
                  <a:pt x="757" y="337"/>
                  <a:pt x="757" y="337"/>
                  <a:pt x="757" y="337"/>
                </a:cubicBezTo>
                <a:cubicBezTo>
                  <a:pt x="761" y="332"/>
                  <a:pt x="764" y="325"/>
                  <a:pt x="764" y="319"/>
                </a:cubicBezTo>
                <a:cubicBezTo>
                  <a:pt x="764" y="312"/>
                  <a:pt x="761" y="306"/>
                  <a:pt x="757" y="301"/>
                </a:cubicBezTo>
                <a:cubicBezTo>
                  <a:pt x="632" y="176"/>
                  <a:pt x="632" y="176"/>
                  <a:pt x="632" y="176"/>
                </a:cubicBezTo>
                <a:cubicBezTo>
                  <a:pt x="762" y="48"/>
                  <a:pt x="762" y="48"/>
                  <a:pt x="762" y="48"/>
                </a:cubicBezTo>
                <a:cubicBezTo>
                  <a:pt x="769" y="41"/>
                  <a:pt x="771" y="30"/>
                  <a:pt x="767" y="20"/>
                </a:cubicBezTo>
                <a:close/>
                <a:moveTo>
                  <a:pt x="550" y="144"/>
                </a:moveTo>
                <a:cubicBezTo>
                  <a:pt x="577" y="118"/>
                  <a:pt x="577" y="118"/>
                  <a:pt x="577" y="118"/>
                </a:cubicBezTo>
                <a:cubicBezTo>
                  <a:pt x="578" y="116"/>
                  <a:pt x="580" y="116"/>
                  <a:pt x="582" y="116"/>
                </a:cubicBezTo>
                <a:cubicBezTo>
                  <a:pt x="583" y="116"/>
                  <a:pt x="585" y="116"/>
                  <a:pt x="586" y="118"/>
                </a:cubicBezTo>
                <a:cubicBezTo>
                  <a:pt x="613" y="144"/>
                  <a:pt x="613" y="144"/>
                  <a:pt x="613" y="144"/>
                </a:cubicBezTo>
                <a:cubicBezTo>
                  <a:pt x="615" y="147"/>
                  <a:pt x="615" y="151"/>
                  <a:pt x="613" y="154"/>
                </a:cubicBezTo>
                <a:cubicBezTo>
                  <a:pt x="586" y="180"/>
                  <a:pt x="586" y="180"/>
                  <a:pt x="586" y="180"/>
                </a:cubicBezTo>
                <a:cubicBezTo>
                  <a:pt x="585" y="181"/>
                  <a:pt x="583" y="182"/>
                  <a:pt x="582" y="182"/>
                </a:cubicBezTo>
                <a:cubicBezTo>
                  <a:pt x="580" y="182"/>
                  <a:pt x="578" y="181"/>
                  <a:pt x="577" y="180"/>
                </a:cubicBezTo>
                <a:cubicBezTo>
                  <a:pt x="550" y="154"/>
                  <a:pt x="550" y="154"/>
                  <a:pt x="550" y="154"/>
                </a:cubicBezTo>
                <a:cubicBezTo>
                  <a:pt x="549" y="152"/>
                  <a:pt x="548" y="151"/>
                  <a:pt x="548" y="149"/>
                </a:cubicBezTo>
                <a:cubicBezTo>
                  <a:pt x="548" y="147"/>
                  <a:pt x="549" y="145"/>
                  <a:pt x="550" y="144"/>
                </a:cubicBezTo>
                <a:close/>
                <a:moveTo>
                  <a:pt x="400" y="90"/>
                </a:moveTo>
                <a:cubicBezTo>
                  <a:pt x="400" y="87"/>
                  <a:pt x="402" y="84"/>
                  <a:pt x="405" y="83"/>
                </a:cubicBezTo>
                <a:cubicBezTo>
                  <a:pt x="407" y="82"/>
                  <a:pt x="411" y="83"/>
                  <a:pt x="413" y="85"/>
                </a:cubicBezTo>
                <a:cubicBezTo>
                  <a:pt x="460" y="132"/>
                  <a:pt x="460" y="132"/>
                  <a:pt x="460" y="132"/>
                </a:cubicBezTo>
                <a:cubicBezTo>
                  <a:pt x="508" y="85"/>
                  <a:pt x="508" y="85"/>
                  <a:pt x="508" y="85"/>
                </a:cubicBezTo>
                <a:cubicBezTo>
                  <a:pt x="510" y="83"/>
                  <a:pt x="513" y="82"/>
                  <a:pt x="516" y="83"/>
                </a:cubicBezTo>
                <a:cubicBezTo>
                  <a:pt x="519" y="84"/>
                  <a:pt x="521" y="87"/>
                  <a:pt x="521" y="90"/>
                </a:cubicBezTo>
                <a:cubicBezTo>
                  <a:pt x="521" y="196"/>
                  <a:pt x="521" y="196"/>
                  <a:pt x="521" y="196"/>
                </a:cubicBezTo>
                <a:cubicBezTo>
                  <a:pt x="521" y="198"/>
                  <a:pt x="520" y="200"/>
                  <a:pt x="519" y="201"/>
                </a:cubicBezTo>
                <a:cubicBezTo>
                  <a:pt x="466" y="254"/>
                  <a:pt x="466" y="254"/>
                  <a:pt x="466" y="254"/>
                </a:cubicBezTo>
                <a:cubicBezTo>
                  <a:pt x="464" y="256"/>
                  <a:pt x="462" y="256"/>
                  <a:pt x="460" y="256"/>
                </a:cubicBezTo>
                <a:cubicBezTo>
                  <a:pt x="459" y="256"/>
                  <a:pt x="457" y="256"/>
                  <a:pt x="455" y="254"/>
                </a:cubicBezTo>
                <a:cubicBezTo>
                  <a:pt x="402" y="201"/>
                  <a:pt x="402" y="201"/>
                  <a:pt x="402" y="201"/>
                </a:cubicBezTo>
                <a:cubicBezTo>
                  <a:pt x="401" y="200"/>
                  <a:pt x="400" y="198"/>
                  <a:pt x="400" y="196"/>
                </a:cubicBezTo>
                <a:lnTo>
                  <a:pt x="400" y="90"/>
                </a:lnTo>
                <a:close/>
                <a:moveTo>
                  <a:pt x="308" y="144"/>
                </a:moveTo>
                <a:cubicBezTo>
                  <a:pt x="335" y="118"/>
                  <a:pt x="335" y="118"/>
                  <a:pt x="335" y="118"/>
                </a:cubicBezTo>
                <a:cubicBezTo>
                  <a:pt x="336" y="116"/>
                  <a:pt x="338" y="116"/>
                  <a:pt x="339" y="116"/>
                </a:cubicBezTo>
                <a:cubicBezTo>
                  <a:pt x="341" y="116"/>
                  <a:pt x="343" y="116"/>
                  <a:pt x="344" y="118"/>
                </a:cubicBezTo>
                <a:cubicBezTo>
                  <a:pt x="371" y="144"/>
                  <a:pt x="371" y="144"/>
                  <a:pt x="371" y="144"/>
                </a:cubicBezTo>
                <a:cubicBezTo>
                  <a:pt x="373" y="147"/>
                  <a:pt x="373" y="151"/>
                  <a:pt x="371" y="154"/>
                </a:cubicBezTo>
                <a:cubicBezTo>
                  <a:pt x="344" y="180"/>
                  <a:pt x="344" y="180"/>
                  <a:pt x="344" y="180"/>
                </a:cubicBezTo>
                <a:cubicBezTo>
                  <a:pt x="343" y="181"/>
                  <a:pt x="341" y="182"/>
                  <a:pt x="339" y="182"/>
                </a:cubicBezTo>
                <a:cubicBezTo>
                  <a:pt x="338" y="182"/>
                  <a:pt x="336" y="181"/>
                  <a:pt x="335" y="180"/>
                </a:cubicBezTo>
                <a:cubicBezTo>
                  <a:pt x="308" y="154"/>
                  <a:pt x="308" y="154"/>
                  <a:pt x="308" y="154"/>
                </a:cubicBezTo>
                <a:cubicBezTo>
                  <a:pt x="307" y="152"/>
                  <a:pt x="306" y="151"/>
                  <a:pt x="306" y="149"/>
                </a:cubicBezTo>
                <a:cubicBezTo>
                  <a:pt x="306" y="147"/>
                  <a:pt x="307" y="145"/>
                  <a:pt x="308" y="144"/>
                </a:cubicBezTo>
                <a:close/>
                <a:moveTo>
                  <a:pt x="371" y="396"/>
                </a:moveTo>
                <a:cubicBezTo>
                  <a:pt x="344" y="422"/>
                  <a:pt x="344" y="422"/>
                  <a:pt x="344" y="422"/>
                </a:cubicBezTo>
                <a:cubicBezTo>
                  <a:pt x="343" y="424"/>
                  <a:pt x="341" y="424"/>
                  <a:pt x="339" y="424"/>
                </a:cubicBezTo>
                <a:cubicBezTo>
                  <a:pt x="338" y="424"/>
                  <a:pt x="336" y="424"/>
                  <a:pt x="335" y="422"/>
                </a:cubicBezTo>
                <a:cubicBezTo>
                  <a:pt x="308" y="396"/>
                  <a:pt x="308" y="396"/>
                  <a:pt x="308" y="396"/>
                </a:cubicBezTo>
                <a:cubicBezTo>
                  <a:pt x="307" y="395"/>
                  <a:pt x="306" y="393"/>
                  <a:pt x="306" y="391"/>
                </a:cubicBezTo>
                <a:cubicBezTo>
                  <a:pt x="306" y="389"/>
                  <a:pt x="307" y="387"/>
                  <a:pt x="308" y="386"/>
                </a:cubicBezTo>
                <a:cubicBezTo>
                  <a:pt x="335" y="360"/>
                  <a:pt x="335" y="360"/>
                  <a:pt x="335" y="360"/>
                </a:cubicBezTo>
                <a:cubicBezTo>
                  <a:pt x="336" y="358"/>
                  <a:pt x="338" y="358"/>
                  <a:pt x="339" y="358"/>
                </a:cubicBezTo>
                <a:cubicBezTo>
                  <a:pt x="341" y="358"/>
                  <a:pt x="343" y="358"/>
                  <a:pt x="344" y="360"/>
                </a:cubicBezTo>
                <a:cubicBezTo>
                  <a:pt x="371" y="386"/>
                  <a:pt x="371" y="386"/>
                  <a:pt x="371" y="386"/>
                </a:cubicBezTo>
                <a:cubicBezTo>
                  <a:pt x="373" y="389"/>
                  <a:pt x="373" y="393"/>
                  <a:pt x="371" y="396"/>
                </a:cubicBezTo>
                <a:close/>
                <a:moveTo>
                  <a:pt x="385" y="331"/>
                </a:moveTo>
                <a:cubicBezTo>
                  <a:pt x="280" y="331"/>
                  <a:pt x="280" y="331"/>
                  <a:pt x="280" y="331"/>
                </a:cubicBezTo>
                <a:cubicBezTo>
                  <a:pt x="277" y="331"/>
                  <a:pt x="274" y="329"/>
                  <a:pt x="273" y="326"/>
                </a:cubicBezTo>
                <a:cubicBezTo>
                  <a:pt x="271" y="323"/>
                  <a:pt x="272" y="320"/>
                  <a:pt x="274" y="318"/>
                </a:cubicBezTo>
                <a:cubicBezTo>
                  <a:pt x="322" y="270"/>
                  <a:pt x="322" y="270"/>
                  <a:pt x="322" y="270"/>
                </a:cubicBezTo>
                <a:cubicBezTo>
                  <a:pt x="274" y="223"/>
                  <a:pt x="274" y="223"/>
                  <a:pt x="274" y="223"/>
                </a:cubicBezTo>
                <a:cubicBezTo>
                  <a:pt x="272" y="221"/>
                  <a:pt x="271" y="217"/>
                  <a:pt x="273" y="215"/>
                </a:cubicBezTo>
                <a:cubicBezTo>
                  <a:pt x="274" y="212"/>
                  <a:pt x="277" y="210"/>
                  <a:pt x="280" y="210"/>
                </a:cubicBezTo>
                <a:cubicBezTo>
                  <a:pt x="385" y="210"/>
                  <a:pt x="385" y="210"/>
                  <a:pt x="385" y="210"/>
                </a:cubicBezTo>
                <a:cubicBezTo>
                  <a:pt x="387" y="210"/>
                  <a:pt x="389" y="211"/>
                  <a:pt x="391" y="212"/>
                </a:cubicBezTo>
                <a:cubicBezTo>
                  <a:pt x="444" y="265"/>
                  <a:pt x="444" y="265"/>
                  <a:pt x="444" y="265"/>
                </a:cubicBezTo>
                <a:cubicBezTo>
                  <a:pt x="445" y="266"/>
                  <a:pt x="446" y="268"/>
                  <a:pt x="446" y="270"/>
                </a:cubicBezTo>
                <a:cubicBezTo>
                  <a:pt x="446" y="272"/>
                  <a:pt x="445" y="274"/>
                  <a:pt x="444" y="276"/>
                </a:cubicBezTo>
                <a:cubicBezTo>
                  <a:pt x="391" y="329"/>
                  <a:pt x="391" y="329"/>
                  <a:pt x="391" y="329"/>
                </a:cubicBezTo>
                <a:cubicBezTo>
                  <a:pt x="389" y="330"/>
                  <a:pt x="387" y="331"/>
                  <a:pt x="385" y="331"/>
                </a:cubicBezTo>
                <a:close/>
                <a:moveTo>
                  <a:pt x="521" y="452"/>
                </a:moveTo>
                <a:cubicBezTo>
                  <a:pt x="521" y="455"/>
                  <a:pt x="519" y="458"/>
                  <a:pt x="516" y="459"/>
                </a:cubicBezTo>
                <a:cubicBezTo>
                  <a:pt x="515" y="459"/>
                  <a:pt x="514" y="459"/>
                  <a:pt x="513" y="459"/>
                </a:cubicBezTo>
                <a:cubicBezTo>
                  <a:pt x="511" y="459"/>
                  <a:pt x="509" y="459"/>
                  <a:pt x="508" y="457"/>
                </a:cubicBezTo>
                <a:cubicBezTo>
                  <a:pt x="460" y="410"/>
                  <a:pt x="460" y="410"/>
                  <a:pt x="460" y="410"/>
                </a:cubicBezTo>
                <a:cubicBezTo>
                  <a:pt x="413" y="457"/>
                  <a:pt x="413" y="457"/>
                  <a:pt x="413" y="457"/>
                </a:cubicBezTo>
                <a:cubicBezTo>
                  <a:pt x="411" y="459"/>
                  <a:pt x="407" y="460"/>
                  <a:pt x="405" y="459"/>
                </a:cubicBezTo>
                <a:cubicBezTo>
                  <a:pt x="402" y="458"/>
                  <a:pt x="400" y="455"/>
                  <a:pt x="400" y="452"/>
                </a:cubicBezTo>
                <a:cubicBezTo>
                  <a:pt x="400" y="346"/>
                  <a:pt x="400" y="346"/>
                  <a:pt x="400" y="346"/>
                </a:cubicBezTo>
                <a:cubicBezTo>
                  <a:pt x="400" y="344"/>
                  <a:pt x="401" y="342"/>
                  <a:pt x="402" y="341"/>
                </a:cubicBezTo>
                <a:cubicBezTo>
                  <a:pt x="455" y="288"/>
                  <a:pt x="455" y="288"/>
                  <a:pt x="455" y="288"/>
                </a:cubicBezTo>
                <a:cubicBezTo>
                  <a:pt x="458" y="285"/>
                  <a:pt x="463" y="285"/>
                  <a:pt x="466" y="288"/>
                </a:cubicBezTo>
                <a:cubicBezTo>
                  <a:pt x="519" y="341"/>
                  <a:pt x="519" y="341"/>
                  <a:pt x="519" y="341"/>
                </a:cubicBezTo>
                <a:cubicBezTo>
                  <a:pt x="520" y="342"/>
                  <a:pt x="521" y="344"/>
                  <a:pt x="521" y="346"/>
                </a:cubicBezTo>
                <a:lnTo>
                  <a:pt x="521" y="452"/>
                </a:lnTo>
                <a:close/>
                <a:moveTo>
                  <a:pt x="613" y="396"/>
                </a:moveTo>
                <a:cubicBezTo>
                  <a:pt x="586" y="422"/>
                  <a:pt x="586" y="422"/>
                  <a:pt x="586" y="422"/>
                </a:cubicBezTo>
                <a:cubicBezTo>
                  <a:pt x="585" y="424"/>
                  <a:pt x="583" y="424"/>
                  <a:pt x="582" y="424"/>
                </a:cubicBezTo>
                <a:cubicBezTo>
                  <a:pt x="580" y="424"/>
                  <a:pt x="578" y="424"/>
                  <a:pt x="577" y="422"/>
                </a:cubicBezTo>
                <a:cubicBezTo>
                  <a:pt x="550" y="396"/>
                  <a:pt x="550" y="396"/>
                  <a:pt x="550" y="396"/>
                </a:cubicBezTo>
                <a:cubicBezTo>
                  <a:pt x="549" y="395"/>
                  <a:pt x="548" y="393"/>
                  <a:pt x="548" y="391"/>
                </a:cubicBezTo>
                <a:cubicBezTo>
                  <a:pt x="548" y="389"/>
                  <a:pt x="549" y="387"/>
                  <a:pt x="550" y="386"/>
                </a:cubicBezTo>
                <a:cubicBezTo>
                  <a:pt x="577" y="360"/>
                  <a:pt x="577" y="360"/>
                  <a:pt x="577" y="360"/>
                </a:cubicBezTo>
                <a:cubicBezTo>
                  <a:pt x="578" y="358"/>
                  <a:pt x="580" y="358"/>
                  <a:pt x="582" y="358"/>
                </a:cubicBezTo>
                <a:cubicBezTo>
                  <a:pt x="583" y="358"/>
                  <a:pt x="585" y="358"/>
                  <a:pt x="586" y="360"/>
                </a:cubicBezTo>
                <a:cubicBezTo>
                  <a:pt x="613" y="386"/>
                  <a:pt x="613" y="386"/>
                  <a:pt x="613" y="386"/>
                </a:cubicBezTo>
                <a:cubicBezTo>
                  <a:pt x="615" y="389"/>
                  <a:pt x="615" y="393"/>
                  <a:pt x="613" y="396"/>
                </a:cubicBezTo>
                <a:close/>
                <a:moveTo>
                  <a:pt x="641" y="210"/>
                </a:moveTo>
                <a:cubicBezTo>
                  <a:pt x="644" y="210"/>
                  <a:pt x="647" y="212"/>
                  <a:pt x="648" y="215"/>
                </a:cubicBezTo>
                <a:cubicBezTo>
                  <a:pt x="649" y="217"/>
                  <a:pt x="649" y="221"/>
                  <a:pt x="647" y="223"/>
                </a:cubicBezTo>
                <a:cubicBezTo>
                  <a:pt x="599" y="270"/>
                  <a:pt x="599" y="270"/>
                  <a:pt x="599" y="270"/>
                </a:cubicBezTo>
                <a:cubicBezTo>
                  <a:pt x="647" y="318"/>
                  <a:pt x="647" y="318"/>
                  <a:pt x="647" y="318"/>
                </a:cubicBezTo>
                <a:cubicBezTo>
                  <a:pt x="649" y="320"/>
                  <a:pt x="649" y="323"/>
                  <a:pt x="648" y="326"/>
                </a:cubicBezTo>
                <a:cubicBezTo>
                  <a:pt x="647" y="329"/>
                  <a:pt x="644" y="331"/>
                  <a:pt x="641" y="331"/>
                </a:cubicBezTo>
                <a:cubicBezTo>
                  <a:pt x="535" y="331"/>
                  <a:pt x="535" y="331"/>
                  <a:pt x="535" y="331"/>
                </a:cubicBezTo>
                <a:cubicBezTo>
                  <a:pt x="533" y="331"/>
                  <a:pt x="532" y="330"/>
                  <a:pt x="530" y="329"/>
                </a:cubicBezTo>
                <a:cubicBezTo>
                  <a:pt x="477" y="276"/>
                  <a:pt x="477" y="276"/>
                  <a:pt x="477" y="276"/>
                </a:cubicBezTo>
                <a:cubicBezTo>
                  <a:pt x="476" y="274"/>
                  <a:pt x="475" y="272"/>
                  <a:pt x="475" y="270"/>
                </a:cubicBezTo>
                <a:cubicBezTo>
                  <a:pt x="475" y="268"/>
                  <a:pt x="476" y="266"/>
                  <a:pt x="477" y="265"/>
                </a:cubicBezTo>
                <a:cubicBezTo>
                  <a:pt x="530" y="212"/>
                  <a:pt x="530" y="212"/>
                  <a:pt x="530" y="212"/>
                </a:cubicBezTo>
                <a:cubicBezTo>
                  <a:pt x="532" y="211"/>
                  <a:pt x="533" y="210"/>
                  <a:pt x="535" y="210"/>
                </a:cubicBezTo>
                <a:lnTo>
                  <a:pt x="641" y="210"/>
                </a:lnTo>
                <a:close/>
                <a:moveTo>
                  <a:pt x="1162" y="335"/>
                </a:moveTo>
                <a:cubicBezTo>
                  <a:pt x="953" y="335"/>
                  <a:pt x="953" y="335"/>
                  <a:pt x="953" y="335"/>
                </a:cubicBezTo>
                <a:cubicBezTo>
                  <a:pt x="953" y="204"/>
                  <a:pt x="953" y="204"/>
                  <a:pt x="953" y="204"/>
                </a:cubicBezTo>
                <a:cubicBezTo>
                  <a:pt x="1146" y="204"/>
                  <a:pt x="1146" y="204"/>
                  <a:pt x="1146" y="204"/>
                </a:cubicBezTo>
                <a:cubicBezTo>
                  <a:pt x="1146" y="166"/>
                  <a:pt x="1146" y="166"/>
                  <a:pt x="1146" y="166"/>
                </a:cubicBezTo>
                <a:cubicBezTo>
                  <a:pt x="953" y="166"/>
                  <a:pt x="953" y="166"/>
                  <a:pt x="953" y="166"/>
                </a:cubicBezTo>
                <a:cubicBezTo>
                  <a:pt x="953" y="43"/>
                  <a:pt x="953" y="43"/>
                  <a:pt x="953" y="43"/>
                </a:cubicBezTo>
                <a:cubicBezTo>
                  <a:pt x="1163" y="43"/>
                  <a:pt x="1163" y="43"/>
                  <a:pt x="1163" y="43"/>
                </a:cubicBezTo>
                <a:cubicBezTo>
                  <a:pt x="1163" y="5"/>
                  <a:pt x="1163" y="5"/>
                  <a:pt x="1163" y="5"/>
                </a:cubicBezTo>
                <a:cubicBezTo>
                  <a:pt x="911" y="5"/>
                  <a:pt x="911" y="5"/>
                  <a:pt x="911" y="5"/>
                </a:cubicBezTo>
                <a:cubicBezTo>
                  <a:pt x="911" y="373"/>
                  <a:pt x="911" y="373"/>
                  <a:pt x="911" y="373"/>
                </a:cubicBezTo>
                <a:cubicBezTo>
                  <a:pt x="1162" y="373"/>
                  <a:pt x="1162" y="373"/>
                  <a:pt x="1162" y="373"/>
                </a:cubicBezTo>
                <a:lnTo>
                  <a:pt x="1162" y="335"/>
                </a:lnTo>
                <a:close/>
                <a:moveTo>
                  <a:pt x="1011" y="486"/>
                </a:moveTo>
                <a:cubicBezTo>
                  <a:pt x="1003" y="486"/>
                  <a:pt x="995" y="489"/>
                  <a:pt x="991" y="497"/>
                </a:cubicBezTo>
                <a:cubicBezTo>
                  <a:pt x="990" y="497"/>
                  <a:pt x="990" y="497"/>
                  <a:pt x="990" y="497"/>
                </a:cubicBezTo>
                <a:cubicBezTo>
                  <a:pt x="990" y="487"/>
                  <a:pt x="990" y="487"/>
                  <a:pt x="990" y="487"/>
                </a:cubicBezTo>
                <a:cubicBezTo>
                  <a:pt x="981" y="487"/>
                  <a:pt x="981" y="487"/>
                  <a:pt x="981" y="487"/>
                </a:cubicBezTo>
                <a:cubicBezTo>
                  <a:pt x="981" y="546"/>
                  <a:pt x="981" y="546"/>
                  <a:pt x="981" y="546"/>
                </a:cubicBezTo>
                <a:cubicBezTo>
                  <a:pt x="990" y="546"/>
                  <a:pt x="990" y="546"/>
                  <a:pt x="990" y="546"/>
                </a:cubicBezTo>
                <a:cubicBezTo>
                  <a:pt x="990" y="508"/>
                  <a:pt x="990" y="508"/>
                  <a:pt x="990" y="508"/>
                </a:cubicBezTo>
                <a:cubicBezTo>
                  <a:pt x="991" y="500"/>
                  <a:pt x="1001" y="494"/>
                  <a:pt x="1008" y="494"/>
                </a:cubicBezTo>
                <a:cubicBezTo>
                  <a:pt x="1017" y="494"/>
                  <a:pt x="1024" y="499"/>
                  <a:pt x="1024" y="509"/>
                </a:cubicBezTo>
                <a:cubicBezTo>
                  <a:pt x="1024" y="546"/>
                  <a:pt x="1024" y="546"/>
                  <a:pt x="1024" y="546"/>
                </a:cubicBezTo>
                <a:cubicBezTo>
                  <a:pt x="1034" y="546"/>
                  <a:pt x="1034" y="546"/>
                  <a:pt x="1034" y="546"/>
                </a:cubicBezTo>
                <a:cubicBezTo>
                  <a:pt x="1034" y="508"/>
                  <a:pt x="1034" y="508"/>
                  <a:pt x="1034" y="508"/>
                </a:cubicBezTo>
                <a:cubicBezTo>
                  <a:pt x="1034" y="493"/>
                  <a:pt x="1024" y="486"/>
                  <a:pt x="1011" y="486"/>
                </a:cubicBezTo>
                <a:close/>
                <a:moveTo>
                  <a:pt x="1137" y="517"/>
                </a:moveTo>
                <a:cubicBezTo>
                  <a:pt x="1136" y="499"/>
                  <a:pt x="1129" y="486"/>
                  <a:pt x="1109" y="486"/>
                </a:cubicBezTo>
                <a:cubicBezTo>
                  <a:pt x="1091" y="486"/>
                  <a:pt x="1081" y="499"/>
                  <a:pt x="1081" y="516"/>
                </a:cubicBezTo>
                <a:cubicBezTo>
                  <a:pt x="1081" y="537"/>
                  <a:pt x="1092" y="548"/>
                  <a:pt x="1113" y="548"/>
                </a:cubicBezTo>
                <a:cubicBezTo>
                  <a:pt x="1119" y="548"/>
                  <a:pt x="1128" y="546"/>
                  <a:pt x="1134" y="540"/>
                </a:cubicBezTo>
                <a:cubicBezTo>
                  <a:pt x="1134" y="533"/>
                  <a:pt x="1134" y="533"/>
                  <a:pt x="1134" y="533"/>
                </a:cubicBezTo>
                <a:cubicBezTo>
                  <a:pt x="1132" y="533"/>
                  <a:pt x="1132" y="533"/>
                  <a:pt x="1132" y="533"/>
                </a:cubicBezTo>
                <a:cubicBezTo>
                  <a:pt x="1126" y="537"/>
                  <a:pt x="1119" y="539"/>
                  <a:pt x="1113" y="539"/>
                </a:cubicBezTo>
                <a:cubicBezTo>
                  <a:pt x="1102" y="539"/>
                  <a:pt x="1096" y="535"/>
                  <a:pt x="1092" y="527"/>
                </a:cubicBezTo>
                <a:cubicBezTo>
                  <a:pt x="1091" y="525"/>
                  <a:pt x="1090" y="522"/>
                  <a:pt x="1090" y="518"/>
                </a:cubicBezTo>
                <a:cubicBezTo>
                  <a:pt x="1090" y="517"/>
                  <a:pt x="1090" y="517"/>
                  <a:pt x="1090" y="517"/>
                </a:cubicBezTo>
                <a:lnTo>
                  <a:pt x="1137" y="517"/>
                </a:lnTo>
                <a:close/>
                <a:moveTo>
                  <a:pt x="1109" y="493"/>
                </a:moveTo>
                <a:cubicBezTo>
                  <a:pt x="1120" y="493"/>
                  <a:pt x="1126" y="500"/>
                  <a:pt x="1127" y="510"/>
                </a:cubicBezTo>
                <a:cubicBezTo>
                  <a:pt x="1091" y="510"/>
                  <a:pt x="1091" y="510"/>
                  <a:pt x="1091" y="510"/>
                </a:cubicBezTo>
                <a:cubicBezTo>
                  <a:pt x="1093" y="500"/>
                  <a:pt x="1098" y="493"/>
                  <a:pt x="1109" y="493"/>
                </a:cubicBezTo>
                <a:close/>
                <a:moveTo>
                  <a:pt x="1551" y="501"/>
                </a:moveTo>
                <a:cubicBezTo>
                  <a:pt x="1551" y="496"/>
                  <a:pt x="1556" y="493"/>
                  <a:pt x="1566" y="493"/>
                </a:cubicBezTo>
                <a:cubicBezTo>
                  <a:pt x="1574" y="493"/>
                  <a:pt x="1580" y="498"/>
                  <a:pt x="1582" y="500"/>
                </a:cubicBezTo>
                <a:cubicBezTo>
                  <a:pt x="1585" y="500"/>
                  <a:pt x="1585" y="500"/>
                  <a:pt x="1585" y="500"/>
                </a:cubicBezTo>
                <a:cubicBezTo>
                  <a:pt x="1585" y="491"/>
                  <a:pt x="1585" y="491"/>
                  <a:pt x="1585" y="491"/>
                </a:cubicBezTo>
                <a:cubicBezTo>
                  <a:pt x="1581" y="489"/>
                  <a:pt x="1575" y="486"/>
                  <a:pt x="1566" y="486"/>
                </a:cubicBezTo>
                <a:cubicBezTo>
                  <a:pt x="1550" y="486"/>
                  <a:pt x="1542" y="493"/>
                  <a:pt x="1542" y="503"/>
                </a:cubicBezTo>
                <a:cubicBezTo>
                  <a:pt x="1542" y="523"/>
                  <a:pt x="1579" y="519"/>
                  <a:pt x="1579" y="531"/>
                </a:cubicBezTo>
                <a:cubicBezTo>
                  <a:pt x="1579" y="537"/>
                  <a:pt x="1574" y="540"/>
                  <a:pt x="1564" y="540"/>
                </a:cubicBezTo>
                <a:cubicBezTo>
                  <a:pt x="1557" y="540"/>
                  <a:pt x="1548" y="536"/>
                  <a:pt x="1545" y="532"/>
                </a:cubicBezTo>
                <a:cubicBezTo>
                  <a:pt x="1542" y="532"/>
                  <a:pt x="1542" y="532"/>
                  <a:pt x="1542" y="532"/>
                </a:cubicBezTo>
                <a:cubicBezTo>
                  <a:pt x="1542" y="541"/>
                  <a:pt x="1542" y="541"/>
                  <a:pt x="1542" y="541"/>
                </a:cubicBezTo>
                <a:cubicBezTo>
                  <a:pt x="1548" y="545"/>
                  <a:pt x="1555" y="548"/>
                  <a:pt x="1564" y="548"/>
                </a:cubicBezTo>
                <a:cubicBezTo>
                  <a:pt x="1581" y="548"/>
                  <a:pt x="1588" y="541"/>
                  <a:pt x="1588" y="531"/>
                </a:cubicBezTo>
                <a:cubicBezTo>
                  <a:pt x="1588" y="510"/>
                  <a:pt x="1551" y="516"/>
                  <a:pt x="1551" y="501"/>
                </a:cubicBezTo>
                <a:close/>
                <a:moveTo>
                  <a:pt x="1061" y="467"/>
                </a:moveTo>
                <a:cubicBezTo>
                  <a:pt x="1051" y="467"/>
                  <a:pt x="1051" y="467"/>
                  <a:pt x="1051" y="467"/>
                </a:cubicBezTo>
                <a:cubicBezTo>
                  <a:pt x="1051" y="487"/>
                  <a:pt x="1051" y="487"/>
                  <a:pt x="1051" y="487"/>
                </a:cubicBezTo>
                <a:cubicBezTo>
                  <a:pt x="1042" y="487"/>
                  <a:pt x="1042" y="487"/>
                  <a:pt x="1042" y="487"/>
                </a:cubicBezTo>
                <a:cubicBezTo>
                  <a:pt x="1042" y="494"/>
                  <a:pt x="1042" y="494"/>
                  <a:pt x="1042" y="494"/>
                </a:cubicBezTo>
                <a:cubicBezTo>
                  <a:pt x="1051" y="494"/>
                  <a:pt x="1051" y="494"/>
                  <a:pt x="1051" y="494"/>
                </a:cubicBezTo>
                <a:cubicBezTo>
                  <a:pt x="1051" y="529"/>
                  <a:pt x="1051" y="529"/>
                  <a:pt x="1051" y="529"/>
                </a:cubicBezTo>
                <a:cubicBezTo>
                  <a:pt x="1051" y="542"/>
                  <a:pt x="1056" y="546"/>
                  <a:pt x="1066" y="546"/>
                </a:cubicBezTo>
                <a:cubicBezTo>
                  <a:pt x="1074" y="546"/>
                  <a:pt x="1074" y="546"/>
                  <a:pt x="1074" y="546"/>
                </a:cubicBezTo>
                <a:cubicBezTo>
                  <a:pt x="1074" y="539"/>
                  <a:pt x="1074" y="539"/>
                  <a:pt x="1074" y="539"/>
                </a:cubicBezTo>
                <a:cubicBezTo>
                  <a:pt x="1068" y="539"/>
                  <a:pt x="1068" y="539"/>
                  <a:pt x="1068" y="539"/>
                </a:cubicBezTo>
                <a:cubicBezTo>
                  <a:pt x="1063" y="539"/>
                  <a:pt x="1060" y="537"/>
                  <a:pt x="1060" y="530"/>
                </a:cubicBezTo>
                <a:cubicBezTo>
                  <a:pt x="1060" y="494"/>
                  <a:pt x="1060" y="494"/>
                  <a:pt x="1060" y="494"/>
                </a:cubicBezTo>
                <a:cubicBezTo>
                  <a:pt x="1075" y="494"/>
                  <a:pt x="1075" y="494"/>
                  <a:pt x="1075" y="494"/>
                </a:cubicBezTo>
                <a:cubicBezTo>
                  <a:pt x="1075" y="487"/>
                  <a:pt x="1075" y="487"/>
                  <a:pt x="1075" y="487"/>
                </a:cubicBezTo>
                <a:cubicBezTo>
                  <a:pt x="1060" y="487"/>
                  <a:pt x="1060" y="487"/>
                  <a:pt x="1060" y="487"/>
                </a:cubicBezTo>
                <a:lnTo>
                  <a:pt x="1061"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04196431"/>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2">
            <a:alpha val="0"/>
          </a:schemeClr>
        </a:solid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171041" y="101452"/>
            <a:ext cx="10944226" cy="974638"/>
          </a:xfrm>
        </p:spPr>
        <p:txBody>
          <a:bodyPr/>
          <a:lstStyle/>
          <a:p>
            <a:r>
              <a:rPr lang="et-EE" sz="4400" b="1" dirty="0">
                <a:solidFill>
                  <a:srgbClr val="0C43F4"/>
                </a:solidFill>
              </a:rPr>
              <a:t>RUP rahastusmeede – mis edasi?</a:t>
            </a:r>
            <a:endParaRPr lang="en-GB" sz="4400" b="1" dirty="0">
              <a:solidFill>
                <a:srgbClr val="0C43F4"/>
              </a:solidFill>
            </a:endParaRPr>
          </a:p>
        </p:txBody>
      </p:sp>
      <p:sp>
        <p:nvSpPr>
          <p:cNvPr id="8" name="Text Placeholder 7"/>
          <p:cNvSpPr>
            <a:spLocks noGrp="1"/>
          </p:cNvSpPr>
          <p:nvPr>
            <p:ph type="body" sz="quarter" idx="11"/>
          </p:nvPr>
        </p:nvSpPr>
        <p:spPr>
          <a:xfrm>
            <a:off x="229994" y="1241045"/>
            <a:ext cx="11732011" cy="5551133"/>
          </a:xfrm>
        </p:spPr>
        <p:txBody>
          <a:bodyPr/>
          <a:lstStyle/>
          <a:p>
            <a:r>
              <a:rPr lang="et-EE" dirty="0">
                <a:solidFill>
                  <a:srgbClr val="0C43F4"/>
                </a:solidFill>
              </a:rPr>
              <a:t>Plaanime avada uue taotlusvooru juuni teises pooles. </a:t>
            </a:r>
          </a:p>
          <a:p>
            <a:endParaRPr lang="et-EE" dirty="0">
              <a:solidFill>
                <a:srgbClr val="0C43F4"/>
              </a:solidFill>
            </a:endParaRPr>
          </a:p>
          <a:p>
            <a:r>
              <a:rPr lang="et-EE" dirty="0">
                <a:solidFill>
                  <a:srgbClr val="0C43F4"/>
                </a:solidFill>
              </a:rPr>
              <a:t>Tuleb </a:t>
            </a:r>
            <a:r>
              <a:rPr lang="et-EE" dirty="0" err="1">
                <a:solidFill>
                  <a:srgbClr val="0C43F4"/>
                </a:solidFill>
              </a:rPr>
              <a:t>vooruline</a:t>
            </a:r>
            <a:r>
              <a:rPr lang="et-EE" dirty="0">
                <a:solidFill>
                  <a:srgbClr val="0C43F4"/>
                </a:solidFill>
              </a:rPr>
              <a:t> taotlemine, voor on avatud 30 päeva ja siis hinnatakse kõik projektid </a:t>
            </a:r>
          </a:p>
          <a:p>
            <a:r>
              <a:rPr lang="et-EE" dirty="0">
                <a:solidFill>
                  <a:srgbClr val="0C43F4"/>
                </a:solidFill>
              </a:rPr>
              <a:t>korraga ära ning rahastatakse pingerea alusel. </a:t>
            </a:r>
          </a:p>
          <a:p>
            <a:endParaRPr lang="et-EE" dirty="0">
              <a:solidFill>
                <a:srgbClr val="0C43F4"/>
              </a:solidFill>
            </a:endParaRPr>
          </a:p>
          <a:p>
            <a:r>
              <a:rPr lang="et-EE" dirty="0">
                <a:solidFill>
                  <a:srgbClr val="0C43F4"/>
                </a:solidFill>
              </a:rPr>
              <a:t>Vooru rahaline maht 10 miljonit eurot.</a:t>
            </a:r>
          </a:p>
          <a:p>
            <a:endParaRPr lang="et-EE" dirty="0">
              <a:solidFill>
                <a:srgbClr val="0C43F4"/>
              </a:solidFill>
            </a:endParaRPr>
          </a:p>
          <a:p>
            <a:r>
              <a:rPr lang="et-EE" dirty="0">
                <a:solidFill>
                  <a:srgbClr val="0C43F4"/>
                </a:solidFill>
              </a:rPr>
              <a:t>Uuesti peale juunit saame avada vooru 2022 alguses, rahastusallikateks uus SF periood, Õiglase Ülemineku Fond, TA 1% riigieelarvest. Läbirääkimised käivad. </a:t>
            </a:r>
          </a:p>
          <a:p>
            <a:endParaRPr lang="et-EE" dirty="0">
              <a:solidFill>
                <a:srgbClr val="0C43F4"/>
              </a:solidFill>
            </a:endParaRPr>
          </a:p>
          <a:p>
            <a:r>
              <a:rPr lang="et-EE" dirty="0">
                <a:solidFill>
                  <a:srgbClr val="0C43F4"/>
                </a:solidFill>
              </a:rPr>
              <a:t>Lisaks kasutame arendustega edasiminekuks teisi meetmeid: osakud, teadlase kaasamine, Horizon, </a:t>
            </a:r>
            <a:r>
              <a:rPr lang="et-EE" dirty="0" err="1">
                <a:solidFill>
                  <a:srgbClr val="0C43F4"/>
                </a:solidFill>
              </a:rPr>
              <a:t>Eurostars</a:t>
            </a:r>
            <a:r>
              <a:rPr lang="et-EE" dirty="0">
                <a:solidFill>
                  <a:srgbClr val="0C43F4"/>
                </a:solidFill>
              </a:rPr>
              <a:t>, arendusprogramm</a:t>
            </a:r>
          </a:p>
        </p:txBody>
      </p:sp>
    </p:spTree>
    <p:extLst>
      <p:ext uri="{BB962C8B-B14F-4D97-AF65-F5344CB8AC3E}">
        <p14:creationId xmlns:p14="http://schemas.microsoft.com/office/powerpoint/2010/main" val="2686661154"/>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5A1C1FA-1F60-443F-B748-BA9D98344050}"/>
              </a:ext>
            </a:extLst>
          </p:cNvPr>
          <p:cNvSpPr/>
          <p:nvPr/>
        </p:nvSpPr>
        <p:spPr>
          <a:xfrm>
            <a:off x="426720" y="1126982"/>
            <a:ext cx="11016343" cy="193899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Teadus- ja arendustegevus jaguneb kolmeks liigiks: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Alusuuringud</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Rakendusuuringud</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Eksperimentaalarendus</a:t>
            </a:r>
          </a:p>
        </p:txBody>
      </p:sp>
      <p:sp>
        <p:nvSpPr>
          <p:cNvPr id="5" name="TextBox 4">
            <a:extLst>
              <a:ext uri="{FF2B5EF4-FFF2-40B4-BE49-F238E27FC236}">
                <a16:creationId xmlns:a16="http://schemas.microsoft.com/office/drawing/2014/main" id="{DB726B94-C9DE-4395-A12D-B33487ACE200}"/>
              </a:ext>
            </a:extLst>
          </p:cNvPr>
          <p:cNvSpPr txBox="1"/>
          <p:nvPr/>
        </p:nvSpPr>
        <p:spPr>
          <a:xfrm>
            <a:off x="426720" y="235131"/>
            <a:ext cx="91440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000" b="1" i="0" u="none" strike="noStrike" kern="1200" cap="none" spc="0" normalizeH="0" baseline="0" noProof="0" dirty="0">
                <a:ln>
                  <a:noFill/>
                </a:ln>
                <a:solidFill>
                  <a:srgbClr val="00B0F0"/>
                </a:solidFill>
                <a:effectLst/>
                <a:uLnTx/>
                <a:uFillTx/>
                <a:latin typeface="Calibri" panose="020F0502020204030204"/>
                <a:ea typeface="+mn-ea"/>
                <a:cs typeface="+mn-cs"/>
              </a:rPr>
              <a:t>TEADUS- JA ARENDUSTÖÖ SELGITUS FRASCATI KÄSIRAAMATU JÄRGI</a:t>
            </a:r>
          </a:p>
        </p:txBody>
      </p:sp>
      <p:sp>
        <p:nvSpPr>
          <p:cNvPr id="6" name="Rectangle 5">
            <a:extLst>
              <a:ext uri="{FF2B5EF4-FFF2-40B4-BE49-F238E27FC236}">
                <a16:creationId xmlns:a16="http://schemas.microsoft.com/office/drawing/2014/main" id="{57830F09-4943-4AD3-8D6B-C573B1AD8771}"/>
              </a:ext>
            </a:extLst>
          </p:cNvPr>
          <p:cNvSpPr/>
          <p:nvPr/>
        </p:nvSpPr>
        <p:spPr>
          <a:xfrm>
            <a:off x="426720" y="3467633"/>
            <a:ext cx="11399520"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Et lihtsustada teadus- ja arendustegevuse eristamist muudest tegevustest, on esitatud viis tingimust, mille kohaselt tegevus peab olema: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uudne,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loominguline,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ettemääramatu tulemusega,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süstemaatiline, </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t-EE" sz="2400" b="0" i="0" u="none" strike="noStrike" kern="1200" cap="none" spc="0" normalizeH="0" baseline="0" noProof="0" dirty="0">
                <a:ln>
                  <a:noFill/>
                </a:ln>
                <a:solidFill>
                  <a:prstClr val="black"/>
                </a:solidFill>
                <a:effectLst/>
                <a:uLnTx/>
                <a:uFillTx/>
                <a:latin typeface="Calibri" panose="020F0502020204030204"/>
                <a:ea typeface="+mn-ea"/>
                <a:cs typeface="+mn-cs"/>
              </a:rPr>
              <a:t>ülekantav ja/või korratav. </a:t>
            </a:r>
          </a:p>
        </p:txBody>
      </p:sp>
      <p:sp>
        <p:nvSpPr>
          <p:cNvPr id="7" name="Rectangle 6">
            <a:extLst>
              <a:ext uri="{FF2B5EF4-FFF2-40B4-BE49-F238E27FC236}">
                <a16:creationId xmlns:a16="http://schemas.microsoft.com/office/drawing/2014/main" id="{49D47BD0-4D5B-4E6E-AD0B-EAD6790A46DB}"/>
              </a:ext>
            </a:extLst>
          </p:cNvPr>
          <p:cNvSpPr/>
          <p:nvPr/>
        </p:nvSpPr>
        <p:spPr>
          <a:xfrm>
            <a:off x="324146" y="6296025"/>
            <a:ext cx="458792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Allikas: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hlinkClick r:id="rId2"/>
              </a:rPr>
              <a:t>FrascatiManual2015_2ptk.pdf (etag.ee)</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06834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E6EE663-89AB-4D80-9386-248252DEDF47}"/>
              </a:ext>
            </a:extLst>
          </p:cNvPr>
          <p:cNvPicPr>
            <a:picLocks noChangeAspect="1"/>
          </p:cNvPicPr>
          <p:nvPr/>
        </p:nvPicPr>
        <p:blipFill rotWithShape="1">
          <a:blip r:embed="rId2"/>
          <a:srcRect l="24117" t="17451" r="25572" b="16146"/>
          <a:stretch/>
        </p:blipFill>
        <p:spPr>
          <a:xfrm>
            <a:off x="0" y="831954"/>
            <a:ext cx="6361015" cy="4722495"/>
          </a:xfrm>
          <a:prstGeom prst="rect">
            <a:avLst/>
          </a:prstGeom>
        </p:spPr>
      </p:pic>
      <p:pic>
        <p:nvPicPr>
          <p:cNvPr id="5" name="Picture 4">
            <a:extLst>
              <a:ext uri="{FF2B5EF4-FFF2-40B4-BE49-F238E27FC236}">
                <a16:creationId xmlns:a16="http://schemas.microsoft.com/office/drawing/2014/main" id="{4127C221-465E-4986-93F4-1D0E27969582}"/>
              </a:ext>
            </a:extLst>
          </p:cNvPr>
          <p:cNvPicPr>
            <a:picLocks noChangeAspect="1"/>
          </p:cNvPicPr>
          <p:nvPr/>
        </p:nvPicPr>
        <p:blipFill>
          <a:blip r:embed="rId3"/>
          <a:stretch>
            <a:fillRect/>
          </a:stretch>
        </p:blipFill>
        <p:spPr>
          <a:xfrm>
            <a:off x="6294939" y="2316485"/>
            <a:ext cx="5809913" cy="4382053"/>
          </a:xfrm>
          <a:prstGeom prst="rect">
            <a:avLst/>
          </a:prstGeom>
        </p:spPr>
      </p:pic>
      <p:sp>
        <p:nvSpPr>
          <p:cNvPr id="6" name="Rectangle 5">
            <a:extLst>
              <a:ext uri="{FF2B5EF4-FFF2-40B4-BE49-F238E27FC236}">
                <a16:creationId xmlns:a16="http://schemas.microsoft.com/office/drawing/2014/main" id="{C0AECC63-6E17-4899-B342-C1A5B72FA3B5}"/>
              </a:ext>
            </a:extLst>
          </p:cNvPr>
          <p:cNvSpPr/>
          <p:nvPr/>
        </p:nvSpPr>
        <p:spPr>
          <a:xfrm>
            <a:off x="324146" y="6296025"/>
            <a:ext cx="458792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Allikas: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hlinkClick r:id="rId4"/>
              </a:rPr>
              <a:t>FrascatiManual2015_2ptk.pdf (etag.ee)</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70DF8112-5BA2-40E3-9AB9-0AF903380B42}"/>
              </a:ext>
            </a:extLst>
          </p:cNvPr>
          <p:cNvSpPr txBox="1"/>
          <p:nvPr/>
        </p:nvSpPr>
        <p:spPr>
          <a:xfrm>
            <a:off x="426720" y="235131"/>
            <a:ext cx="1167813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000" b="1" i="0" u="none" strike="noStrike" kern="1200" cap="none" spc="0" normalizeH="0" baseline="0" noProof="0" dirty="0">
                <a:ln>
                  <a:noFill/>
                </a:ln>
                <a:solidFill>
                  <a:srgbClr val="00B0F0"/>
                </a:solidFill>
                <a:effectLst/>
                <a:uLnTx/>
                <a:uFillTx/>
                <a:latin typeface="Calibri" panose="020F0502020204030204"/>
                <a:ea typeface="+mn-ea"/>
                <a:cs typeface="+mn-cs"/>
              </a:rPr>
              <a:t>KUIDAS TEHA KINDLAKS KAS ON TEGU TEADUS- JA ARENDUSTÖÖGA FRASCATI KÄSIRAAMATU JÄRGI</a:t>
            </a:r>
          </a:p>
        </p:txBody>
      </p:sp>
      <p:cxnSp>
        <p:nvCxnSpPr>
          <p:cNvPr id="3" name="Straight Connector 2">
            <a:extLst>
              <a:ext uri="{FF2B5EF4-FFF2-40B4-BE49-F238E27FC236}">
                <a16:creationId xmlns:a16="http://schemas.microsoft.com/office/drawing/2014/main" id="{07F65691-3EAB-4D00-AC7D-DA4C85B4F284}"/>
              </a:ext>
            </a:extLst>
          </p:cNvPr>
          <p:cNvCxnSpPr/>
          <p:nvPr/>
        </p:nvCxnSpPr>
        <p:spPr>
          <a:xfrm>
            <a:off x="5538651" y="2316485"/>
            <a:ext cx="55734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C05E3CE-60C3-4A3E-85FB-6D717EDCD1EE}"/>
              </a:ext>
            </a:extLst>
          </p:cNvPr>
          <p:cNvCxnSpPr>
            <a:cxnSpLocks/>
          </p:cNvCxnSpPr>
          <p:nvPr/>
        </p:nvCxnSpPr>
        <p:spPr>
          <a:xfrm>
            <a:off x="3483429" y="2481947"/>
            <a:ext cx="71410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2051D94-761C-43AA-8B18-887CB1369EB4}"/>
              </a:ext>
            </a:extLst>
          </p:cNvPr>
          <p:cNvCxnSpPr>
            <a:cxnSpLocks/>
          </p:cNvCxnSpPr>
          <p:nvPr/>
        </p:nvCxnSpPr>
        <p:spPr>
          <a:xfrm>
            <a:off x="3788229" y="3257010"/>
            <a:ext cx="158496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8F7E7B1-F81D-4100-832B-AB50096F70C0}"/>
              </a:ext>
            </a:extLst>
          </p:cNvPr>
          <p:cNvCxnSpPr>
            <a:cxnSpLocks/>
          </p:cNvCxnSpPr>
          <p:nvPr/>
        </p:nvCxnSpPr>
        <p:spPr>
          <a:xfrm>
            <a:off x="5373189" y="3429000"/>
            <a:ext cx="3048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8AA3372-33AF-40C1-B6B7-EA16CFB7BBCF}"/>
              </a:ext>
            </a:extLst>
          </p:cNvPr>
          <p:cNvCxnSpPr>
            <a:cxnSpLocks/>
          </p:cNvCxnSpPr>
          <p:nvPr/>
        </p:nvCxnSpPr>
        <p:spPr>
          <a:xfrm>
            <a:off x="2386149" y="3620588"/>
            <a:ext cx="644434"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CB001-825D-45F5-A6AE-FA3F4B297CD6}"/>
              </a:ext>
            </a:extLst>
          </p:cNvPr>
          <p:cNvCxnSpPr>
            <a:cxnSpLocks/>
          </p:cNvCxnSpPr>
          <p:nvPr/>
        </p:nvCxnSpPr>
        <p:spPr>
          <a:xfrm>
            <a:off x="3831768" y="4615547"/>
            <a:ext cx="1706883"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67C1AEF-6937-44F9-95AC-E60EB9F4234C}"/>
              </a:ext>
            </a:extLst>
          </p:cNvPr>
          <p:cNvCxnSpPr>
            <a:cxnSpLocks/>
          </p:cNvCxnSpPr>
          <p:nvPr/>
        </p:nvCxnSpPr>
        <p:spPr>
          <a:xfrm>
            <a:off x="8682447" y="2899958"/>
            <a:ext cx="158496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60F1E90-4C2C-49A3-8565-832E786BFC9D}"/>
              </a:ext>
            </a:extLst>
          </p:cNvPr>
          <p:cNvCxnSpPr>
            <a:cxnSpLocks/>
          </p:cNvCxnSpPr>
          <p:nvPr/>
        </p:nvCxnSpPr>
        <p:spPr>
          <a:xfrm>
            <a:off x="10607040" y="4223661"/>
            <a:ext cx="757646"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57A5CCB-84B8-4977-8EE7-F5CCB399FC10}"/>
              </a:ext>
            </a:extLst>
          </p:cNvPr>
          <p:cNvCxnSpPr>
            <a:cxnSpLocks/>
          </p:cNvCxnSpPr>
          <p:nvPr/>
        </p:nvCxnSpPr>
        <p:spPr>
          <a:xfrm>
            <a:off x="8342812" y="4397832"/>
            <a:ext cx="2386148"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C92DF84-8F3D-4DBA-BB51-99BBECB1EDAF}"/>
              </a:ext>
            </a:extLst>
          </p:cNvPr>
          <p:cNvCxnSpPr>
            <a:cxnSpLocks/>
          </p:cNvCxnSpPr>
          <p:nvPr/>
        </p:nvCxnSpPr>
        <p:spPr>
          <a:xfrm>
            <a:off x="8342812" y="6104710"/>
            <a:ext cx="170687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F9547E6-D5B2-484A-B6FC-138598A73D5C}"/>
              </a:ext>
            </a:extLst>
          </p:cNvPr>
          <p:cNvCxnSpPr>
            <a:cxnSpLocks/>
          </p:cNvCxnSpPr>
          <p:nvPr/>
        </p:nvCxnSpPr>
        <p:spPr>
          <a:xfrm>
            <a:off x="9326881" y="6487889"/>
            <a:ext cx="262127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28107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84FC11B-5C10-449E-8DD3-3D1879AF3154}"/>
              </a:ext>
            </a:extLst>
          </p:cNvPr>
          <p:cNvSpPr/>
          <p:nvPr/>
        </p:nvSpPr>
        <p:spPr>
          <a:xfrm>
            <a:off x="200296" y="4360442"/>
            <a:ext cx="11869784"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1" i="1" u="none" strike="noStrike" kern="1200" cap="none" spc="0" normalizeH="0" baseline="0" noProof="0" dirty="0">
                <a:ln>
                  <a:noFill/>
                </a:ln>
                <a:solidFill>
                  <a:prstClr val="black"/>
                </a:solidFill>
                <a:effectLst/>
                <a:uLnTx/>
                <a:uFillTx/>
                <a:latin typeface="Calibri" panose="020F0502020204030204"/>
                <a:ea typeface="+mn-ea"/>
                <a:cs typeface="+mn-cs"/>
              </a:rPr>
              <a:t>Eksperimentaalarendus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2.32 Eksperimentaalarendus on süstemaatiline töö, mis põhineb uurimistegevuse tulemusena saadud teadmistel ja praktilistel kogemustel ning loob uut teadmist eesmärgiga </a:t>
            </a:r>
            <a:r>
              <a:rPr kumimoji="0" lang="et-EE" sz="1600" b="0" i="0" u="sng" strike="noStrike" kern="1200" cap="none" spc="0" normalizeH="0" baseline="0" noProof="0" dirty="0">
                <a:ln>
                  <a:noFill/>
                </a:ln>
                <a:solidFill>
                  <a:srgbClr val="FF0000"/>
                </a:solidFill>
                <a:effectLst/>
                <a:uLnTx/>
                <a:uFillTx/>
                <a:latin typeface="Calibri" panose="020F0502020204030204"/>
                <a:ea typeface="+mn-ea"/>
                <a:cs typeface="+mn-cs"/>
              </a:rPr>
              <a:t>valmistada uusi tooteid, võtta kasutusele uusi protsesse või täiustada olemasolevaid tooteid või protsesse</a:t>
            </a: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2.33 Uute toodete või protsesside väljatöötamine kuulub eksperimentaalarenduse alla juhul, kui see vastab teadus- ja arendustegevust kirjeldavatele tingimustele. Näiteks võib esineda ebaselgus selles, milliseid ressursse on vaja arendusele suunatud teadus- ja arendusprojekti eesmärgi saavutamiseks. Käesolevas käsiraamatus peetakse sõna „arendus” kasutades silmas eksperimentaalarendust. </a:t>
            </a:r>
          </a:p>
        </p:txBody>
      </p:sp>
      <p:sp>
        <p:nvSpPr>
          <p:cNvPr id="7" name="Rectangle 6">
            <a:extLst>
              <a:ext uri="{FF2B5EF4-FFF2-40B4-BE49-F238E27FC236}">
                <a16:creationId xmlns:a16="http://schemas.microsoft.com/office/drawing/2014/main" id="{35B26197-D9D6-47F6-81D4-1DE9E3E013F3}"/>
              </a:ext>
            </a:extLst>
          </p:cNvPr>
          <p:cNvSpPr/>
          <p:nvPr/>
        </p:nvSpPr>
        <p:spPr>
          <a:xfrm>
            <a:off x="330926" y="6457405"/>
            <a:ext cx="458792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Allikas: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hlinkClick r:id="rId2"/>
              </a:rPr>
              <a:t>FrascatiManual2015_2ptk.pdf (etag.ee)</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EE369FB8-A45A-4288-BFF2-E17E6A74FE75}"/>
              </a:ext>
            </a:extLst>
          </p:cNvPr>
          <p:cNvSpPr/>
          <p:nvPr/>
        </p:nvSpPr>
        <p:spPr>
          <a:xfrm>
            <a:off x="200296" y="847147"/>
            <a:ext cx="11399520" cy="304698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1" i="1" u="none" strike="noStrike" kern="1200" cap="none" spc="0" normalizeH="0" baseline="0" noProof="0" dirty="0">
                <a:ln>
                  <a:noFill/>
                </a:ln>
                <a:solidFill>
                  <a:prstClr val="black"/>
                </a:solidFill>
                <a:effectLst/>
                <a:uLnTx/>
                <a:uFillTx/>
                <a:latin typeface="Calibri" panose="020F0502020204030204"/>
                <a:ea typeface="+mn-ea"/>
                <a:cs typeface="+mn-cs"/>
              </a:rPr>
              <a:t>Rakendusuuringud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2.29 Rakendusuuringud on algupärased uuringud uute teadmiste saamiseks, kuid need on suunatud eeskätt kindlale praktilisele eesmärgile.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2.30 Rakendusuuringute eesmärk on leida alusuuringute leidudele võimalikke kasutusalasid või teha kindlaks uusi meetodeid või võimalusi teatud kindlate ja eelnevalt määratletud eesmärkide saavutamiseks. Uuringute käigus lähtutakse olemasolevatest teadmistest ja püütakse neid laiendada selleks, et lahendada tegelikke probleeme. Ettevõtlussektoris on alus- ja rakendusuuringud sageli eristatavad selle järgi, et algatatakse uus projekt, mille eesmärk on uurida alusuuringute paljulubavaid tulemusi (üleminek ettevõttesisese (vt sõnastik) teadus- ja arendustegevuse tulemuste kasutamise pikaajaliselt perspektiivilt </a:t>
            </a:r>
            <a:r>
              <a:rPr kumimoji="0" lang="et-EE" sz="1600" b="0" i="0" u="none" strike="noStrike" kern="1200" cap="none" spc="0" normalizeH="0" baseline="0" noProof="0" dirty="0" err="1">
                <a:ln>
                  <a:noFill/>
                </a:ln>
                <a:solidFill>
                  <a:prstClr val="black"/>
                </a:solidFill>
                <a:effectLst/>
                <a:uLnTx/>
                <a:uFillTx/>
                <a:latin typeface="Calibri" panose="020F0502020204030204"/>
                <a:ea typeface="+mn-ea"/>
                <a:cs typeface="+mn-cs"/>
              </a:rPr>
              <a:t>keskpikale</a:t>
            </a: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 ja lühiperspektiivile).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2.31 Rakendusuuringute tulemused peaksid olema rakendatavad toodetele, toimingutele, meetoditele või süsteemidele. Rakendusuuringud annavad ideedele kasutuskõlbliku kuju. Saadud teadmiste rakendusi võidakse kaitsta intellektuaalomandi kaitse vahenditega, sh salastamisega.</a:t>
            </a:r>
          </a:p>
        </p:txBody>
      </p:sp>
      <p:sp>
        <p:nvSpPr>
          <p:cNvPr id="9" name="TextBox 8">
            <a:extLst>
              <a:ext uri="{FF2B5EF4-FFF2-40B4-BE49-F238E27FC236}">
                <a16:creationId xmlns:a16="http://schemas.microsoft.com/office/drawing/2014/main" id="{58E17EB9-7A09-42ED-A180-2E526905C604}"/>
              </a:ext>
            </a:extLst>
          </p:cNvPr>
          <p:cNvSpPr txBox="1"/>
          <p:nvPr/>
        </p:nvSpPr>
        <p:spPr>
          <a:xfrm>
            <a:off x="426720" y="235131"/>
            <a:ext cx="91440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000" b="1" i="0" u="none" strike="noStrike" kern="1200" cap="none" spc="0" normalizeH="0" baseline="0" noProof="0" dirty="0">
                <a:ln>
                  <a:noFill/>
                </a:ln>
                <a:solidFill>
                  <a:srgbClr val="00B0F0"/>
                </a:solidFill>
                <a:effectLst/>
                <a:uLnTx/>
                <a:uFillTx/>
                <a:latin typeface="Calibri" panose="020F0502020204030204"/>
                <a:ea typeface="+mn-ea"/>
                <a:cs typeface="+mn-cs"/>
              </a:rPr>
              <a:t>RAKENDUSUURING JA EKSPERIMENTAALARENDUS</a:t>
            </a:r>
          </a:p>
        </p:txBody>
      </p:sp>
    </p:spTree>
    <p:extLst>
      <p:ext uri="{BB962C8B-B14F-4D97-AF65-F5344CB8AC3E}">
        <p14:creationId xmlns:p14="http://schemas.microsoft.com/office/powerpoint/2010/main" val="268748519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D3CABDA-C15F-408E-BFB3-1894027540DD}"/>
              </a:ext>
            </a:extLst>
          </p:cNvPr>
          <p:cNvSpPr/>
          <p:nvPr/>
        </p:nvSpPr>
        <p:spPr>
          <a:xfrm>
            <a:off x="426720" y="1201345"/>
            <a:ext cx="11521440" cy="31393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1" i="1" u="none" strike="noStrike" kern="1200" cap="none" spc="0" normalizeH="0" baseline="0" noProof="0" dirty="0">
                <a:ln>
                  <a:noFill/>
                </a:ln>
                <a:solidFill>
                  <a:prstClr val="black"/>
                </a:solidFill>
                <a:effectLst/>
                <a:uLnTx/>
                <a:uFillTx/>
                <a:latin typeface="Calibri" panose="020F0502020204030204"/>
                <a:ea typeface="+mn-ea"/>
                <a:cs typeface="+mn-cs"/>
              </a:rPr>
              <a:t>Eksperimentaalarendus on ainult tootearendusprotsessi üks etapp</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Sellel etapil kontrollitakse üldiste teadmiste rakendatavust konkreetsetel kasutusjuhtudel, mis on vajalikud protsessi edukaks lõpuleviimiseks. </a:t>
            </a:r>
            <a:r>
              <a:rPr kumimoji="0" lang="et-EE" sz="1800" b="0" i="0" u="none" strike="noStrike" kern="1200" cap="none" spc="0" normalizeH="0" baseline="0" noProof="0" dirty="0">
                <a:ln>
                  <a:noFill/>
                </a:ln>
                <a:solidFill>
                  <a:srgbClr val="FF0000"/>
                </a:solidFill>
                <a:effectLst/>
                <a:uLnTx/>
                <a:uFillTx/>
                <a:latin typeface="Calibri" panose="020F0502020204030204"/>
                <a:ea typeface="+mn-ea"/>
                <a:cs typeface="+mn-cs"/>
              </a:rPr>
              <a:t>Eksperimentaalarenduse etapis luuakse uusi teadmisi ning see etapp lõpeb siis, kui teadus- ja arendustegevuse tingimused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(uudsus, ebaselgus, loomingulisus, süstemaatilisus ning </a:t>
            </a:r>
            <a:r>
              <a:rPr kumimoji="0" lang="et-EE" sz="1800" b="0" i="0" u="none" strike="noStrike" kern="1200" cap="none" spc="0" normalizeH="0" baseline="0" noProof="0" dirty="0" err="1">
                <a:ln>
                  <a:noFill/>
                </a:ln>
                <a:solidFill>
                  <a:prstClr val="black"/>
                </a:solidFill>
                <a:effectLst/>
                <a:uLnTx/>
                <a:uFillTx/>
                <a:latin typeface="Calibri" panose="020F0502020204030204"/>
                <a:ea typeface="+mn-ea"/>
                <a:cs typeface="+mn-cs"/>
              </a:rPr>
              <a:t>ülekantavus</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 ja/või korratavus) ei ole enam täidetud. Näiteks uue automudeli arendamise protsessis võidakse kaaluda ja katsetada arendamisel olevas autos teatud uute tehnoloogiate kasutamist: see on eksperimentaalarenduse etapp. Selle käigus saadakse uusi tulemusi, kuna teatud üldistele teadmistele otsitakse uusi rakendusi. Selle lõpptulemus on ettemääramatu / ülekantav, kuna katsete tulemusel võib selguda, et </a:t>
            </a:r>
            <a:r>
              <a:rPr kumimoji="0" lang="et-EE" sz="1800" b="0" i="0" u="none" strike="noStrike" kern="1200" cap="none" spc="0" normalizeH="0" baseline="0" noProof="0" dirty="0">
                <a:ln>
                  <a:noFill/>
                </a:ln>
                <a:solidFill>
                  <a:srgbClr val="FF0000"/>
                </a:solidFill>
                <a:effectLst/>
                <a:uLnTx/>
                <a:uFillTx/>
                <a:latin typeface="Calibri" panose="020F0502020204030204"/>
                <a:ea typeface="+mn-ea"/>
                <a:cs typeface="+mn-cs"/>
              </a:rPr>
              <a:t>pakutud lahendus ei sobi</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 See peab olema loominguline, sest tegevuse käigus püütakse kohandada tehnoloogiat uue kasutusvaldkonna jaoks. </a:t>
            </a:r>
            <a:r>
              <a:rPr kumimoji="0" lang="et-EE" sz="1800" b="0" i="0" u="none" strike="noStrike" kern="1200" cap="none" spc="0" normalizeH="0" baseline="0" noProof="0" dirty="0">
                <a:ln>
                  <a:noFill/>
                </a:ln>
                <a:solidFill>
                  <a:srgbClr val="FF0000"/>
                </a:solidFill>
                <a:effectLst/>
                <a:uLnTx/>
                <a:uFillTx/>
                <a:latin typeface="Calibri" panose="020F0502020204030204"/>
                <a:ea typeface="+mn-ea"/>
                <a:cs typeface="+mn-cs"/>
              </a:rPr>
              <a:t>See eeldab süstematiseerimist, et tõlkida katsete tulemused tehnilisteks soovitusteks, mida oleks võimalik kasutada tootearenduse järgmistes etappides</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6" name="Rectangle 5">
            <a:extLst>
              <a:ext uri="{FF2B5EF4-FFF2-40B4-BE49-F238E27FC236}">
                <a16:creationId xmlns:a16="http://schemas.microsoft.com/office/drawing/2014/main" id="{7FDF2CF3-0A0B-4888-9CF4-FBB57261965B}"/>
              </a:ext>
            </a:extLst>
          </p:cNvPr>
          <p:cNvSpPr/>
          <p:nvPr/>
        </p:nvSpPr>
        <p:spPr>
          <a:xfrm>
            <a:off x="330926" y="6457405"/>
            <a:ext cx="458792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Allikas: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hlinkClick r:id="rId2"/>
              </a:rPr>
              <a:t>FrascatiManual2015_2ptk.pdf (etag.ee)</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F367110A-75B9-4882-A1DE-BEBA9A409F2F}"/>
              </a:ext>
            </a:extLst>
          </p:cNvPr>
          <p:cNvSpPr txBox="1"/>
          <p:nvPr/>
        </p:nvSpPr>
        <p:spPr>
          <a:xfrm>
            <a:off x="426720" y="235131"/>
            <a:ext cx="91440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000" b="1" i="0" u="none" strike="noStrike" kern="1200" cap="none" spc="0" normalizeH="0" baseline="0" noProof="0" dirty="0">
                <a:ln>
                  <a:noFill/>
                </a:ln>
                <a:solidFill>
                  <a:srgbClr val="00B0F0"/>
                </a:solidFill>
                <a:effectLst/>
                <a:uLnTx/>
                <a:uFillTx/>
                <a:latin typeface="Calibri" panose="020F0502020204030204"/>
                <a:ea typeface="+mn-ea"/>
                <a:cs typeface="+mn-cs"/>
              </a:rPr>
              <a:t>EKSPERIMENTAALARENDUS</a:t>
            </a:r>
          </a:p>
        </p:txBody>
      </p:sp>
    </p:spTree>
    <p:extLst>
      <p:ext uri="{BB962C8B-B14F-4D97-AF65-F5344CB8AC3E}">
        <p14:creationId xmlns:p14="http://schemas.microsoft.com/office/powerpoint/2010/main" val="5375019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61A5F62-2CBE-4DA1-A3E0-1C8ED9BA913C}"/>
              </a:ext>
            </a:extLst>
          </p:cNvPr>
          <p:cNvSpPr/>
          <p:nvPr/>
        </p:nvSpPr>
        <p:spPr>
          <a:xfrm>
            <a:off x="174171" y="1249635"/>
            <a:ext cx="11843658" cy="107721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Tulemuse selgusetus on põhitingimus, mis võimaldab eristada näiteks teadus- ja arendustegevuse mõiste alla kuuluvat prototüüpide loomist (kui mudelite abil kontrollitakse tehniliste ideede ja tehnoloogiate toimivust ning esineb suur oht, et need ei osutu praktikas rakendatavaks) ning selle alla mittekuuluvat prototüüpide loomist (kui proovimudeleid valmistatakse tootmise ettevalmistamise käigus tehnilise või õigusliku sertifitseerimise eesmärgil).</a:t>
            </a:r>
          </a:p>
        </p:txBody>
      </p:sp>
      <p:sp>
        <p:nvSpPr>
          <p:cNvPr id="5" name="Rectangle 4">
            <a:extLst>
              <a:ext uri="{FF2B5EF4-FFF2-40B4-BE49-F238E27FC236}">
                <a16:creationId xmlns:a16="http://schemas.microsoft.com/office/drawing/2014/main" id="{5505CAD6-EE89-4694-A356-CB1AC9FB763A}"/>
              </a:ext>
            </a:extLst>
          </p:cNvPr>
          <p:cNvSpPr/>
          <p:nvPr/>
        </p:nvSpPr>
        <p:spPr>
          <a:xfrm>
            <a:off x="174171" y="2476220"/>
            <a:ext cx="11843658" cy="329320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Masinatööstuse valdkonnas on teadus- ja arendustegevus sageli tihedalt seotud projekteerimisega. </a:t>
            </a:r>
            <a:r>
              <a:rPr kumimoji="0" lang="et-EE" sz="1600" b="0" i="0" u="none" strike="noStrike" kern="1200" cap="none" spc="0" normalizeH="0" baseline="0" noProof="0" dirty="0">
                <a:ln>
                  <a:noFill/>
                </a:ln>
                <a:solidFill>
                  <a:srgbClr val="FF0000"/>
                </a:solidFill>
                <a:effectLst/>
                <a:uLnTx/>
                <a:uFillTx/>
                <a:latin typeface="Calibri" panose="020F0502020204030204"/>
                <a:ea typeface="+mn-ea"/>
                <a:cs typeface="+mn-cs"/>
              </a:rPr>
              <a:t>Selle valdkonna väikestes ja keskmise suurusega ettevõtetes (VKE) ei ole tavaliselt eraldi teadus- ja arendusosakonda ning teadus- ja arendustegevus kuulub tihti üldiselt projekteerimise ja joonestamise tegevuste alla. Kui sellises ettevõttes on katseseadmete või prototüüpide koostamiseks ja kasutamiseks vaja arvutusi, projekte, tööjooniseid ja kasutusjuhendeid, siis peaks nende tegemine kuuluma teadus- ja arendustegevuse alla. </a:t>
            </a: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Kui samu asju tehakse selleks, et valmistada ette, rakendada ja säilitada standarditud tootmist (nt rakised, tööpingid) või edendada toodete müüki (nt pakkumiste, voldikute, varuosade kataloogide koostamine), ei ole tegemist teadus- ja arendustegevusega. Esitatud näites on võimalik kindlaks teha mitu teadus- ja arendustegevuse tunnust: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t-EE" sz="1600" b="0" i="0" u="none" strike="noStrike" kern="1200" cap="none" spc="0" normalizeH="0" baseline="0" noProof="0" dirty="0">
                <a:ln>
                  <a:noFill/>
                </a:ln>
                <a:solidFill>
                  <a:srgbClr val="FF0000"/>
                </a:solidFill>
                <a:effectLst/>
                <a:uLnTx/>
                <a:uFillTx/>
                <a:latin typeface="Calibri" panose="020F0502020204030204"/>
                <a:ea typeface="+mn-ea"/>
                <a:cs typeface="+mn-cs"/>
              </a:rPr>
              <a:t>uudsus avaldub uute seadmete potentsiaali uurimises prototüüpide käitamise abil;</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t-EE" sz="1600" b="0" i="0" u="none" strike="noStrike" kern="1200" cap="none" spc="0" normalizeH="0" baseline="0" noProof="0" dirty="0">
                <a:ln>
                  <a:noFill/>
                </a:ln>
                <a:solidFill>
                  <a:srgbClr val="FF0000"/>
                </a:solidFill>
                <a:effectLst/>
                <a:uLnTx/>
                <a:uFillTx/>
                <a:latin typeface="Calibri" panose="020F0502020204030204"/>
                <a:ea typeface="+mn-ea"/>
                <a:cs typeface="+mn-cs"/>
              </a:rPr>
              <a:t>loomingulisus ilmneb valmistatavate uute seadmete projekteerimises;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t-EE" sz="1600" b="0" i="0" u="none" strike="noStrike" kern="1200" cap="none" spc="0" normalizeH="0" baseline="0" noProof="0" dirty="0" err="1">
                <a:ln>
                  <a:noFill/>
                </a:ln>
                <a:solidFill>
                  <a:srgbClr val="FF0000"/>
                </a:solidFill>
                <a:effectLst/>
                <a:uLnTx/>
                <a:uFillTx/>
                <a:latin typeface="Calibri" panose="020F0502020204030204"/>
                <a:ea typeface="+mn-ea"/>
                <a:cs typeface="+mn-cs"/>
              </a:rPr>
              <a:t>ülekantavus</a:t>
            </a:r>
            <a:r>
              <a:rPr kumimoji="0" lang="et-EE" sz="1600" b="0" i="0" u="none" strike="noStrike" kern="1200" cap="none" spc="0" normalizeH="0" baseline="0" noProof="0" dirty="0">
                <a:ln>
                  <a:noFill/>
                </a:ln>
                <a:solidFill>
                  <a:srgbClr val="FF0000"/>
                </a:solidFill>
                <a:effectLst/>
                <a:uLnTx/>
                <a:uFillTx/>
                <a:latin typeface="Calibri" panose="020F0502020204030204"/>
                <a:ea typeface="+mn-ea"/>
                <a:cs typeface="+mn-cs"/>
              </a:rPr>
              <a:t> tekib tänu loodavatele tehnilistele dokumentidele, milles katsetuste tulemused on tõlgitud tootearenduse etapil kasutatavaks teabeks;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t-EE" sz="1600" b="0" i="0" u="none" strike="noStrike" kern="1200" cap="none" spc="0" normalizeH="0" baseline="0" noProof="0" dirty="0">
                <a:ln>
                  <a:noFill/>
                </a:ln>
                <a:solidFill>
                  <a:srgbClr val="FF0000"/>
                </a:solidFill>
                <a:effectLst/>
                <a:uLnTx/>
                <a:uFillTx/>
                <a:latin typeface="Calibri" panose="020F0502020204030204"/>
                <a:ea typeface="+mn-ea"/>
                <a:cs typeface="+mn-cs"/>
              </a:rPr>
              <a:t>süstemaatiline lähenemisviis esineb juhul, kui eespool nimetatud tehnilised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t-EE" sz="1600" b="0" i="0" u="none" strike="noStrike" kern="1200" cap="none" spc="0" normalizeH="0" baseline="0" noProof="0" dirty="0">
                <a:ln>
                  <a:noFill/>
                </a:ln>
                <a:solidFill>
                  <a:srgbClr val="FF0000"/>
                </a:solidFill>
                <a:effectLst/>
                <a:uLnTx/>
                <a:uFillTx/>
                <a:latin typeface="Calibri" panose="020F0502020204030204"/>
                <a:ea typeface="+mn-ea"/>
                <a:cs typeface="+mn-cs"/>
              </a:rPr>
              <a:t>tegevused toimuvad vastavalt põhjalikule projektiplaanile</a:t>
            </a:r>
            <a:r>
              <a:rPr kumimoji="0" lang="et-EE" sz="16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6" name="Rectangle 5">
            <a:extLst>
              <a:ext uri="{FF2B5EF4-FFF2-40B4-BE49-F238E27FC236}">
                <a16:creationId xmlns:a16="http://schemas.microsoft.com/office/drawing/2014/main" id="{E0C8CAB9-605C-4B5E-B772-A063EAAB2DC2}"/>
              </a:ext>
            </a:extLst>
          </p:cNvPr>
          <p:cNvSpPr/>
          <p:nvPr/>
        </p:nvSpPr>
        <p:spPr>
          <a:xfrm>
            <a:off x="330926" y="6457405"/>
            <a:ext cx="458792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Allikas: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hlinkClick r:id="rId2"/>
              </a:rPr>
              <a:t>FrascatiManual2015_2ptk.pdf (etag.ee)</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C11D5F6A-FF9A-4054-9165-8924F836F5A6}"/>
              </a:ext>
            </a:extLst>
          </p:cNvPr>
          <p:cNvSpPr txBox="1"/>
          <p:nvPr/>
        </p:nvSpPr>
        <p:spPr>
          <a:xfrm>
            <a:off x="426720" y="235131"/>
            <a:ext cx="91440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2000" b="1" i="0" u="none" strike="noStrike" kern="1200" cap="none" spc="0" normalizeH="0" baseline="0" noProof="0" dirty="0">
                <a:ln>
                  <a:noFill/>
                </a:ln>
                <a:solidFill>
                  <a:srgbClr val="00B0F0"/>
                </a:solidFill>
                <a:effectLst/>
                <a:uLnTx/>
                <a:uFillTx/>
                <a:latin typeface="Calibri" panose="020F0502020204030204"/>
                <a:ea typeface="+mn-ea"/>
                <a:cs typeface="+mn-cs"/>
              </a:rPr>
              <a:t>PROTOTÜÜBID</a:t>
            </a:r>
          </a:p>
        </p:txBody>
      </p:sp>
    </p:spTree>
    <p:extLst>
      <p:ext uri="{BB962C8B-B14F-4D97-AF65-F5344CB8AC3E}">
        <p14:creationId xmlns:p14="http://schemas.microsoft.com/office/powerpoint/2010/main" val="7800348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1687FC5-B2A5-40F5-8469-0A8FDB0ACBDB}"/>
              </a:ext>
            </a:extLst>
          </p:cNvPr>
          <p:cNvSpPr/>
          <p:nvPr/>
        </p:nvSpPr>
        <p:spPr>
          <a:xfrm>
            <a:off x="187232" y="6348471"/>
            <a:ext cx="11817531"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t-EE" sz="1400" b="0" i="0" u="none" strike="noStrike" kern="1200" cap="none" spc="0" normalizeH="0" baseline="0" noProof="0" dirty="0">
                <a:ln>
                  <a:noFill/>
                </a:ln>
                <a:solidFill>
                  <a:prstClr val="black"/>
                </a:solidFill>
                <a:effectLst/>
                <a:uLnTx/>
                <a:uFillTx/>
                <a:latin typeface="Calibri" panose="020F0502020204030204"/>
                <a:ea typeface="+mn-ea"/>
                <a:cs typeface="+mn-cs"/>
              </a:rPr>
              <a:t>Allikas:</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t-EE" sz="1400" b="0" i="0" u="none" strike="noStrike" kern="1200" cap="none" spc="0" normalizeH="0" baseline="0" noProof="0" dirty="0">
                <a:ln>
                  <a:noFill/>
                </a:ln>
                <a:solidFill>
                  <a:prstClr val="black"/>
                </a:solidFill>
                <a:effectLst/>
                <a:uLnTx/>
                <a:uFillTx/>
                <a:latin typeface="Calibri" panose="020F0502020204030204"/>
                <a:ea typeface="+mn-ea"/>
                <a:cs typeface="+mn-cs"/>
              </a:rPr>
              <a:t>https://www.earto.eu/wp-content/uploads/The_TRL_Scale_as_a_R_I_Policy_Tool_-_EARTO_Recommendations_-_Final.pdf</a:t>
            </a:r>
          </a:p>
        </p:txBody>
      </p:sp>
      <p:sp>
        <p:nvSpPr>
          <p:cNvPr id="6" name="Rectangle 5">
            <a:extLst>
              <a:ext uri="{FF2B5EF4-FFF2-40B4-BE49-F238E27FC236}">
                <a16:creationId xmlns:a16="http://schemas.microsoft.com/office/drawing/2014/main" id="{EFDA4925-FB2F-41C1-99B2-AE44F4362C90}"/>
              </a:ext>
            </a:extLst>
          </p:cNvPr>
          <p:cNvSpPr/>
          <p:nvPr/>
        </p:nvSpPr>
        <p:spPr>
          <a:xfrm>
            <a:off x="505097" y="287383"/>
            <a:ext cx="7768045"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00B0F0"/>
                </a:solidFill>
                <a:effectLst/>
                <a:uLnTx/>
                <a:uFillTx/>
                <a:latin typeface="Calibri" panose="020F0502020204030204"/>
                <a:ea typeface="+mn-ea"/>
                <a:cs typeface="+mn-cs"/>
              </a:rPr>
              <a:t>Tehnoloogia</a:t>
            </a:r>
            <a:r>
              <a:rPr kumimoji="0" lang="en-US" sz="2000" b="1" i="0" u="none" strike="noStrike" kern="1200" cap="none" spc="0" normalizeH="0" baseline="0" noProof="0" dirty="0">
                <a:ln>
                  <a:noFill/>
                </a:ln>
                <a:solidFill>
                  <a:srgbClr val="00B0F0"/>
                </a:solidFill>
                <a:effectLst/>
                <a:uLnTx/>
                <a:uFillTx/>
                <a:latin typeface="Calibri" panose="020F0502020204030204"/>
                <a:ea typeface="+mn-ea"/>
                <a:cs typeface="+mn-cs"/>
              </a:rPr>
              <a:t> </a:t>
            </a:r>
            <a:r>
              <a:rPr kumimoji="0" lang="en-US" sz="2000" b="1" i="0" u="none" strike="noStrike" kern="1200" cap="none" spc="0" normalizeH="0" baseline="0" noProof="0" dirty="0" err="1">
                <a:ln>
                  <a:noFill/>
                </a:ln>
                <a:solidFill>
                  <a:srgbClr val="00B0F0"/>
                </a:solidFill>
                <a:effectLst/>
                <a:uLnTx/>
                <a:uFillTx/>
                <a:latin typeface="Calibri" panose="020F0502020204030204"/>
                <a:ea typeface="+mn-ea"/>
                <a:cs typeface="+mn-cs"/>
              </a:rPr>
              <a:t>valmidusastmed</a:t>
            </a:r>
            <a:r>
              <a:rPr kumimoji="0" lang="en-US" sz="2000" b="1" i="0" u="none" strike="noStrike" kern="1200" cap="none" spc="0" normalizeH="0" baseline="0" noProof="0" dirty="0">
                <a:ln>
                  <a:noFill/>
                </a:ln>
                <a:solidFill>
                  <a:srgbClr val="00B0F0"/>
                </a:solidFill>
                <a:effectLst/>
                <a:uLnTx/>
                <a:uFillTx/>
                <a:latin typeface="Calibri" panose="020F0502020204030204"/>
                <a:ea typeface="+mn-ea"/>
                <a:cs typeface="+mn-cs"/>
              </a:rPr>
              <a:t> EARTO </a:t>
            </a:r>
            <a:r>
              <a:rPr kumimoji="0" lang="en-US" sz="2000" b="1" i="0" u="none" strike="noStrike" kern="1200" cap="none" spc="0" normalizeH="0" baseline="0" noProof="0" dirty="0" err="1">
                <a:ln>
                  <a:noFill/>
                </a:ln>
                <a:solidFill>
                  <a:srgbClr val="00B0F0"/>
                </a:solidFill>
                <a:effectLst/>
                <a:uLnTx/>
                <a:uFillTx/>
                <a:latin typeface="Calibri" panose="020F0502020204030204"/>
                <a:ea typeface="+mn-ea"/>
                <a:cs typeface="+mn-cs"/>
              </a:rPr>
              <a:t>tõlgenduses</a:t>
            </a:r>
            <a:endParaRPr kumimoji="0" lang="en-US" sz="2000" b="1" i="0" u="none" strike="noStrike" kern="1200" cap="none" spc="0" normalizeH="0" baseline="0" noProof="0" dirty="0">
              <a:ln>
                <a:noFill/>
              </a:ln>
              <a:solidFill>
                <a:srgbClr val="00B0F0"/>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D2938B78-7D55-4FAF-AF79-12E41683EBA7}"/>
              </a:ext>
            </a:extLst>
          </p:cNvPr>
          <p:cNvSpPr/>
          <p:nvPr/>
        </p:nvSpPr>
        <p:spPr>
          <a:xfrm>
            <a:off x="627955" y="941964"/>
            <a:ext cx="9369481"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Tehnoloogi</a:t>
            </a:r>
            <a:r>
              <a:rPr kumimoji="0" lang="et-EE" sz="1800" b="0" i="0" u="none" strike="noStrike" kern="1200" cap="none" spc="0" normalizeH="0" baseline="0" noProof="0" dirty="0" err="1">
                <a:ln>
                  <a:noFill/>
                </a:ln>
                <a:solidFill>
                  <a:prstClr val="black"/>
                </a:solidFill>
                <a:effectLst/>
                <a:uLnTx/>
                <a:uFillTx/>
                <a:latin typeface="Calibri" panose="020F0502020204030204"/>
                <a:ea typeface="+mn-ea"/>
                <a:cs typeface="+mn-cs"/>
              </a:rPr>
              <a:t>lise</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 valmisoleku tasemed (TVT)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t-EE" sz="18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800" b="0" i="1" u="none" strike="noStrike" kern="1200" cap="none" spc="0" normalizeH="0" baseline="0" noProof="0" dirty="0" err="1">
                <a:ln>
                  <a:noFill/>
                </a:ln>
                <a:solidFill>
                  <a:prstClr val="black"/>
                </a:solidFill>
                <a:effectLst/>
                <a:uLnTx/>
                <a:uFillTx/>
                <a:latin typeface="Calibri" panose="020F0502020204030204"/>
                <a:ea typeface="+mn-ea"/>
                <a:cs typeface="+mn-cs"/>
              </a:rPr>
              <a:t>echnology</a:t>
            </a:r>
            <a:r>
              <a:rPr kumimoji="0" lang="et-EE" sz="1800" b="0" i="1" u="none" strike="noStrike" kern="1200" cap="none" spc="0" normalizeH="0" baseline="0" noProof="0" dirty="0">
                <a:ln>
                  <a:noFill/>
                </a:ln>
                <a:solidFill>
                  <a:prstClr val="black"/>
                </a:solidFill>
                <a:effectLst/>
                <a:uLnTx/>
                <a:uFillTx/>
                <a:latin typeface="Calibri" panose="020F0502020204030204"/>
                <a:ea typeface="+mn-ea"/>
                <a:cs typeface="+mn-cs"/>
              </a:rPr>
              <a:t> R</a:t>
            </a:r>
            <a:r>
              <a:rPr kumimoji="0" lang="en-US" sz="1800" b="0" i="1" u="none" strike="noStrike" kern="1200" cap="none" spc="0" normalizeH="0" baseline="0" noProof="0" dirty="0" err="1">
                <a:ln>
                  <a:noFill/>
                </a:ln>
                <a:solidFill>
                  <a:prstClr val="black"/>
                </a:solidFill>
                <a:effectLst/>
                <a:uLnTx/>
                <a:uFillTx/>
                <a:latin typeface="Calibri" panose="020F0502020204030204"/>
                <a:ea typeface="+mn-ea"/>
                <a:cs typeface="+mn-cs"/>
              </a:rPr>
              <a:t>eadiness</a:t>
            </a:r>
            <a:r>
              <a:rPr kumimoji="0" lang="et-EE" sz="1800" b="0" i="1" u="none" strike="noStrike" kern="1200" cap="none" spc="0" normalizeH="0" baseline="0" noProof="0" dirty="0">
                <a:ln>
                  <a:noFill/>
                </a:ln>
                <a:solidFill>
                  <a:prstClr val="black"/>
                </a:solidFill>
                <a:effectLst/>
                <a:uLnTx/>
                <a:uFillTx/>
                <a:latin typeface="Calibri" panose="020F0502020204030204"/>
                <a:ea typeface="+mn-ea"/>
                <a:cs typeface="+mn-cs"/>
              </a:rPr>
              <a:t> L</a:t>
            </a:r>
            <a:r>
              <a:rPr kumimoji="0" lang="en-US" sz="1800" b="0" i="1" u="none" strike="noStrike" kern="1200" cap="none" spc="0" normalizeH="0" baseline="0" noProof="0" dirty="0" err="1">
                <a:ln>
                  <a:noFill/>
                </a:ln>
                <a:solidFill>
                  <a:prstClr val="black"/>
                </a:solidFill>
                <a:effectLst/>
                <a:uLnTx/>
                <a:uFillTx/>
                <a:latin typeface="Calibri" panose="020F0502020204030204"/>
                <a:ea typeface="+mn-ea"/>
                <a:cs typeface="+mn-cs"/>
              </a:rPr>
              <a:t>evels</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(TRL)</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EARTO –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European Association of Research and Technology </a:t>
            </a:r>
            <a:r>
              <a:rPr kumimoji="0" lang="en-US" sz="1800" b="0" i="1" u="none" strike="noStrike" kern="1200" cap="none" spc="0" normalizeH="0" baseline="0" noProof="0" dirty="0" err="1">
                <a:ln>
                  <a:noFill/>
                </a:ln>
                <a:solidFill>
                  <a:prstClr val="black"/>
                </a:solidFill>
                <a:effectLst/>
                <a:uLnTx/>
                <a:uFillTx/>
                <a:latin typeface="Calibri" panose="020F0502020204030204"/>
                <a:ea typeface="+mn-ea"/>
                <a:cs typeface="+mn-cs"/>
              </a:rPr>
              <a:t>Organisations</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fi-FI" sz="1800" b="0" i="0" u="none" strike="noStrike" kern="1200" cap="none" spc="0" normalizeH="0" baseline="0" noProof="0" dirty="0" err="1">
                <a:ln>
                  <a:noFill/>
                </a:ln>
                <a:solidFill>
                  <a:prstClr val="black"/>
                </a:solidFill>
                <a:effectLst/>
                <a:uLnTx/>
                <a:uFillTx/>
                <a:latin typeface="Calibri" panose="020F0502020204030204"/>
                <a:ea typeface="+mn-ea"/>
                <a:cs typeface="+mn-cs"/>
              </a:rPr>
              <a:t>Euroopa</a:t>
            </a:r>
            <a:r>
              <a:rPr kumimoji="0" lang="fi-FI"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fi-FI" sz="1800" b="0" i="0" u="none" strike="noStrike" kern="1200" cap="none" spc="0" normalizeH="0" baseline="0" noProof="0" dirty="0" err="1">
                <a:ln>
                  <a:noFill/>
                </a:ln>
                <a:solidFill>
                  <a:prstClr val="black"/>
                </a:solidFill>
                <a:effectLst/>
                <a:uLnTx/>
                <a:uFillTx/>
                <a:latin typeface="Calibri" panose="020F0502020204030204"/>
                <a:ea typeface="+mn-ea"/>
                <a:cs typeface="+mn-cs"/>
              </a:rPr>
              <a:t>Teadus</a:t>
            </a:r>
            <a:r>
              <a:rPr kumimoji="0" lang="fi-FI" sz="1800" b="0" i="0" u="none" strike="noStrike" kern="1200" cap="none" spc="0" normalizeH="0" baseline="0" noProof="0" dirty="0">
                <a:ln>
                  <a:noFill/>
                </a:ln>
                <a:solidFill>
                  <a:prstClr val="black"/>
                </a:solidFill>
                <a:effectLst/>
                <a:uLnTx/>
                <a:uFillTx/>
                <a:latin typeface="Calibri" panose="020F0502020204030204"/>
                <a:ea typeface="+mn-ea"/>
                <a:cs typeface="+mn-cs"/>
              </a:rPr>
              <a:t>- ja </a:t>
            </a:r>
            <a:r>
              <a:rPr kumimoji="0" lang="fi-FI" sz="1800" b="0" i="0" u="none" strike="noStrike" kern="1200" cap="none" spc="0" normalizeH="0" baseline="0" noProof="0" dirty="0" err="1">
                <a:ln>
                  <a:noFill/>
                </a:ln>
                <a:solidFill>
                  <a:prstClr val="black"/>
                </a:solidFill>
                <a:effectLst/>
                <a:uLnTx/>
                <a:uFillTx/>
                <a:latin typeface="Calibri" panose="020F0502020204030204"/>
                <a:ea typeface="+mn-ea"/>
                <a:cs typeface="+mn-cs"/>
              </a:rPr>
              <a:t>Tehnoloogiaorganisatsioonide</a:t>
            </a:r>
            <a:r>
              <a:rPr kumimoji="0" lang="fi-FI"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fi-FI" sz="1800" b="0" i="0" u="none" strike="noStrike" kern="1200" cap="none" spc="0" normalizeH="0" baseline="0" noProof="0" dirty="0" err="1">
                <a:ln>
                  <a:noFill/>
                </a:ln>
                <a:solidFill>
                  <a:prstClr val="black"/>
                </a:solidFill>
                <a:effectLst/>
                <a:uLnTx/>
                <a:uFillTx/>
                <a:latin typeface="Calibri" panose="020F0502020204030204"/>
                <a:ea typeface="+mn-ea"/>
                <a:cs typeface="+mn-cs"/>
              </a:rPr>
              <a:t>Assotsiatsioon</a:t>
            </a: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Left Brace 1">
            <a:extLst>
              <a:ext uri="{FF2B5EF4-FFF2-40B4-BE49-F238E27FC236}">
                <a16:creationId xmlns:a16="http://schemas.microsoft.com/office/drawing/2014/main" id="{BA189840-59DE-466B-A002-B1ADE6926884}"/>
              </a:ext>
            </a:extLst>
          </p:cNvPr>
          <p:cNvSpPr/>
          <p:nvPr/>
        </p:nvSpPr>
        <p:spPr>
          <a:xfrm rot="16200000">
            <a:off x="5351575" y="2291977"/>
            <a:ext cx="1393370" cy="5940064"/>
          </a:xfrm>
          <a:custGeom>
            <a:avLst/>
            <a:gdLst>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24765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200025 w 1393370"/>
              <a:gd name="connsiteY3" fmla="*/ 2949878 h 5940064"/>
              <a:gd name="connsiteX4" fmla="*/ 696685 w 1393370"/>
              <a:gd name="connsiteY4" fmla="*/ 2226619 h 5940064"/>
              <a:gd name="connsiteX5" fmla="*/ 696685 w 1393370"/>
              <a:gd name="connsiteY5" fmla="*/ 7042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200025 w 1393370"/>
              <a:gd name="connsiteY3" fmla="*/ 2949878 h 5940064"/>
              <a:gd name="connsiteX4" fmla="*/ 696685 w 1393370"/>
              <a:gd name="connsiteY4" fmla="*/ 2226619 h 5940064"/>
              <a:gd name="connsiteX5" fmla="*/ 696685 w 1393370"/>
              <a:gd name="connsiteY5" fmla="*/ 7042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696685 w 1393370"/>
              <a:gd name="connsiteY2" fmla="*/ 3635037 h 5940064"/>
              <a:gd name="connsiteX3" fmla="*/ 200025 w 1393370"/>
              <a:gd name="connsiteY3" fmla="*/ 2949878 h 5940064"/>
              <a:gd name="connsiteX4" fmla="*/ 696685 w 1393370"/>
              <a:gd name="connsiteY4" fmla="*/ 2226619 h 5940064"/>
              <a:gd name="connsiteX5" fmla="*/ 696685 w 1393370"/>
              <a:gd name="connsiteY5" fmla="*/ 7042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753835 w 1393370"/>
              <a:gd name="connsiteY2" fmla="*/ 3615987 h 5940064"/>
              <a:gd name="connsiteX3" fmla="*/ 200025 w 1393370"/>
              <a:gd name="connsiteY3" fmla="*/ 2949878 h 5940064"/>
              <a:gd name="connsiteX4" fmla="*/ 696685 w 1393370"/>
              <a:gd name="connsiteY4" fmla="*/ 2226619 h 5940064"/>
              <a:gd name="connsiteX5" fmla="*/ 696685 w 1393370"/>
              <a:gd name="connsiteY5" fmla="*/ 7042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753835 w 1393370"/>
              <a:gd name="connsiteY2" fmla="*/ 3615987 h 5940064"/>
              <a:gd name="connsiteX3" fmla="*/ 200025 w 1393370"/>
              <a:gd name="connsiteY3" fmla="*/ 2949878 h 5940064"/>
              <a:gd name="connsiteX4" fmla="*/ 696685 w 1393370"/>
              <a:gd name="connsiteY4" fmla="*/ 222661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753835 w 1393370"/>
              <a:gd name="connsiteY2" fmla="*/ 3615987 h 5940064"/>
              <a:gd name="connsiteX3" fmla="*/ 200025 w 1393370"/>
              <a:gd name="connsiteY3" fmla="*/ 2949878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849085 w 1393370"/>
              <a:gd name="connsiteY2" fmla="*/ 3577887 h 5940064"/>
              <a:gd name="connsiteX3" fmla="*/ 200025 w 1393370"/>
              <a:gd name="connsiteY3" fmla="*/ 2949878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849085 w 1393370"/>
              <a:gd name="connsiteY2" fmla="*/ 3577887 h 5940064"/>
              <a:gd name="connsiteX3" fmla="*/ 466725 w 1393370"/>
              <a:gd name="connsiteY3" fmla="*/ 2940353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849085 w 1393370"/>
              <a:gd name="connsiteY2" fmla="*/ 3577887 h 5940064"/>
              <a:gd name="connsiteX3" fmla="*/ 257175 w 1393370"/>
              <a:gd name="connsiteY3" fmla="*/ 2949878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87185 w 1393370"/>
              <a:gd name="connsiteY1" fmla="*/ 5207280 h 5940064"/>
              <a:gd name="connsiteX2" fmla="*/ 849085 w 1393370"/>
              <a:gd name="connsiteY2" fmla="*/ 3577887 h 5940064"/>
              <a:gd name="connsiteX3" fmla="*/ 114300 w 1393370"/>
              <a:gd name="connsiteY3" fmla="*/ 2940353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849085 w 1393370"/>
              <a:gd name="connsiteY2" fmla="*/ 3577887 h 5940064"/>
              <a:gd name="connsiteX3" fmla="*/ 114300 w 1393370"/>
              <a:gd name="connsiteY3" fmla="*/ 2940353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763360 w 1393370"/>
              <a:gd name="connsiteY2" fmla="*/ 3577887 h 5940064"/>
              <a:gd name="connsiteX3" fmla="*/ 114300 w 1393370"/>
              <a:gd name="connsiteY3" fmla="*/ 2940353 h 5940064"/>
              <a:gd name="connsiteX4" fmla="*/ 820510 w 1393370"/>
              <a:gd name="connsiteY4" fmla="*/ 2245669 h 5940064"/>
              <a:gd name="connsiteX5" fmla="*/ 868135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763360 w 1393370"/>
              <a:gd name="connsiteY2" fmla="*/ 3577887 h 5940064"/>
              <a:gd name="connsiteX3" fmla="*/ 114300 w 1393370"/>
              <a:gd name="connsiteY3" fmla="*/ 2940353 h 5940064"/>
              <a:gd name="connsiteX4" fmla="*/ 820510 w 1393370"/>
              <a:gd name="connsiteY4" fmla="*/ 2245669 h 5940064"/>
              <a:gd name="connsiteX5" fmla="*/ 820510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763360 w 1393370"/>
              <a:gd name="connsiteY2" fmla="*/ 3577887 h 5940064"/>
              <a:gd name="connsiteX3" fmla="*/ 114300 w 1393370"/>
              <a:gd name="connsiteY3" fmla="*/ 2940353 h 5940064"/>
              <a:gd name="connsiteX4" fmla="*/ 772885 w 1393370"/>
              <a:gd name="connsiteY4" fmla="*/ 2245669 h 5940064"/>
              <a:gd name="connsiteX5" fmla="*/ 820510 w 1393370"/>
              <a:gd name="connsiteY5" fmla="*/ 732784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763360 w 1393370"/>
              <a:gd name="connsiteY2" fmla="*/ 3577887 h 5940064"/>
              <a:gd name="connsiteX3" fmla="*/ 114300 w 1393370"/>
              <a:gd name="connsiteY3" fmla="*/ 2940353 h 5940064"/>
              <a:gd name="connsiteX4" fmla="*/ 772885 w 1393370"/>
              <a:gd name="connsiteY4" fmla="*/ 2245669 h 5940064"/>
              <a:gd name="connsiteX5" fmla="*/ 791935 w 1393370"/>
              <a:gd name="connsiteY5" fmla="*/ 7423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763360 w 1393370"/>
              <a:gd name="connsiteY2" fmla="*/ 3577887 h 5940064"/>
              <a:gd name="connsiteX3" fmla="*/ 114300 w 1393370"/>
              <a:gd name="connsiteY3" fmla="*/ 2940353 h 5940064"/>
              <a:gd name="connsiteX4" fmla="*/ 744310 w 1393370"/>
              <a:gd name="connsiteY4" fmla="*/ 2293294 h 5940064"/>
              <a:gd name="connsiteX5" fmla="*/ 791935 w 1393370"/>
              <a:gd name="connsiteY5" fmla="*/ 742309 h 5940064"/>
              <a:gd name="connsiteX6" fmla="*/ 1393370 w 1393370"/>
              <a:gd name="connsiteY6" fmla="*/ 0 h 5940064"/>
              <a:gd name="connsiteX0" fmla="*/ 1393370 w 1393370"/>
              <a:gd name="connsiteY0" fmla="*/ 5940064 h 5940064"/>
              <a:gd name="connsiteX1" fmla="*/ 696685 w 1393370"/>
              <a:gd name="connsiteY1" fmla="*/ 5235855 h 5940064"/>
              <a:gd name="connsiteX2" fmla="*/ 696685 w 1393370"/>
              <a:gd name="connsiteY2" fmla="*/ 3635037 h 5940064"/>
              <a:gd name="connsiteX3" fmla="*/ 0 w 1393370"/>
              <a:gd name="connsiteY3" fmla="*/ 2930828 h 5940064"/>
              <a:gd name="connsiteX4" fmla="*/ 696685 w 1393370"/>
              <a:gd name="connsiteY4" fmla="*/ 2226619 h 5940064"/>
              <a:gd name="connsiteX5" fmla="*/ 696685 w 1393370"/>
              <a:gd name="connsiteY5" fmla="*/ 704209 h 5940064"/>
              <a:gd name="connsiteX6" fmla="*/ 1393370 w 1393370"/>
              <a:gd name="connsiteY6" fmla="*/ 0 h 5940064"/>
              <a:gd name="connsiteX7" fmla="*/ 1393370 w 1393370"/>
              <a:gd name="connsiteY7" fmla="*/ 5940064 h 5940064"/>
              <a:gd name="connsiteX0" fmla="*/ 1393370 w 1393370"/>
              <a:gd name="connsiteY0" fmla="*/ 5940064 h 5940064"/>
              <a:gd name="connsiteX1" fmla="*/ 820510 w 1393370"/>
              <a:gd name="connsiteY1" fmla="*/ 5226330 h 5940064"/>
              <a:gd name="connsiteX2" fmla="*/ 763360 w 1393370"/>
              <a:gd name="connsiteY2" fmla="*/ 3635037 h 5940064"/>
              <a:gd name="connsiteX3" fmla="*/ 114300 w 1393370"/>
              <a:gd name="connsiteY3" fmla="*/ 2940353 h 5940064"/>
              <a:gd name="connsiteX4" fmla="*/ 744310 w 1393370"/>
              <a:gd name="connsiteY4" fmla="*/ 2293294 h 5940064"/>
              <a:gd name="connsiteX5" fmla="*/ 791935 w 1393370"/>
              <a:gd name="connsiteY5" fmla="*/ 742309 h 5940064"/>
              <a:gd name="connsiteX6" fmla="*/ 1393370 w 1393370"/>
              <a:gd name="connsiteY6" fmla="*/ 0 h 594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370" h="5940064" stroke="0" extrusionOk="0">
                <a:moveTo>
                  <a:pt x="1393370" y="5940064"/>
                </a:moveTo>
                <a:cubicBezTo>
                  <a:pt x="1008601" y="5940064"/>
                  <a:pt x="696685" y="5624779"/>
                  <a:pt x="696685" y="5235855"/>
                </a:cubicBezTo>
                <a:lnTo>
                  <a:pt x="696685" y="3635037"/>
                </a:lnTo>
                <a:cubicBezTo>
                  <a:pt x="696685" y="3246113"/>
                  <a:pt x="384769" y="2930828"/>
                  <a:pt x="0" y="2930828"/>
                </a:cubicBezTo>
                <a:cubicBezTo>
                  <a:pt x="384769" y="2930828"/>
                  <a:pt x="696685" y="2615543"/>
                  <a:pt x="696685" y="2226619"/>
                </a:cubicBezTo>
                <a:lnTo>
                  <a:pt x="696685" y="704209"/>
                </a:lnTo>
                <a:cubicBezTo>
                  <a:pt x="696685" y="315285"/>
                  <a:pt x="1008601" y="0"/>
                  <a:pt x="1393370" y="0"/>
                </a:cubicBezTo>
                <a:lnTo>
                  <a:pt x="1393370" y="5940064"/>
                </a:lnTo>
                <a:close/>
              </a:path>
              <a:path w="1393370" h="5940064" fill="none">
                <a:moveTo>
                  <a:pt x="1393370" y="5940064"/>
                </a:moveTo>
                <a:cubicBezTo>
                  <a:pt x="1008601" y="5940064"/>
                  <a:pt x="820510" y="5615254"/>
                  <a:pt x="820510" y="5226330"/>
                </a:cubicBezTo>
                <a:lnTo>
                  <a:pt x="763360" y="3635037"/>
                </a:lnTo>
                <a:cubicBezTo>
                  <a:pt x="763360" y="3246113"/>
                  <a:pt x="117475" y="3163977"/>
                  <a:pt x="114300" y="2940353"/>
                </a:cubicBezTo>
                <a:cubicBezTo>
                  <a:pt x="111125" y="2716729"/>
                  <a:pt x="744310" y="2682218"/>
                  <a:pt x="744310" y="2293294"/>
                </a:cubicBezTo>
                <a:lnTo>
                  <a:pt x="791935" y="742309"/>
                </a:lnTo>
                <a:cubicBezTo>
                  <a:pt x="791935" y="353385"/>
                  <a:pt x="1008601" y="0"/>
                  <a:pt x="1393370" y="0"/>
                </a:cubicBezTo>
              </a:path>
            </a:pathLst>
          </a:custGeom>
          <a:ln w="38100">
            <a:solidFill>
              <a:srgbClr val="00B0F0">
                <a:alpha val="38039"/>
              </a:srgb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t-EE"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DEA4630B-142B-4F49-AEC4-8E7BB861D29F}"/>
              </a:ext>
            </a:extLst>
          </p:cNvPr>
          <p:cNvSpPr txBox="1"/>
          <p:nvPr/>
        </p:nvSpPr>
        <p:spPr>
          <a:xfrm>
            <a:off x="5669382" y="5347796"/>
            <a:ext cx="85323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rPr>
              <a:t>RU</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t>
            </a:r>
            <a:endParaRPr kumimoji="0" lang="et-EE"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B12BA68B-9517-4E31-82C2-9EF1A8D483EC}"/>
              </a:ext>
            </a:extLst>
          </p:cNvPr>
          <p:cNvSpPr txBox="1"/>
          <p:nvPr/>
        </p:nvSpPr>
        <p:spPr>
          <a:xfrm>
            <a:off x="1221035" y="2361832"/>
            <a:ext cx="9749927"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Joonis</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5: EARTO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tõlgendus</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TRL’i</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skaalast</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mis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ühendab</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tootmisvalmiduse</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ja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mittetehnoloogilised</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aspektid</a:t>
            </a:r>
            <a:r>
              <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en-US"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kasutades</a:t>
            </a:r>
            <a:r>
              <a:rPr kumimoji="0" lang="de-DE"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de-DE" sz="1600" b="1" i="0" u="sng" strike="noStrike" kern="1200" cap="none" spc="0" normalizeH="0" baseline="0" noProof="0" dirty="0" err="1">
                <a:ln>
                  <a:noFill/>
                </a:ln>
                <a:solidFill>
                  <a:prstClr val="white">
                    <a:lumMod val="50000"/>
                  </a:prstClr>
                </a:solidFill>
                <a:effectLst/>
                <a:uLnTx/>
                <a:uFillTx/>
                <a:latin typeface="Calibri" panose="020F0502020204030204"/>
                <a:ea typeface="+mn-ea"/>
                <a:cs typeface="+mn-cs"/>
              </a:rPr>
              <a:t>multitehnoloogilisi</a:t>
            </a:r>
            <a:r>
              <a:rPr kumimoji="0" lang="de-DE"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 </a:t>
            </a:r>
            <a:r>
              <a:rPr kumimoji="0" lang="et-EE"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rPr>
              <a:t>adaptsioone</a:t>
            </a:r>
            <a:endParaRPr kumimoji="0" lang="en-US" sz="1600" b="1" i="0" u="sng"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aphicFrame>
        <p:nvGraphicFramePr>
          <p:cNvPr id="11" name="Table 11">
            <a:extLst>
              <a:ext uri="{FF2B5EF4-FFF2-40B4-BE49-F238E27FC236}">
                <a16:creationId xmlns:a16="http://schemas.microsoft.com/office/drawing/2014/main" id="{8E7440C5-E666-4946-A022-750FDC0F273F}"/>
              </a:ext>
            </a:extLst>
          </p:cNvPr>
          <p:cNvGraphicFramePr>
            <a:graphicFrameLocks noGrp="1"/>
          </p:cNvGraphicFramePr>
          <p:nvPr/>
        </p:nvGraphicFramePr>
        <p:xfrm>
          <a:off x="627955" y="3451500"/>
          <a:ext cx="10840599" cy="1005840"/>
        </p:xfrm>
        <a:graphic>
          <a:graphicData uri="http://schemas.openxmlformats.org/drawingml/2006/table">
            <a:tbl>
              <a:tblPr firstRow="1" bandRow="1">
                <a:tableStyleId>{5C22544A-7EE6-4342-B048-85BDC9FD1C3A}</a:tableStyleId>
              </a:tblPr>
              <a:tblGrid>
                <a:gridCol w="1204511">
                  <a:extLst>
                    <a:ext uri="{9D8B030D-6E8A-4147-A177-3AD203B41FA5}">
                      <a16:colId xmlns:a16="http://schemas.microsoft.com/office/drawing/2014/main" val="2634429322"/>
                    </a:ext>
                  </a:extLst>
                </a:gridCol>
                <a:gridCol w="1204511">
                  <a:extLst>
                    <a:ext uri="{9D8B030D-6E8A-4147-A177-3AD203B41FA5}">
                      <a16:colId xmlns:a16="http://schemas.microsoft.com/office/drawing/2014/main" val="81855854"/>
                    </a:ext>
                  </a:extLst>
                </a:gridCol>
                <a:gridCol w="1204511">
                  <a:extLst>
                    <a:ext uri="{9D8B030D-6E8A-4147-A177-3AD203B41FA5}">
                      <a16:colId xmlns:a16="http://schemas.microsoft.com/office/drawing/2014/main" val="1839310559"/>
                    </a:ext>
                  </a:extLst>
                </a:gridCol>
                <a:gridCol w="1204511">
                  <a:extLst>
                    <a:ext uri="{9D8B030D-6E8A-4147-A177-3AD203B41FA5}">
                      <a16:colId xmlns:a16="http://schemas.microsoft.com/office/drawing/2014/main" val="2318946382"/>
                    </a:ext>
                  </a:extLst>
                </a:gridCol>
                <a:gridCol w="1204511">
                  <a:extLst>
                    <a:ext uri="{9D8B030D-6E8A-4147-A177-3AD203B41FA5}">
                      <a16:colId xmlns:a16="http://schemas.microsoft.com/office/drawing/2014/main" val="3245077527"/>
                    </a:ext>
                  </a:extLst>
                </a:gridCol>
                <a:gridCol w="1204511">
                  <a:extLst>
                    <a:ext uri="{9D8B030D-6E8A-4147-A177-3AD203B41FA5}">
                      <a16:colId xmlns:a16="http://schemas.microsoft.com/office/drawing/2014/main" val="3772387787"/>
                    </a:ext>
                  </a:extLst>
                </a:gridCol>
                <a:gridCol w="1204511">
                  <a:extLst>
                    <a:ext uri="{9D8B030D-6E8A-4147-A177-3AD203B41FA5}">
                      <a16:colId xmlns:a16="http://schemas.microsoft.com/office/drawing/2014/main" val="3459875909"/>
                    </a:ext>
                  </a:extLst>
                </a:gridCol>
                <a:gridCol w="1204511">
                  <a:extLst>
                    <a:ext uri="{9D8B030D-6E8A-4147-A177-3AD203B41FA5}">
                      <a16:colId xmlns:a16="http://schemas.microsoft.com/office/drawing/2014/main" val="2332409202"/>
                    </a:ext>
                  </a:extLst>
                </a:gridCol>
                <a:gridCol w="1204511">
                  <a:extLst>
                    <a:ext uri="{9D8B030D-6E8A-4147-A177-3AD203B41FA5}">
                      <a16:colId xmlns:a16="http://schemas.microsoft.com/office/drawing/2014/main" val="2367883082"/>
                    </a:ext>
                  </a:extLst>
                </a:gridCol>
              </a:tblGrid>
              <a:tr h="975876">
                <a:tc>
                  <a:txBody>
                    <a:bodyPr/>
                    <a:lstStyle/>
                    <a:p>
                      <a:r>
                        <a:rPr lang="en-US" sz="1200" dirty="0" err="1">
                          <a:solidFill>
                            <a:schemeClr val="tx1"/>
                          </a:solidFill>
                        </a:rPr>
                        <a:t>Vaadeldakse</a:t>
                      </a:r>
                      <a:r>
                        <a:rPr lang="en-US" sz="1200" dirty="0">
                          <a:solidFill>
                            <a:schemeClr val="tx1"/>
                          </a:solidFill>
                        </a:rPr>
                        <a:t> </a:t>
                      </a:r>
                    </a:p>
                    <a:p>
                      <a:r>
                        <a:rPr lang="en-US" sz="1200" dirty="0" err="1">
                          <a:solidFill>
                            <a:schemeClr val="tx1"/>
                          </a:solidFill>
                        </a:rPr>
                        <a:t>peamisi</a:t>
                      </a:r>
                      <a:r>
                        <a:rPr lang="en-US" sz="1200" dirty="0">
                          <a:solidFill>
                            <a:schemeClr val="tx1"/>
                          </a:solidFill>
                        </a:rPr>
                        <a:t> </a:t>
                      </a:r>
                    </a:p>
                    <a:p>
                      <a:r>
                        <a:rPr lang="en-US" sz="1200" dirty="0" err="1">
                          <a:solidFill>
                            <a:schemeClr val="tx1"/>
                          </a:solidFill>
                        </a:rPr>
                        <a:t>põhimõtteid</a:t>
                      </a:r>
                      <a:endParaRPr lang="en-US" sz="1200" dirty="0">
                        <a:solidFill>
                          <a:schemeClr val="tx1"/>
                        </a:solidFill>
                      </a:endParaRPr>
                    </a:p>
                  </a:txBody>
                  <a:tcPr>
                    <a:solidFill>
                      <a:srgbClr val="FEEBCE"/>
                    </a:solidFill>
                  </a:tcPr>
                </a:tc>
                <a:tc>
                  <a:txBody>
                    <a:bodyPr/>
                    <a:lstStyle/>
                    <a:p>
                      <a:r>
                        <a:rPr lang="en-US" sz="1200" dirty="0" err="1">
                          <a:solidFill>
                            <a:schemeClr val="tx1"/>
                          </a:solidFill>
                        </a:rPr>
                        <a:t>Sõnastatakse</a:t>
                      </a:r>
                      <a:r>
                        <a:rPr lang="en-US" sz="1200" dirty="0">
                          <a:solidFill>
                            <a:schemeClr val="tx1"/>
                          </a:solidFill>
                        </a:rPr>
                        <a:t> </a:t>
                      </a:r>
                      <a:r>
                        <a:rPr lang="en-US" sz="1200" dirty="0" err="1">
                          <a:solidFill>
                            <a:schemeClr val="tx1"/>
                          </a:solidFill>
                        </a:rPr>
                        <a:t>tehnoloogia</a:t>
                      </a:r>
                      <a:r>
                        <a:rPr lang="en-US" sz="1200" dirty="0">
                          <a:solidFill>
                            <a:schemeClr val="tx1"/>
                          </a:solidFill>
                        </a:rPr>
                        <a:t> </a:t>
                      </a:r>
                    </a:p>
                    <a:p>
                      <a:r>
                        <a:rPr lang="en-US" sz="1200" dirty="0" err="1">
                          <a:solidFill>
                            <a:schemeClr val="tx1"/>
                          </a:solidFill>
                        </a:rPr>
                        <a:t>kontseptsioon</a:t>
                      </a:r>
                      <a:endParaRPr lang="en-US" sz="1200" dirty="0">
                        <a:solidFill>
                          <a:schemeClr val="tx1"/>
                        </a:solidFill>
                      </a:endParaRPr>
                    </a:p>
                  </a:txBody>
                  <a:tcPr>
                    <a:solidFill>
                      <a:srgbClr val="FDE1B9"/>
                    </a:solidFill>
                  </a:tcPr>
                </a:tc>
                <a:tc>
                  <a:txBody>
                    <a:bodyPr/>
                    <a:lstStyle/>
                    <a:p>
                      <a:r>
                        <a:rPr lang="en-US" sz="1200" dirty="0" err="1">
                          <a:solidFill>
                            <a:schemeClr val="tx1"/>
                          </a:solidFill>
                        </a:rPr>
                        <a:t>Kontseptsiooni</a:t>
                      </a:r>
                      <a:endParaRPr lang="en-US" sz="1200" dirty="0">
                        <a:solidFill>
                          <a:schemeClr val="tx1"/>
                        </a:solidFill>
                      </a:endParaRPr>
                    </a:p>
                    <a:p>
                      <a:r>
                        <a:rPr lang="en-US" sz="1200" dirty="0">
                          <a:solidFill>
                            <a:schemeClr val="tx1"/>
                          </a:solidFill>
                        </a:rPr>
                        <a:t>ja </a:t>
                      </a:r>
                      <a:r>
                        <a:rPr lang="en-US" sz="1200" dirty="0" err="1">
                          <a:solidFill>
                            <a:schemeClr val="tx1"/>
                          </a:solidFill>
                        </a:rPr>
                        <a:t>tehnoloogia</a:t>
                      </a:r>
                      <a:endParaRPr lang="en-US" sz="1200" dirty="0">
                        <a:solidFill>
                          <a:schemeClr val="tx1"/>
                        </a:solidFill>
                      </a:endParaRPr>
                    </a:p>
                    <a:p>
                      <a:r>
                        <a:rPr lang="en-US" sz="1200" dirty="0" err="1">
                          <a:solidFill>
                            <a:schemeClr val="tx1"/>
                          </a:solidFill>
                        </a:rPr>
                        <a:t>teostatavuse</a:t>
                      </a:r>
                      <a:endParaRPr lang="en-US" sz="1200" dirty="0">
                        <a:solidFill>
                          <a:schemeClr val="tx1"/>
                        </a:solidFill>
                      </a:endParaRPr>
                    </a:p>
                    <a:p>
                      <a:r>
                        <a:rPr lang="en-US" sz="1200" dirty="0" err="1">
                          <a:solidFill>
                            <a:schemeClr val="tx1"/>
                          </a:solidFill>
                        </a:rPr>
                        <a:t>esimene</a:t>
                      </a:r>
                      <a:endParaRPr lang="en-US" sz="1200" dirty="0">
                        <a:solidFill>
                          <a:schemeClr val="tx1"/>
                        </a:solidFill>
                      </a:endParaRPr>
                    </a:p>
                    <a:p>
                      <a:r>
                        <a:rPr lang="en-US" sz="1200" dirty="0" err="1">
                          <a:solidFill>
                            <a:schemeClr val="tx1"/>
                          </a:solidFill>
                        </a:rPr>
                        <a:t>hindamine</a:t>
                      </a:r>
                      <a:endParaRPr lang="en-US" sz="1200" dirty="0">
                        <a:solidFill>
                          <a:schemeClr val="tx1"/>
                        </a:solidFill>
                      </a:endParaRPr>
                    </a:p>
                  </a:txBody>
                  <a:tcPr>
                    <a:solidFill>
                      <a:srgbClr val="FCCA80"/>
                    </a:solidFill>
                  </a:tcPr>
                </a:tc>
                <a:tc>
                  <a:txBody>
                    <a:bodyPr/>
                    <a:lstStyle/>
                    <a:p>
                      <a:r>
                        <a:rPr lang="en-US" sz="1200" dirty="0" err="1">
                          <a:solidFill>
                            <a:schemeClr val="tx1"/>
                          </a:solidFill>
                        </a:rPr>
                        <a:t>Integreeritud</a:t>
                      </a:r>
                      <a:endParaRPr lang="en-US" sz="1200" dirty="0">
                        <a:solidFill>
                          <a:schemeClr val="tx1"/>
                        </a:solidFill>
                      </a:endParaRPr>
                    </a:p>
                    <a:p>
                      <a:r>
                        <a:rPr lang="en-US" sz="1200" dirty="0" err="1">
                          <a:solidFill>
                            <a:schemeClr val="tx1"/>
                          </a:solidFill>
                        </a:rPr>
                        <a:t>prototüübi</a:t>
                      </a:r>
                      <a:endParaRPr lang="en-US" sz="1200" dirty="0">
                        <a:solidFill>
                          <a:schemeClr val="tx1"/>
                        </a:solidFill>
                      </a:endParaRPr>
                    </a:p>
                    <a:p>
                      <a:r>
                        <a:rPr lang="en-US" sz="1200" dirty="0" err="1">
                          <a:solidFill>
                            <a:schemeClr val="tx1"/>
                          </a:solidFill>
                        </a:rPr>
                        <a:t>hindamine</a:t>
                      </a:r>
                      <a:r>
                        <a:rPr lang="en-US" sz="1200" dirty="0">
                          <a:solidFill>
                            <a:schemeClr val="tx1"/>
                          </a:solidFill>
                        </a:rPr>
                        <a:t> </a:t>
                      </a:r>
                    </a:p>
                    <a:p>
                      <a:r>
                        <a:rPr lang="en-US" sz="1200" dirty="0" err="1">
                          <a:solidFill>
                            <a:schemeClr val="tx1"/>
                          </a:solidFill>
                        </a:rPr>
                        <a:t>labori</a:t>
                      </a:r>
                      <a:r>
                        <a:rPr lang="en-US" sz="1200" dirty="0">
                          <a:solidFill>
                            <a:schemeClr val="tx1"/>
                          </a:solidFill>
                        </a:rPr>
                        <a:t>-</a:t>
                      </a:r>
                    </a:p>
                    <a:p>
                      <a:r>
                        <a:rPr lang="en-US" sz="1200" dirty="0" err="1">
                          <a:solidFill>
                            <a:schemeClr val="tx1"/>
                          </a:solidFill>
                        </a:rPr>
                        <a:t>keskkonnas</a:t>
                      </a:r>
                      <a:endParaRPr lang="en-US" sz="1200" dirty="0">
                        <a:solidFill>
                          <a:schemeClr val="tx1"/>
                        </a:solidFill>
                      </a:endParaRPr>
                    </a:p>
                  </a:txBody>
                  <a:tcPr>
                    <a:solidFill>
                      <a:srgbClr val="FBB753"/>
                    </a:solidFill>
                  </a:tcPr>
                </a:tc>
                <a:tc>
                  <a:txBody>
                    <a:bodyPr/>
                    <a:lstStyle/>
                    <a:p>
                      <a:r>
                        <a:rPr lang="en-US" sz="1200" dirty="0" err="1">
                          <a:solidFill>
                            <a:schemeClr val="tx1"/>
                          </a:solidFill>
                        </a:rPr>
                        <a:t>Prototüübi</a:t>
                      </a:r>
                      <a:endParaRPr lang="en-US" sz="1200" dirty="0">
                        <a:solidFill>
                          <a:schemeClr val="tx1"/>
                        </a:solidFill>
                      </a:endParaRPr>
                    </a:p>
                    <a:p>
                      <a:r>
                        <a:rPr lang="en-US" sz="1200" dirty="0" err="1">
                          <a:solidFill>
                            <a:schemeClr val="tx1"/>
                          </a:solidFill>
                        </a:rPr>
                        <a:t>hindamine</a:t>
                      </a:r>
                      <a:r>
                        <a:rPr lang="en-US" sz="1200" dirty="0">
                          <a:solidFill>
                            <a:schemeClr val="tx1"/>
                          </a:solidFill>
                        </a:rPr>
                        <a:t> </a:t>
                      </a:r>
                      <a:r>
                        <a:rPr lang="en-US" sz="1200" dirty="0" err="1">
                          <a:solidFill>
                            <a:schemeClr val="tx1"/>
                          </a:solidFill>
                        </a:rPr>
                        <a:t>kasutajale</a:t>
                      </a:r>
                      <a:r>
                        <a:rPr lang="en-US" sz="1200" dirty="0">
                          <a:solidFill>
                            <a:schemeClr val="tx1"/>
                          </a:solidFill>
                        </a:rPr>
                        <a:t> </a:t>
                      </a:r>
                      <a:r>
                        <a:rPr lang="en-US" sz="1200" dirty="0" err="1">
                          <a:solidFill>
                            <a:schemeClr val="tx1"/>
                          </a:solidFill>
                        </a:rPr>
                        <a:t>mõeldud</a:t>
                      </a:r>
                      <a:endParaRPr lang="en-US" sz="1200" dirty="0">
                        <a:solidFill>
                          <a:schemeClr val="tx1"/>
                        </a:solidFill>
                      </a:endParaRPr>
                    </a:p>
                    <a:p>
                      <a:r>
                        <a:rPr lang="en-US" sz="1200" dirty="0" err="1">
                          <a:solidFill>
                            <a:schemeClr val="tx1"/>
                          </a:solidFill>
                        </a:rPr>
                        <a:t>keskkonnas</a:t>
                      </a:r>
                      <a:endParaRPr lang="en-US" sz="1200" dirty="0">
                        <a:solidFill>
                          <a:schemeClr val="tx1"/>
                        </a:solidFill>
                      </a:endParaRPr>
                    </a:p>
                  </a:txBody>
                  <a:tcPr>
                    <a:solidFill>
                      <a:srgbClr val="FBA82D"/>
                    </a:solidFill>
                  </a:tcPr>
                </a:tc>
                <a:tc>
                  <a:txBody>
                    <a:bodyPr/>
                    <a:lstStyle/>
                    <a:p>
                      <a:r>
                        <a:rPr lang="en-US" sz="1200" dirty="0" err="1">
                          <a:solidFill>
                            <a:schemeClr val="tx1"/>
                          </a:solidFill>
                        </a:rPr>
                        <a:t>Tootmiseelne</a:t>
                      </a:r>
                      <a:endParaRPr lang="en-US" sz="1200" dirty="0">
                        <a:solidFill>
                          <a:schemeClr val="tx1"/>
                        </a:solidFill>
                      </a:endParaRPr>
                    </a:p>
                    <a:p>
                      <a:r>
                        <a:rPr lang="et-EE" sz="1200" dirty="0">
                          <a:solidFill>
                            <a:schemeClr val="tx1"/>
                          </a:solidFill>
                        </a:rPr>
                        <a:t>lahendus</a:t>
                      </a:r>
                      <a:r>
                        <a:rPr lang="en-US" sz="1200" dirty="0">
                          <a:solidFill>
                            <a:schemeClr val="tx1"/>
                          </a:solidFill>
                        </a:rPr>
                        <a:t> </a:t>
                      </a:r>
                    </a:p>
                    <a:p>
                      <a:endParaRPr lang="en-US" sz="1200" dirty="0">
                        <a:solidFill>
                          <a:schemeClr val="tx1"/>
                        </a:solidFill>
                      </a:endParaRPr>
                    </a:p>
                  </a:txBody>
                  <a:tcPr>
                    <a:solidFill>
                      <a:srgbClr val="F59405"/>
                    </a:solidFill>
                  </a:tcPr>
                </a:tc>
                <a:tc>
                  <a:txBody>
                    <a:bodyPr/>
                    <a:lstStyle/>
                    <a:p>
                      <a:r>
                        <a:rPr lang="en-US" sz="1200" dirty="0" err="1">
                          <a:solidFill>
                            <a:schemeClr val="tx1"/>
                          </a:solidFill>
                        </a:rPr>
                        <a:t>Demonstreeri</a:t>
                      </a:r>
                      <a:r>
                        <a:rPr lang="en-US" sz="1200" dirty="0">
                          <a:solidFill>
                            <a:schemeClr val="tx1"/>
                          </a:solidFill>
                        </a:rPr>
                        <a:t>-  </a:t>
                      </a:r>
                    </a:p>
                    <a:p>
                      <a:r>
                        <a:rPr lang="en-US" sz="1200" dirty="0" err="1">
                          <a:solidFill>
                            <a:schemeClr val="tx1"/>
                          </a:solidFill>
                        </a:rPr>
                        <a:t>takse</a:t>
                      </a:r>
                      <a:endParaRPr lang="en-US" sz="1200" dirty="0">
                        <a:solidFill>
                          <a:schemeClr val="tx1"/>
                        </a:solidFill>
                      </a:endParaRPr>
                    </a:p>
                    <a:p>
                      <a:r>
                        <a:rPr lang="en-US" sz="1200" dirty="0" err="1">
                          <a:solidFill>
                            <a:schemeClr val="tx1"/>
                          </a:solidFill>
                        </a:rPr>
                        <a:t>väiksemahulist</a:t>
                      </a:r>
                      <a:endParaRPr lang="en-US" sz="1200" dirty="0">
                        <a:solidFill>
                          <a:schemeClr val="tx1"/>
                        </a:solidFill>
                      </a:endParaRPr>
                    </a:p>
                    <a:p>
                      <a:r>
                        <a:rPr lang="en-US" sz="1200" dirty="0" err="1">
                          <a:solidFill>
                            <a:schemeClr val="tx1"/>
                          </a:solidFill>
                        </a:rPr>
                        <a:t>piloot</a:t>
                      </a:r>
                      <a:r>
                        <a:rPr lang="et-EE" sz="1200" dirty="0">
                          <a:solidFill>
                            <a:schemeClr val="tx1"/>
                          </a:solidFill>
                        </a:rPr>
                        <a:t>lahendust</a:t>
                      </a:r>
                      <a:endParaRPr lang="en-US" sz="1200" dirty="0">
                        <a:solidFill>
                          <a:schemeClr val="tx1"/>
                        </a:solidFill>
                      </a:endParaRPr>
                    </a:p>
                  </a:txBody>
                  <a:tcPr>
                    <a:solidFill>
                      <a:srgbClr val="D98305"/>
                    </a:solidFill>
                  </a:tcPr>
                </a:tc>
                <a:tc>
                  <a:txBody>
                    <a:bodyPr/>
                    <a:lstStyle/>
                    <a:p>
                      <a:r>
                        <a:rPr lang="en-US" sz="1200" dirty="0" err="1">
                          <a:solidFill>
                            <a:schemeClr val="tx1"/>
                          </a:solidFill>
                        </a:rPr>
                        <a:t>Tootmine</a:t>
                      </a:r>
                      <a:r>
                        <a:rPr lang="en-US" sz="1200" dirty="0">
                          <a:solidFill>
                            <a:schemeClr val="tx1"/>
                          </a:solidFill>
                        </a:rPr>
                        <a:t> on </a:t>
                      </a:r>
                      <a:r>
                        <a:rPr lang="en-US" sz="1200" dirty="0" err="1">
                          <a:solidFill>
                            <a:schemeClr val="tx1"/>
                          </a:solidFill>
                        </a:rPr>
                        <a:t>täielikult</a:t>
                      </a:r>
                      <a:r>
                        <a:rPr lang="en-US" sz="1200" dirty="0">
                          <a:solidFill>
                            <a:schemeClr val="tx1"/>
                          </a:solidFill>
                        </a:rPr>
                        <a:t> </a:t>
                      </a:r>
                      <a:r>
                        <a:rPr lang="en-US" sz="1200" dirty="0" err="1">
                          <a:solidFill>
                            <a:schemeClr val="tx1"/>
                          </a:solidFill>
                        </a:rPr>
                        <a:t>testitud</a:t>
                      </a:r>
                      <a:r>
                        <a:rPr lang="en-US" sz="1200" dirty="0">
                          <a:solidFill>
                            <a:schemeClr val="tx1"/>
                          </a:solidFill>
                        </a:rPr>
                        <a:t>, </a:t>
                      </a:r>
                      <a:r>
                        <a:rPr lang="en-US" sz="1200" dirty="0" err="1">
                          <a:solidFill>
                            <a:schemeClr val="tx1"/>
                          </a:solidFill>
                        </a:rPr>
                        <a:t>hinnatud</a:t>
                      </a:r>
                      <a:r>
                        <a:rPr lang="en-US" sz="1200" dirty="0">
                          <a:solidFill>
                            <a:schemeClr val="tx1"/>
                          </a:solidFill>
                        </a:rPr>
                        <a:t> ja</a:t>
                      </a:r>
                    </a:p>
                    <a:p>
                      <a:r>
                        <a:rPr lang="et-EE" sz="1200" dirty="0">
                          <a:solidFill>
                            <a:schemeClr val="tx1"/>
                          </a:solidFill>
                        </a:rPr>
                        <a:t>k</a:t>
                      </a:r>
                      <a:r>
                        <a:rPr lang="en-US" sz="1200" dirty="0" err="1">
                          <a:solidFill>
                            <a:schemeClr val="tx1"/>
                          </a:solidFill>
                        </a:rPr>
                        <a:t>valifitseeritud</a:t>
                      </a:r>
                      <a:endParaRPr lang="en-US" sz="1200" dirty="0">
                        <a:solidFill>
                          <a:schemeClr val="tx1"/>
                        </a:solidFill>
                      </a:endParaRPr>
                    </a:p>
                  </a:txBody>
                  <a:tcPr>
                    <a:solidFill>
                      <a:srgbClr val="A47D00"/>
                    </a:solidFill>
                  </a:tcPr>
                </a:tc>
                <a:tc>
                  <a:txBody>
                    <a:bodyPr/>
                    <a:lstStyle/>
                    <a:p>
                      <a:r>
                        <a:rPr lang="en-US" sz="1200" dirty="0" err="1">
                          <a:solidFill>
                            <a:schemeClr val="tx1"/>
                          </a:solidFill>
                        </a:rPr>
                        <a:t>Tootmine</a:t>
                      </a:r>
                      <a:r>
                        <a:rPr lang="en-US" sz="1200" dirty="0">
                          <a:solidFill>
                            <a:schemeClr val="tx1"/>
                          </a:solidFill>
                        </a:rPr>
                        <a:t> ja </a:t>
                      </a:r>
                    </a:p>
                    <a:p>
                      <a:r>
                        <a:rPr lang="en-US" sz="1200" dirty="0" err="1">
                          <a:solidFill>
                            <a:schemeClr val="tx1"/>
                          </a:solidFill>
                        </a:rPr>
                        <a:t>produkt</a:t>
                      </a:r>
                      <a:r>
                        <a:rPr lang="en-US" sz="1200" dirty="0">
                          <a:solidFill>
                            <a:schemeClr val="tx1"/>
                          </a:solidFill>
                        </a:rPr>
                        <a:t> on</a:t>
                      </a:r>
                    </a:p>
                    <a:p>
                      <a:r>
                        <a:rPr lang="en-US" sz="1200" dirty="0" err="1">
                          <a:solidFill>
                            <a:schemeClr val="tx1"/>
                          </a:solidFill>
                        </a:rPr>
                        <a:t>täielikus</a:t>
                      </a:r>
                      <a:endParaRPr lang="en-US" sz="1200" dirty="0">
                        <a:solidFill>
                          <a:schemeClr val="tx1"/>
                        </a:solidFill>
                      </a:endParaRPr>
                    </a:p>
                    <a:p>
                      <a:r>
                        <a:rPr lang="en-US" sz="1200" dirty="0" err="1">
                          <a:solidFill>
                            <a:schemeClr val="tx1"/>
                          </a:solidFill>
                        </a:rPr>
                        <a:t>töökorras</a:t>
                      </a:r>
                      <a:r>
                        <a:rPr lang="en-US" sz="1200" dirty="0">
                          <a:solidFill>
                            <a:schemeClr val="tx1"/>
                          </a:solidFill>
                        </a:rPr>
                        <a:t> </a:t>
                      </a:r>
                    </a:p>
                  </a:txBody>
                  <a:tcPr>
                    <a:solidFill>
                      <a:schemeClr val="accent2">
                        <a:lumMod val="75000"/>
                      </a:schemeClr>
                    </a:solidFill>
                  </a:tcPr>
                </a:tc>
                <a:extLst>
                  <a:ext uri="{0D108BD9-81ED-4DB2-BD59-A6C34878D82A}">
                    <a16:rowId xmlns:a16="http://schemas.microsoft.com/office/drawing/2014/main" val="939539447"/>
                  </a:ext>
                </a:extLst>
              </a:tr>
            </a:tbl>
          </a:graphicData>
        </a:graphic>
      </p:graphicFrame>
      <p:sp>
        <p:nvSpPr>
          <p:cNvPr id="12" name="TextBox 11">
            <a:extLst>
              <a:ext uri="{FF2B5EF4-FFF2-40B4-BE49-F238E27FC236}">
                <a16:creationId xmlns:a16="http://schemas.microsoft.com/office/drawing/2014/main" id="{B8F969C3-466B-4A2C-8B21-866A61691618}"/>
              </a:ext>
            </a:extLst>
          </p:cNvPr>
          <p:cNvSpPr txBox="1"/>
          <p:nvPr/>
        </p:nvSpPr>
        <p:spPr>
          <a:xfrm>
            <a:off x="627959" y="3132788"/>
            <a:ext cx="108405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800" b="1"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1                    2                     3                     4                    5                     6                     7                     8                     9 </a:t>
            </a:r>
          </a:p>
        </p:txBody>
      </p:sp>
      <p:sp>
        <p:nvSpPr>
          <p:cNvPr id="14" name="TextBox 13">
            <a:extLst>
              <a:ext uri="{FF2B5EF4-FFF2-40B4-BE49-F238E27FC236}">
                <a16:creationId xmlns:a16="http://schemas.microsoft.com/office/drawing/2014/main" id="{725E1286-20A7-4F46-836D-CAF28171669E}"/>
              </a:ext>
            </a:extLst>
          </p:cNvPr>
          <p:cNvSpPr txBox="1"/>
          <p:nvPr/>
        </p:nvSpPr>
        <p:spPr>
          <a:xfrm>
            <a:off x="713908" y="4612207"/>
            <a:ext cx="10668691"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leiutamine</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kontseptsiooni</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hinnang</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Prototüüp</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piloottoodang</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esmane</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turule</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turu</a:t>
            </a:r>
            <a:endPar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ja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inkubeerimine</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ja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demonstreerimine</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toomine</a:t>
            </a:r>
            <a:r>
              <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rPr>
              <a:t>               </a:t>
            </a:r>
            <a:r>
              <a:rPr kumimoji="0" lang="en-US" sz="1200" b="1" i="0" u="none" strike="noStrike" kern="1200" cap="none" spc="0" normalizeH="0" baseline="0" noProof="0" dirty="0" err="1">
                <a:ln>
                  <a:noFill/>
                </a:ln>
                <a:solidFill>
                  <a:srgbClr val="ED7D31">
                    <a:lumMod val="75000"/>
                  </a:srgbClr>
                </a:solidFill>
                <a:effectLst/>
                <a:uLnTx/>
                <a:uFillTx/>
                <a:latin typeface="Calibri" panose="020F0502020204030204"/>
                <a:ea typeface="+mn-ea"/>
                <a:cs typeface="+mn-cs"/>
              </a:rPr>
              <a:t>laienemine</a:t>
            </a:r>
            <a:endParaRPr kumimoji="0" lang="en-US" sz="1200" b="1" i="0" u="none" strike="noStrike" kern="1200" cap="none" spc="0" normalizeH="0" baseline="0" noProof="0" dirty="0">
              <a:ln>
                <a:noFill/>
              </a:ln>
              <a:solidFill>
                <a:srgbClr val="ED7D31">
                  <a:lumMod val="75000"/>
                </a:srgbClr>
              </a:solidFill>
              <a:effectLst/>
              <a:uLnTx/>
              <a:uFillTx/>
              <a:latin typeface="Calibri" panose="020F0502020204030204"/>
              <a:ea typeface="+mn-ea"/>
              <a:cs typeface="+mn-cs"/>
            </a:endParaRPr>
          </a:p>
        </p:txBody>
      </p:sp>
      <p:cxnSp>
        <p:nvCxnSpPr>
          <p:cNvPr id="16" name="Straight Arrow Connector 15">
            <a:extLst>
              <a:ext uri="{FF2B5EF4-FFF2-40B4-BE49-F238E27FC236}">
                <a16:creationId xmlns:a16="http://schemas.microsoft.com/office/drawing/2014/main" id="{DE916459-6248-4CA1-8CF8-392C5B31C420}"/>
              </a:ext>
            </a:extLst>
          </p:cNvPr>
          <p:cNvCxnSpPr>
            <a:cxnSpLocks/>
          </p:cNvCxnSpPr>
          <p:nvPr/>
        </p:nvCxnSpPr>
        <p:spPr>
          <a:xfrm flipV="1">
            <a:off x="713908" y="4524110"/>
            <a:ext cx="2315040" cy="7297"/>
          </a:xfrm>
          <a:prstGeom prst="straightConnector1">
            <a:avLst/>
          </a:prstGeom>
          <a:ln>
            <a:headEnd type="triangle"/>
            <a:tailEnd type="triangle"/>
          </a:ln>
        </p:spPr>
        <p:style>
          <a:lnRef idx="1">
            <a:schemeClr val="accent2"/>
          </a:lnRef>
          <a:fillRef idx="0">
            <a:schemeClr val="accent2"/>
          </a:fillRef>
          <a:effectRef idx="0">
            <a:schemeClr val="accent2"/>
          </a:effectRef>
          <a:fontRef idx="minor">
            <a:schemeClr val="tx1"/>
          </a:fontRef>
        </p:style>
      </p:cxnSp>
      <p:cxnSp>
        <p:nvCxnSpPr>
          <p:cNvPr id="22" name="Straight Arrow Connector 21">
            <a:extLst>
              <a:ext uri="{FF2B5EF4-FFF2-40B4-BE49-F238E27FC236}">
                <a16:creationId xmlns:a16="http://schemas.microsoft.com/office/drawing/2014/main" id="{EA1EA6E1-BEFB-4A58-B3CF-697A49A1056B}"/>
              </a:ext>
            </a:extLst>
          </p:cNvPr>
          <p:cNvCxnSpPr>
            <a:cxnSpLocks/>
          </p:cNvCxnSpPr>
          <p:nvPr/>
        </p:nvCxnSpPr>
        <p:spPr>
          <a:xfrm>
            <a:off x="3181350" y="4530679"/>
            <a:ext cx="2171454" cy="0"/>
          </a:xfrm>
          <a:prstGeom prst="straightConnector1">
            <a:avLst/>
          </a:prstGeom>
          <a:ln>
            <a:headEnd type="triangle"/>
            <a:tailEnd type="triangle"/>
          </a:ln>
        </p:spPr>
        <p:style>
          <a:lnRef idx="1">
            <a:schemeClr val="accent2"/>
          </a:lnRef>
          <a:fillRef idx="0">
            <a:schemeClr val="accent2"/>
          </a:fillRef>
          <a:effectRef idx="0">
            <a:schemeClr val="accent2"/>
          </a:effectRef>
          <a:fontRef idx="minor">
            <a:schemeClr val="tx1"/>
          </a:fontRef>
        </p:style>
      </p:cxnSp>
      <p:cxnSp>
        <p:nvCxnSpPr>
          <p:cNvPr id="26" name="Straight Arrow Connector 25">
            <a:extLst>
              <a:ext uri="{FF2B5EF4-FFF2-40B4-BE49-F238E27FC236}">
                <a16:creationId xmlns:a16="http://schemas.microsoft.com/office/drawing/2014/main" id="{01A79CCC-CCD5-4392-A5F6-D1077E25A001}"/>
              </a:ext>
            </a:extLst>
          </p:cNvPr>
          <p:cNvCxnSpPr>
            <a:cxnSpLocks/>
          </p:cNvCxnSpPr>
          <p:nvPr/>
        </p:nvCxnSpPr>
        <p:spPr>
          <a:xfrm flipV="1">
            <a:off x="5476753" y="4524110"/>
            <a:ext cx="1114547" cy="13138"/>
          </a:xfrm>
          <a:prstGeom prst="straightConnector1">
            <a:avLst/>
          </a:prstGeom>
          <a:ln>
            <a:headEnd type="triangle"/>
            <a:tailEnd type="triangle"/>
          </a:ln>
        </p:spPr>
        <p:style>
          <a:lnRef idx="1">
            <a:schemeClr val="accent2"/>
          </a:lnRef>
          <a:fillRef idx="0">
            <a:schemeClr val="accent2"/>
          </a:fillRef>
          <a:effectRef idx="0">
            <a:schemeClr val="accent2"/>
          </a:effectRef>
          <a:fontRef idx="minor">
            <a:schemeClr val="tx1"/>
          </a:fontRef>
        </p:style>
      </p:cxnSp>
      <p:cxnSp>
        <p:nvCxnSpPr>
          <p:cNvPr id="29" name="Straight Arrow Connector 28">
            <a:extLst>
              <a:ext uri="{FF2B5EF4-FFF2-40B4-BE49-F238E27FC236}">
                <a16:creationId xmlns:a16="http://schemas.microsoft.com/office/drawing/2014/main" id="{7E8F450A-50EA-41A6-8971-D4B5865F5EBE}"/>
              </a:ext>
            </a:extLst>
          </p:cNvPr>
          <p:cNvCxnSpPr>
            <a:cxnSpLocks/>
          </p:cNvCxnSpPr>
          <p:nvPr/>
        </p:nvCxnSpPr>
        <p:spPr>
          <a:xfrm flipH="1" flipV="1">
            <a:off x="6743702" y="4524110"/>
            <a:ext cx="2190748" cy="13138"/>
          </a:xfrm>
          <a:prstGeom prst="straightConnector1">
            <a:avLst/>
          </a:prstGeom>
          <a:ln>
            <a:headEnd type="triangle"/>
            <a:tailEnd type="triangle"/>
          </a:ln>
        </p:spPr>
        <p:style>
          <a:lnRef idx="1">
            <a:schemeClr val="accent2"/>
          </a:lnRef>
          <a:fillRef idx="0">
            <a:schemeClr val="accent2"/>
          </a:fillRef>
          <a:effectRef idx="0">
            <a:schemeClr val="accent2"/>
          </a:effectRef>
          <a:fontRef idx="minor">
            <a:schemeClr val="tx1"/>
          </a:fontRef>
        </p:style>
      </p:cxnSp>
      <p:cxnSp>
        <p:nvCxnSpPr>
          <p:cNvPr id="33" name="Straight Arrow Connector 32">
            <a:extLst>
              <a:ext uri="{FF2B5EF4-FFF2-40B4-BE49-F238E27FC236}">
                <a16:creationId xmlns:a16="http://schemas.microsoft.com/office/drawing/2014/main" id="{C09E6653-48F6-4D88-870D-04D035F21E45}"/>
              </a:ext>
            </a:extLst>
          </p:cNvPr>
          <p:cNvCxnSpPr>
            <a:cxnSpLocks/>
          </p:cNvCxnSpPr>
          <p:nvPr/>
        </p:nvCxnSpPr>
        <p:spPr>
          <a:xfrm>
            <a:off x="9134475" y="4537248"/>
            <a:ext cx="1065970" cy="0"/>
          </a:xfrm>
          <a:prstGeom prst="straightConnector1">
            <a:avLst/>
          </a:prstGeom>
          <a:ln>
            <a:headEnd type="triangle"/>
            <a:tailEnd type="triangle"/>
          </a:ln>
        </p:spPr>
        <p:style>
          <a:lnRef idx="1">
            <a:schemeClr val="accent2"/>
          </a:lnRef>
          <a:fillRef idx="0">
            <a:schemeClr val="accent2"/>
          </a:fillRef>
          <a:effectRef idx="0">
            <a:schemeClr val="accent2"/>
          </a:effectRef>
          <a:fontRef idx="minor">
            <a:schemeClr val="tx1"/>
          </a:fontRef>
        </p:style>
      </p:cxnSp>
      <p:cxnSp>
        <p:nvCxnSpPr>
          <p:cNvPr id="36" name="Straight Arrow Connector 35">
            <a:extLst>
              <a:ext uri="{FF2B5EF4-FFF2-40B4-BE49-F238E27FC236}">
                <a16:creationId xmlns:a16="http://schemas.microsoft.com/office/drawing/2014/main" id="{4B856ED5-D1A4-4DC0-BDA1-701036B89960}"/>
              </a:ext>
            </a:extLst>
          </p:cNvPr>
          <p:cNvCxnSpPr>
            <a:cxnSpLocks/>
          </p:cNvCxnSpPr>
          <p:nvPr/>
        </p:nvCxnSpPr>
        <p:spPr>
          <a:xfrm>
            <a:off x="10316629" y="4537248"/>
            <a:ext cx="1065970" cy="0"/>
          </a:xfrm>
          <a:prstGeom prst="straightConnector1">
            <a:avLst/>
          </a:prstGeom>
          <a:ln>
            <a:headEnd type="triangle"/>
            <a:tailEnd type="triangle"/>
          </a:ln>
        </p:spPr>
        <p:style>
          <a:lnRef idx="1">
            <a:schemeClr val="accent2"/>
          </a:lnRef>
          <a:fillRef idx="0">
            <a:schemeClr val="accent2"/>
          </a:fillRef>
          <a:effectRef idx="0">
            <a:schemeClr val="accent2"/>
          </a:effectRef>
          <a:fontRef idx="minor">
            <a:schemeClr val="tx1"/>
          </a:fontRef>
        </p:style>
      </p:cxnSp>
      <p:sp>
        <p:nvSpPr>
          <p:cNvPr id="9" name="TextBox 8">
            <a:extLst>
              <a:ext uri="{FF2B5EF4-FFF2-40B4-BE49-F238E27FC236}">
                <a16:creationId xmlns:a16="http://schemas.microsoft.com/office/drawing/2014/main" id="{341A9B70-34EB-46E1-97A1-CF6B476412C6}"/>
              </a:ext>
            </a:extLst>
          </p:cNvPr>
          <p:cNvSpPr txBox="1"/>
          <p:nvPr/>
        </p:nvSpPr>
        <p:spPr>
          <a:xfrm>
            <a:off x="4819470" y="6058955"/>
            <a:ext cx="255305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RUP-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Rakendusuuringute</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programm</a:t>
            </a: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207564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5FB82F1F-FD63-4A4B-A0FE-75980A26884A}"/>
              </a:ext>
            </a:extLst>
          </p:cNvPr>
          <p:cNvGraphicFramePr>
            <a:graphicFrameLocks noGrp="1"/>
          </p:cNvGraphicFramePr>
          <p:nvPr/>
        </p:nvGraphicFramePr>
        <p:xfrm>
          <a:off x="303751" y="262824"/>
          <a:ext cx="11021387" cy="6332351"/>
        </p:xfrm>
        <a:graphic>
          <a:graphicData uri="http://schemas.openxmlformats.org/drawingml/2006/table">
            <a:tbl>
              <a:tblPr firstRow="1" bandRow="1">
                <a:tableStyleId>{5C22544A-7EE6-4342-B048-85BDC9FD1C3A}</a:tableStyleId>
              </a:tblPr>
              <a:tblGrid>
                <a:gridCol w="1264990">
                  <a:extLst>
                    <a:ext uri="{9D8B030D-6E8A-4147-A177-3AD203B41FA5}">
                      <a16:colId xmlns:a16="http://schemas.microsoft.com/office/drawing/2014/main" val="2017848276"/>
                    </a:ext>
                  </a:extLst>
                </a:gridCol>
                <a:gridCol w="497048">
                  <a:extLst>
                    <a:ext uri="{9D8B030D-6E8A-4147-A177-3AD203B41FA5}">
                      <a16:colId xmlns:a16="http://schemas.microsoft.com/office/drawing/2014/main" val="2194254362"/>
                    </a:ext>
                  </a:extLst>
                </a:gridCol>
                <a:gridCol w="1977705">
                  <a:extLst>
                    <a:ext uri="{9D8B030D-6E8A-4147-A177-3AD203B41FA5}">
                      <a16:colId xmlns:a16="http://schemas.microsoft.com/office/drawing/2014/main" val="3488501932"/>
                    </a:ext>
                  </a:extLst>
                </a:gridCol>
                <a:gridCol w="1895912">
                  <a:extLst>
                    <a:ext uri="{9D8B030D-6E8A-4147-A177-3AD203B41FA5}">
                      <a16:colId xmlns:a16="http://schemas.microsoft.com/office/drawing/2014/main" val="3174843789"/>
                    </a:ext>
                  </a:extLst>
                </a:gridCol>
                <a:gridCol w="5385732">
                  <a:extLst>
                    <a:ext uri="{9D8B030D-6E8A-4147-A177-3AD203B41FA5}">
                      <a16:colId xmlns:a16="http://schemas.microsoft.com/office/drawing/2014/main" val="3675694836"/>
                    </a:ext>
                  </a:extLst>
                </a:gridCol>
              </a:tblGrid>
              <a:tr h="394759">
                <a:tc>
                  <a:txBody>
                    <a:bodyPr/>
                    <a:lstStyle/>
                    <a:p>
                      <a:r>
                        <a:rPr lang="en-US" sz="1200" dirty="0" err="1"/>
                        <a:t>Protsessi</a:t>
                      </a:r>
                      <a:r>
                        <a:rPr lang="en-US" sz="1200" dirty="0"/>
                        <a:t> </a:t>
                      </a:r>
                      <a:r>
                        <a:rPr lang="en-US" sz="1200" dirty="0" err="1"/>
                        <a:t>rühm</a:t>
                      </a:r>
                      <a:endParaRPr 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TRL</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H2020 </a:t>
                      </a:r>
                      <a:r>
                        <a:rPr lang="en-US" sz="1200" dirty="0" err="1"/>
                        <a:t>terminoloogia</a:t>
                      </a:r>
                      <a:endParaRPr 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ERATO </a:t>
                      </a:r>
                      <a:r>
                        <a:rPr lang="en-US" sz="1200" dirty="0" err="1"/>
                        <a:t>tõlgendus</a:t>
                      </a:r>
                      <a:endParaRPr 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ERATO  </a:t>
                      </a:r>
                      <a:r>
                        <a:rPr lang="en-US" sz="1200" dirty="0" err="1"/>
                        <a:t>määratlus</a:t>
                      </a:r>
                      <a:r>
                        <a:rPr lang="en-US" sz="1200" dirty="0"/>
                        <a:t> ja </a:t>
                      </a:r>
                      <a:r>
                        <a:rPr lang="en-US" sz="1200" dirty="0" err="1"/>
                        <a:t>kirjeldus</a:t>
                      </a:r>
                      <a:endParaRPr 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586333807"/>
                  </a:ext>
                </a:extLst>
              </a:tr>
              <a:tr h="467028">
                <a:tc rowSpan="2">
                  <a:txBody>
                    <a:bodyPr/>
                    <a:lstStyle/>
                    <a:p>
                      <a:r>
                        <a:rPr lang="en-US" sz="1200" b="1" dirty="0" err="1">
                          <a:solidFill>
                            <a:schemeClr val="tx1"/>
                          </a:solidFill>
                        </a:rPr>
                        <a:t>Leiutamine</a:t>
                      </a:r>
                      <a:r>
                        <a:rPr lang="en-US" sz="1200" b="1" dirty="0">
                          <a:solidFill>
                            <a:schemeClr val="tx1"/>
                          </a:solidFill>
                        </a:rPr>
                        <a:t> </a:t>
                      </a:r>
                      <a:endParaRPr 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TRL1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000" dirty="0" err="1">
                          <a:solidFill>
                            <a:schemeClr val="tx1"/>
                          </a:solidFill>
                        </a:rPr>
                        <a:t>Vaadeldakse</a:t>
                      </a:r>
                      <a:r>
                        <a:rPr lang="en-US" sz="1000" dirty="0">
                          <a:solidFill>
                            <a:schemeClr val="tx1"/>
                          </a:solidFill>
                        </a:rPr>
                        <a:t> </a:t>
                      </a:r>
                      <a:r>
                        <a:rPr lang="en-US" sz="1000" dirty="0" err="1">
                          <a:solidFill>
                            <a:schemeClr val="tx1"/>
                          </a:solidFill>
                        </a:rPr>
                        <a:t>peamisi</a:t>
                      </a:r>
                      <a:r>
                        <a:rPr lang="en-US" sz="1000" dirty="0">
                          <a:solidFill>
                            <a:schemeClr val="tx1"/>
                          </a:solidFill>
                        </a:rPr>
                        <a:t> </a:t>
                      </a:r>
                    </a:p>
                    <a:p>
                      <a:r>
                        <a:rPr lang="en-US" sz="1000" dirty="0" err="1">
                          <a:solidFill>
                            <a:schemeClr val="tx1"/>
                          </a:solidFill>
                        </a:rPr>
                        <a:t>põhimõtteid</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000" dirty="0" err="1">
                          <a:solidFill>
                            <a:schemeClr val="tx1"/>
                          </a:solidFill>
                        </a:rPr>
                        <a:t>Vaadeldakse</a:t>
                      </a:r>
                      <a:r>
                        <a:rPr lang="en-US" sz="1000" dirty="0">
                          <a:solidFill>
                            <a:schemeClr val="tx1"/>
                          </a:solidFill>
                        </a:rPr>
                        <a:t> </a:t>
                      </a:r>
                      <a:r>
                        <a:rPr lang="en-US" sz="1000" dirty="0" err="1">
                          <a:solidFill>
                            <a:schemeClr val="tx1"/>
                          </a:solidFill>
                        </a:rPr>
                        <a:t>peamisi</a:t>
                      </a:r>
                      <a:r>
                        <a:rPr lang="en-US" sz="1000" dirty="0">
                          <a:solidFill>
                            <a:schemeClr val="tx1"/>
                          </a:solidFill>
                        </a:rPr>
                        <a:t> </a:t>
                      </a:r>
                    </a:p>
                    <a:p>
                      <a:r>
                        <a:rPr lang="en-US" sz="1000" dirty="0" err="1">
                          <a:solidFill>
                            <a:schemeClr val="tx1"/>
                          </a:solidFill>
                        </a:rPr>
                        <a:t>põhimõtteid</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r>
                        <a:rPr lang="en-US" sz="1000" dirty="0" err="1"/>
                        <a:t>Algsed</a:t>
                      </a:r>
                      <a:r>
                        <a:rPr lang="en-US" sz="1000" dirty="0"/>
                        <a:t> </a:t>
                      </a:r>
                      <a:r>
                        <a:rPr lang="en-US" sz="1000" dirty="0" err="1"/>
                        <a:t>teadusuuringud</a:t>
                      </a:r>
                      <a:r>
                        <a:rPr lang="en-US" sz="1000" dirty="0"/>
                        <a:t> </a:t>
                      </a:r>
                      <a:r>
                        <a:rPr lang="en-US" sz="1000" dirty="0" err="1"/>
                        <a:t>kantakse</a:t>
                      </a:r>
                      <a:r>
                        <a:rPr lang="en-US" sz="1000" dirty="0"/>
                        <a:t> </a:t>
                      </a:r>
                      <a:r>
                        <a:rPr lang="en-US" sz="1000" dirty="0" err="1"/>
                        <a:t>üle</a:t>
                      </a:r>
                      <a:r>
                        <a:rPr lang="en-US" sz="1000" dirty="0"/>
                        <a:t> </a:t>
                      </a:r>
                      <a:r>
                        <a:rPr lang="en-US" sz="1000" dirty="0" err="1"/>
                        <a:t>teiste</a:t>
                      </a:r>
                      <a:r>
                        <a:rPr lang="en-US" sz="1000" dirty="0"/>
                        <a:t> </a:t>
                      </a:r>
                      <a:r>
                        <a:rPr lang="en-US" sz="1000" dirty="0" err="1"/>
                        <a:t>potentsiaalsete</a:t>
                      </a:r>
                      <a:r>
                        <a:rPr lang="en-US" sz="1000" dirty="0"/>
                        <a:t> </a:t>
                      </a:r>
                      <a:r>
                        <a:rPr lang="en-US" sz="1000" dirty="0" err="1"/>
                        <a:t>uute</a:t>
                      </a:r>
                      <a:r>
                        <a:rPr lang="en-US" sz="1000" dirty="0"/>
                        <a:t> </a:t>
                      </a:r>
                      <a:r>
                        <a:rPr lang="en-US" sz="1000" dirty="0" err="1"/>
                        <a:t>põhimõtete</a:t>
                      </a:r>
                      <a:r>
                        <a:rPr lang="en-US" sz="1000" dirty="0"/>
                        <a:t> </a:t>
                      </a:r>
                      <a:r>
                        <a:rPr lang="en-US" sz="1000" dirty="0" err="1"/>
                        <a:t>rakendamisse</a:t>
                      </a:r>
                      <a:r>
                        <a:rPr lang="en-US" sz="1000" dirty="0"/>
                        <a:t>, </a:t>
                      </a:r>
                      <a:r>
                        <a:rPr lang="en-US" sz="1000" dirty="0" err="1"/>
                        <a:t>mida</a:t>
                      </a:r>
                      <a:r>
                        <a:rPr lang="en-US" sz="1000" dirty="0"/>
                        <a:t> on </a:t>
                      </a:r>
                      <a:r>
                        <a:rPr lang="en-US" sz="1000" dirty="0" err="1"/>
                        <a:t>võimalik</a:t>
                      </a:r>
                      <a:r>
                        <a:rPr lang="en-US" sz="1000" dirty="0"/>
                        <a:t> </a:t>
                      </a:r>
                      <a:r>
                        <a:rPr lang="en-US" sz="1000" dirty="0" err="1"/>
                        <a:t>uutes</a:t>
                      </a:r>
                      <a:r>
                        <a:rPr lang="en-US" sz="1000" dirty="0"/>
                        <a:t> </a:t>
                      </a:r>
                      <a:r>
                        <a:rPr lang="en-US" sz="1000" dirty="0" err="1"/>
                        <a:t>tehnoloogiates</a:t>
                      </a:r>
                      <a:r>
                        <a:rPr lang="en-US" sz="1000" dirty="0"/>
                        <a:t> </a:t>
                      </a:r>
                      <a:r>
                        <a:rPr lang="en-US" sz="1000" dirty="0" err="1"/>
                        <a:t>kasutada</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2098407436"/>
                  </a:ext>
                </a:extLst>
              </a:tr>
              <a:tr h="517224">
                <a:tc vMerge="1">
                  <a:txBody>
                    <a:bodyPr/>
                    <a:lstStyle/>
                    <a:p>
                      <a:endParaRPr lang="en-US" sz="1200" dirty="0">
                        <a:solidFill>
                          <a:schemeClr val="tx1"/>
                        </a:solidFill>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TRL2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r>
                        <a:rPr lang="en-US" sz="1000" dirty="0" err="1">
                          <a:solidFill>
                            <a:schemeClr val="tx1"/>
                          </a:solidFill>
                        </a:rPr>
                        <a:t>Sõnastatakse</a:t>
                      </a:r>
                      <a:r>
                        <a:rPr lang="en-US" sz="1000" dirty="0">
                          <a:solidFill>
                            <a:schemeClr val="tx1"/>
                          </a:solidFill>
                        </a:rPr>
                        <a:t> </a:t>
                      </a:r>
                      <a:r>
                        <a:rPr lang="en-US" sz="1000" dirty="0" err="1">
                          <a:solidFill>
                            <a:schemeClr val="tx1"/>
                          </a:solidFill>
                        </a:rPr>
                        <a:t>tehnoloogia</a:t>
                      </a:r>
                      <a:r>
                        <a:rPr lang="en-US" sz="1000" dirty="0">
                          <a:solidFill>
                            <a:schemeClr val="tx1"/>
                          </a:solidFill>
                        </a:rPr>
                        <a:t> </a:t>
                      </a:r>
                    </a:p>
                    <a:p>
                      <a:r>
                        <a:rPr lang="en-US" sz="1000" dirty="0" err="1">
                          <a:solidFill>
                            <a:schemeClr val="tx1"/>
                          </a:solidFill>
                        </a:rPr>
                        <a:t>kontseptsioon</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r>
                        <a:rPr lang="en-US" sz="1000" dirty="0" err="1">
                          <a:solidFill>
                            <a:schemeClr val="tx1"/>
                          </a:solidFill>
                        </a:rPr>
                        <a:t>Sõnastatakse</a:t>
                      </a:r>
                      <a:r>
                        <a:rPr lang="en-US" sz="1000" dirty="0">
                          <a:solidFill>
                            <a:schemeClr val="tx1"/>
                          </a:solidFill>
                        </a:rPr>
                        <a:t> </a:t>
                      </a:r>
                      <a:r>
                        <a:rPr lang="en-US" sz="1000" dirty="0" err="1">
                          <a:solidFill>
                            <a:schemeClr val="tx1"/>
                          </a:solidFill>
                        </a:rPr>
                        <a:t>tehnoloogia</a:t>
                      </a:r>
                      <a:r>
                        <a:rPr lang="en-US" sz="1000" dirty="0">
                          <a:solidFill>
                            <a:schemeClr val="tx1"/>
                          </a:solidFill>
                        </a:rPr>
                        <a:t> </a:t>
                      </a:r>
                    </a:p>
                    <a:p>
                      <a:r>
                        <a:rPr lang="en-US" sz="1000" dirty="0" err="1">
                          <a:solidFill>
                            <a:schemeClr val="tx1"/>
                          </a:solidFill>
                        </a:rPr>
                        <a:t>kontseptsioon</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pPr algn="just"/>
                      <a:r>
                        <a:rPr lang="en-US" sz="1000" dirty="0" err="1"/>
                        <a:t>Leitakse</a:t>
                      </a:r>
                      <a:r>
                        <a:rPr lang="en-US" sz="1000" dirty="0"/>
                        <a:t> (</a:t>
                      </a:r>
                      <a:r>
                        <a:rPr lang="en-US" sz="1000" dirty="0" err="1"/>
                        <a:t>tehnoloogiliste</a:t>
                      </a:r>
                      <a:r>
                        <a:rPr lang="en-US" sz="1000" dirty="0"/>
                        <a:t>) </a:t>
                      </a:r>
                      <a:r>
                        <a:rPr lang="en-US" sz="1000" dirty="0" err="1"/>
                        <a:t>põhimõtete</a:t>
                      </a:r>
                      <a:r>
                        <a:rPr lang="en-US" sz="1000" dirty="0"/>
                        <a:t> </a:t>
                      </a:r>
                      <a:r>
                        <a:rPr lang="en-US" sz="1000" dirty="0" err="1"/>
                        <a:t>potentsiaalsed</a:t>
                      </a:r>
                      <a:r>
                        <a:rPr lang="en-US" sz="1000" dirty="0"/>
                        <a:t> </a:t>
                      </a:r>
                      <a:r>
                        <a:rPr lang="en-US" sz="1000" dirty="0" err="1"/>
                        <a:t>rakendusalad</a:t>
                      </a:r>
                      <a:r>
                        <a:rPr lang="en-US" sz="1000" dirty="0"/>
                        <a:t> (ka </a:t>
                      </a:r>
                      <a:r>
                        <a:rPr lang="en-US" sz="1000" dirty="0" err="1"/>
                        <a:t>nende</a:t>
                      </a:r>
                      <a:r>
                        <a:rPr lang="en-US" sz="1000" dirty="0"/>
                        <a:t> </a:t>
                      </a:r>
                      <a:r>
                        <a:rPr lang="en-US" sz="1000" dirty="0" err="1"/>
                        <a:t>tehnoloogilisele</a:t>
                      </a:r>
                      <a:r>
                        <a:rPr lang="en-US" sz="1000" dirty="0"/>
                        <a:t> </a:t>
                      </a:r>
                      <a:r>
                        <a:rPr lang="en-US" sz="1000" dirty="0" err="1"/>
                        <a:t>kontseptsioonile</a:t>
                      </a:r>
                      <a:r>
                        <a:rPr lang="en-US" sz="1000" dirty="0"/>
                        <a:t>). </a:t>
                      </a:r>
                      <a:r>
                        <a:rPr lang="en-US" sz="1000" dirty="0" err="1"/>
                        <a:t>Lisaks</a:t>
                      </a:r>
                      <a:r>
                        <a:rPr lang="en-US" sz="1000" dirty="0"/>
                        <a:t>  </a:t>
                      </a:r>
                      <a:r>
                        <a:rPr lang="en-US" sz="1000" dirty="0" err="1"/>
                        <a:t>uuritakse</a:t>
                      </a:r>
                      <a:r>
                        <a:rPr lang="en-US" sz="1000" dirty="0"/>
                        <a:t> </a:t>
                      </a:r>
                      <a:r>
                        <a:rPr lang="en-US" sz="1000" dirty="0" err="1"/>
                        <a:t>esimesi</a:t>
                      </a:r>
                      <a:r>
                        <a:rPr lang="en-US" sz="1000" dirty="0"/>
                        <a:t> </a:t>
                      </a:r>
                      <a:r>
                        <a:rPr lang="en-US" sz="1000" dirty="0" err="1"/>
                        <a:t>tootmise</a:t>
                      </a:r>
                      <a:r>
                        <a:rPr lang="en-US" sz="1000" dirty="0"/>
                        <a:t> </a:t>
                      </a:r>
                      <a:r>
                        <a:rPr lang="en-US" sz="1000" dirty="0" err="1"/>
                        <a:t>põhimõtteid</a:t>
                      </a:r>
                      <a:r>
                        <a:rPr lang="en-US" sz="1000" dirty="0"/>
                        <a:t> </a:t>
                      </a:r>
                      <a:r>
                        <a:rPr lang="en-US" sz="1000" dirty="0" err="1"/>
                        <a:t>ning</a:t>
                      </a:r>
                      <a:r>
                        <a:rPr lang="en-US" sz="1000" dirty="0"/>
                        <a:t> </a:t>
                      </a:r>
                      <a:r>
                        <a:rPr lang="en-US" sz="1000" dirty="0" err="1"/>
                        <a:t>määratakse</a:t>
                      </a:r>
                      <a:r>
                        <a:rPr lang="en-US" sz="1000" dirty="0"/>
                        <a:t> </a:t>
                      </a:r>
                      <a:r>
                        <a:rPr lang="en-US" sz="1000" dirty="0" err="1"/>
                        <a:t>ära</a:t>
                      </a:r>
                      <a:r>
                        <a:rPr lang="en-US" sz="1000" dirty="0"/>
                        <a:t> </a:t>
                      </a:r>
                      <a:r>
                        <a:rPr lang="en-US" sz="1000" dirty="0" err="1"/>
                        <a:t>võimalik</a:t>
                      </a:r>
                      <a:r>
                        <a:rPr lang="en-US" sz="1000" dirty="0"/>
                        <a:t> </a:t>
                      </a:r>
                      <a:r>
                        <a:rPr lang="en-US" sz="1000" dirty="0" err="1"/>
                        <a:t>turg</a:t>
                      </a:r>
                      <a:r>
                        <a:rPr lang="en-US" sz="1000" dirty="0"/>
                        <a:t>. </a:t>
                      </a:r>
                      <a:r>
                        <a:rPr lang="en-US" sz="1000" dirty="0" err="1"/>
                        <a:t>Luuakse</a:t>
                      </a:r>
                      <a:r>
                        <a:rPr lang="en-US" sz="1000" dirty="0"/>
                        <a:t> </a:t>
                      </a:r>
                      <a:r>
                        <a:rPr lang="en-US" sz="1000" dirty="0" err="1"/>
                        <a:t>väike</a:t>
                      </a:r>
                      <a:r>
                        <a:rPr lang="en-US" sz="1000" dirty="0"/>
                        <a:t> </a:t>
                      </a:r>
                      <a:r>
                        <a:rPr lang="en-US" sz="1000" dirty="0" err="1"/>
                        <a:t>uurimisgrupp</a:t>
                      </a:r>
                      <a:r>
                        <a:rPr lang="en-US" sz="1000" dirty="0"/>
                        <a:t>, et </a:t>
                      </a:r>
                      <a:r>
                        <a:rPr lang="en-US" sz="1000" dirty="0" err="1"/>
                        <a:t>hõlbustada</a:t>
                      </a:r>
                      <a:r>
                        <a:rPr lang="en-US" sz="1000" dirty="0"/>
                        <a:t> </a:t>
                      </a:r>
                      <a:r>
                        <a:rPr lang="en-US" sz="1000" dirty="0" err="1"/>
                        <a:t>tehnoloogilise</a:t>
                      </a:r>
                      <a:r>
                        <a:rPr lang="en-US" sz="1000" dirty="0"/>
                        <a:t> </a:t>
                      </a:r>
                      <a:r>
                        <a:rPr lang="en-US" sz="1000" dirty="0" err="1"/>
                        <a:t>teostatavuse</a:t>
                      </a:r>
                      <a:r>
                        <a:rPr lang="en-US" sz="1000" dirty="0"/>
                        <a:t> </a:t>
                      </a:r>
                      <a:r>
                        <a:rPr lang="en-US" sz="1000" dirty="0" err="1"/>
                        <a:t>hindamist</a:t>
                      </a:r>
                      <a:r>
                        <a:rPr lang="en-US" sz="1000" dirty="0"/>
                        <a:t>.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974800843"/>
                  </a:ext>
                </a:extLst>
              </a:tr>
              <a:tr h="467028">
                <a:tc rowSpan="2">
                  <a:txBody>
                    <a:bodyPr/>
                    <a:lstStyle/>
                    <a:p>
                      <a:r>
                        <a:rPr lang="en-US" sz="1200" b="1" dirty="0" err="1">
                          <a:solidFill>
                            <a:schemeClr val="tx1"/>
                          </a:solidFill>
                        </a:rPr>
                        <a:t>Kontseptsiooni</a:t>
                      </a:r>
                      <a:r>
                        <a:rPr lang="en-US" sz="1200" b="1" dirty="0">
                          <a:solidFill>
                            <a:schemeClr val="tx1"/>
                          </a:solidFill>
                        </a:rPr>
                        <a:t> </a:t>
                      </a:r>
                      <a:r>
                        <a:rPr lang="en-US" sz="1200" b="1" dirty="0" err="1">
                          <a:solidFill>
                            <a:schemeClr val="tx1"/>
                          </a:solidFill>
                        </a:rPr>
                        <a:t>hinnang</a:t>
                      </a:r>
                      <a:r>
                        <a:rPr lang="en-US" sz="1200" b="1" dirty="0">
                          <a:solidFill>
                            <a:schemeClr val="tx1"/>
                          </a:solidFill>
                        </a:rPr>
                        <a:t> </a:t>
                      </a:r>
                      <a:endParaRPr 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200" dirty="0"/>
                        <a:t>TRL3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000" dirty="0" err="1">
                          <a:solidFill>
                            <a:schemeClr val="tx1"/>
                          </a:solidFill>
                        </a:rPr>
                        <a:t>Katseline</a:t>
                      </a:r>
                      <a:r>
                        <a:rPr lang="en-US" sz="1000" dirty="0">
                          <a:solidFill>
                            <a:schemeClr val="tx1"/>
                          </a:solidFill>
                        </a:rPr>
                        <a:t> </a:t>
                      </a:r>
                      <a:r>
                        <a:rPr lang="en-US" sz="1000" dirty="0" err="1">
                          <a:solidFill>
                            <a:schemeClr val="tx1"/>
                          </a:solidFill>
                        </a:rPr>
                        <a:t>tõestus</a:t>
                      </a:r>
                      <a:r>
                        <a:rPr lang="en-US" sz="1000" dirty="0">
                          <a:solidFill>
                            <a:schemeClr val="tx1"/>
                          </a:solidFill>
                        </a:rPr>
                        <a:t> </a:t>
                      </a:r>
                      <a:r>
                        <a:rPr lang="en-US" sz="1000" dirty="0" err="1">
                          <a:solidFill>
                            <a:schemeClr val="tx1"/>
                          </a:solidFill>
                        </a:rPr>
                        <a:t>kontseptsioonist</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000" dirty="0" err="1">
                          <a:solidFill>
                            <a:schemeClr val="tx1"/>
                          </a:solidFill>
                        </a:rPr>
                        <a:t>Kontseptsiooni</a:t>
                      </a:r>
                      <a:r>
                        <a:rPr lang="en-US" sz="1000" dirty="0">
                          <a:solidFill>
                            <a:schemeClr val="tx1"/>
                          </a:solidFill>
                        </a:rPr>
                        <a:t> ja </a:t>
                      </a:r>
                      <a:r>
                        <a:rPr lang="en-US" sz="1000" dirty="0" err="1">
                          <a:solidFill>
                            <a:schemeClr val="tx1"/>
                          </a:solidFill>
                        </a:rPr>
                        <a:t>tehnoloogia</a:t>
                      </a:r>
                      <a:endParaRPr lang="en-US" sz="1000" dirty="0">
                        <a:solidFill>
                          <a:schemeClr val="tx1"/>
                        </a:solidFill>
                      </a:endParaRPr>
                    </a:p>
                    <a:p>
                      <a:r>
                        <a:rPr lang="en-US" sz="1000" dirty="0" err="1">
                          <a:solidFill>
                            <a:schemeClr val="tx1"/>
                          </a:solidFill>
                        </a:rPr>
                        <a:t>teostatavuse</a:t>
                      </a:r>
                      <a:r>
                        <a:rPr lang="en-US" sz="1000" dirty="0">
                          <a:solidFill>
                            <a:schemeClr val="tx1"/>
                          </a:solidFill>
                        </a:rPr>
                        <a:t> </a:t>
                      </a:r>
                      <a:r>
                        <a:rPr lang="en-US" sz="1000" dirty="0" err="1">
                          <a:solidFill>
                            <a:schemeClr val="tx1"/>
                          </a:solidFill>
                        </a:rPr>
                        <a:t>esimene</a:t>
                      </a:r>
                      <a:r>
                        <a:rPr lang="en-US" sz="1000" dirty="0">
                          <a:solidFill>
                            <a:schemeClr val="tx1"/>
                          </a:solidFill>
                        </a:rPr>
                        <a:t> </a:t>
                      </a:r>
                      <a:r>
                        <a:rPr lang="en-US" sz="1000" dirty="0" err="1">
                          <a:solidFill>
                            <a:schemeClr val="tx1"/>
                          </a:solidFill>
                        </a:rPr>
                        <a:t>hindamine</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pPr algn="just"/>
                      <a:r>
                        <a:rPr lang="en-US" sz="1000" dirty="0" err="1"/>
                        <a:t>Esialgsete</a:t>
                      </a:r>
                      <a:r>
                        <a:rPr lang="en-US" sz="1000" dirty="0"/>
                        <a:t> </a:t>
                      </a:r>
                      <a:r>
                        <a:rPr lang="en-US" sz="1000" dirty="0" err="1"/>
                        <a:t>uuringute</a:t>
                      </a:r>
                      <a:r>
                        <a:rPr lang="en-US" sz="1000" dirty="0"/>
                        <a:t> </a:t>
                      </a:r>
                      <a:r>
                        <a:rPr lang="en-US" sz="1000" dirty="0" err="1"/>
                        <a:t>baasil</a:t>
                      </a:r>
                      <a:r>
                        <a:rPr lang="en-US" sz="1000" dirty="0"/>
                        <a:t> </a:t>
                      </a:r>
                      <a:r>
                        <a:rPr lang="en-US" sz="1000" dirty="0" err="1"/>
                        <a:t>viiakse</a:t>
                      </a:r>
                      <a:r>
                        <a:rPr lang="en-US" sz="1000" dirty="0"/>
                        <a:t> </a:t>
                      </a:r>
                      <a:r>
                        <a:rPr lang="en-US" sz="1000" dirty="0" err="1"/>
                        <a:t>läbi</a:t>
                      </a:r>
                      <a:r>
                        <a:rPr lang="en-US" sz="1000" dirty="0"/>
                        <a:t> </a:t>
                      </a:r>
                      <a:r>
                        <a:rPr lang="en-US" sz="1000" dirty="0" err="1"/>
                        <a:t>tegelikud</a:t>
                      </a:r>
                      <a:r>
                        <a:rPr lang="en-US" sz="1000" dirty="0"/>
                        <a:t> </a:t>
                      </a:r>
                      <a:r>
                        <a:rPr lang="en-US" sz="1000" dirty="0" err="1"/>
                        <a:t>uuringud</a:t>
                      </a:r>
                      <a:r>
                        <a:rPr lang="en-US" sz="1000" dirty="0"/>
                        <a:t>, et </a:t>
                      </a:r>
                      <a:r>
                        <a:rPr lang="fi-FI" sz="1000" dirty="0" err="1"/>
                        <a:t>hinnata</a:t>
                      </a:r>
                      <a:r>
                        <a:rPr lang="fi-FI" sz="1000" dirty="0"/>
                        <a:t> </a:t>
                      </a:r>
                      <a:r>
                        <a:rPr lang="fi-FI" sz="1000" dirty="0" err="1"/>
                        <a:t>kontseptsiooni</a:t>
                      </a:r>
                      <a:r>
                        <a:rPr lang="fi-FI" sz="1000" dirty="0"/>
                        <a:t> </a:t>
                      </a:r>
                      <a:r>
                        <a:rPr lang="fi-FI" sz="1000" dirty="0" err="1"/>
                        <a:t>tehnilist</a:t>
                      </a:r>
                      <a:r>
                        <a:rPr lang="fi-FI" sz="1000" dirty="0"/>
                        <a:t> </a:t>
                      </a:r>
                      <a:r>
                        <a:rPr lang="fi-FI" sz="1000" dirty="0" err="1"/>
                        <a:t>teostatavust</a:t>
                      </a:r>
                      <a:r>
                        <a:rPr lang="fi-FI" sz="1000" dirty="0"/>
                        <a:t> ja </a:t>
                      </a:r>
                      <a:r>
                        <a:rPr lang="fi-FI" sz="1000" dirty="0" err="1"/>
                        <a:t>turundamise</a:t>
                      </a:r>
                      <a:r>
                        <a:rPr lang="fi-FI" sz="1000" dirty="0"/>
                        <a:t> </a:t>
                      </a:r>
                      <a:r>
                        <a:rPr lang="fi-FI" sz="1000" dirty="0" err="1"/>
                        <a:t>võimalikkust</a:t>
                      </a:r>
                      <a:r>
                        <a:rPr lang="fi-FI" sz="1000" dirty="0"/>
                        <a:t>. </a:t>
                      </a:r>
                      <a:r>
                        <a:rPr lang="fi-FI" sz="1000" dirty="0" err="1"/>
                        <a:t>Sellega</a:t>
                      </a:r>
                      <a:r>
                        <a:rPr lang="fi-FI" sz="1000" dirty="0"/>
                        <a:t> </a:t>
                      </a:r>
                      <a:r>
                        <a:rPr lang="fi-FI" sz="1000" dirty="0" err="1"/>
                        <a:t>kaasneb</a:t>
                      </a:r>
                      <a:r>
                        <a:rPr lang="fi-FI" sz="1000" dirty="0"/>
                        <a:t> </a:t>
                      </a:r>
                      <a:r>
                        <a:rPr lang="fi-FI" sz="1000" dirty="0" err="1"/>
                        <a:t>aktiivne</a:t>
                      </a:r>
                      <a:r>
                        <a:rPr lang="fi-FI" sz="1000" dirty="0"/>
                        <a:t> </a:t>
                      </a:r>
                      <a:r>
                        <a:rPr lang="fi-FI" sz="1000" dirty="0" err="1"/>
                        <a:t>teadus</a:t>
                      </a:r>
                      <a:r>
                        <a:rPr lang="fi-FI" sz="1000" dirty="0"/>
                        <a:t>- ja </a:t>
                      </a:r>
                      <a:r>
                        <a:rPr lang="fi-FI" sz="1000" dirty="0" err="1"/>
                        <a:t>arendustegevus</a:t>
                      </a:r>
                      <a:r>
                        <a:rPr lang="fi-FI" sz="1000" dirty="0"/>
                        <a:t> </a:t>
                      </a:r>
                      <a:r>
                        <a:rPr lang="fi-FI" sz="1000" dirty="0" err="1"/>
                        <a:t>laboratoorsel</a:t>
                      </a:r>
                      <a:r>
                        <a:rPr lang="fi-FI" sz="1000" dirty="0"/>
                        <a:t> </a:t>
                      </a:r>
                      <a:r>
                        <a:rPr lang="fi-FI" sz="1000" dirty="0" err="1"/>
                        <a:t>tasandil</a:t>
                      </a:r>
                      <a:r>
                        <a:rPr lang="fi-FI" sz="1000" dirty="0"/>
                        <a:t> </a:t>
                      </a:r>
                      <a:r>
                        <a:rPr lang="fi-FI" sz="1000" dirty="0" err="1"/>
                        <a:t>ning</a:t>
                      </a:r>
                      <a:r>
                        <a:rPr lang="fi-FI" sz="1000" dirty="0"/>
                        <a:t> </a:t>
                      </a:r>
                      <a:r>
                        <a:rPr lang="fi-FI" sz="1000" dirty="0" err="1"/>
                        <a:t>toimuvad</a:t>
                      </a:r>
                      <a:r>
                        <a:rPr lang="fi-FI" sz="1000" dirty="0"/>
                        <a:t> </a:t>
                      </a:r>
                      <a:r>
                        <a:rPr lang="fi-FI" sz="1000" dirty="0" err="1"/>
                        <a:t>esimesed</a:t>
                      </a:r>
                      <a:r>
                        <a:rPr lang="fi-FI" sz="1000" dirty="0"/>
                        <a:t> </a:t>
                      </a:r>
                      <a:r>
                        <a:rPr lang="fi-FI" sz="1000" dirty="0" err="1"/>
                        <a:t>läbirääkimised</a:t>
                      </a:r>
                      <a:r>
                        <a:rPr lang="fi-FI" sz="1000" dirty="0"/>
                        <a:t> </a:t>
                      </a:r>
                      <a:r>
                        <a:rPr lang="fi-FI" sz="1000" dirty="0" err="1"/>
                        <a:t>potentsiaalsete</a:t>
                      </a:r>
                      <a:r>
                        <a:rPr lang="fi-FI" sz="1000" dirty="0"/>
                        <a:t> </a:t>
                      </a:r>
                      <a:r>
                        <a:rPr lang="fi-FI" sz="1000" dirty="0" err="1"/>
                        <a:t>klientidega</a:t>
                      </a:r>
                      <a:r>
                        <a:rPr lang="fi-FI" sz="1000" dirty="0"/>
                        <a:t>. </a:t>
                      </a:r>
                      <a:r>
                        <a:rPr lang="fi-FI" sz="1000" dirty="0" err="1"/>
                        <a:t>Uurimisgruppi</a:t>
                      </a:r>
                      <a:r>
                        <a:rPr lang="fi-FI" sz="1000" dirty="0"/>
                        <a:t> </a:t>
                      </a:r>
                      <a:r>
                        <a:rPr lang="fi-FI" sz="1000" dirty="0" err="1"/>
                        <a:t>suurendatakse</a:t>
                      </a:r>
                      <a:r>
                        <a:rPr lang="fi-FI" sz="1000" dirty="0"/>
                        <a:t> ja </a:t>
                      </a:r>
                      <a:r>
                        <a:rPr lang="fi-FI" sz="1000" dirty="0" err="1"/>
                        <a:t>antakse</a:t>
                      </a:r>
                      <a:r>
                        <a:rPr lang="fi-FI" sz="1000" dirty="0"/>
                        <a:t> </a:t>
                      </a:r>
                      <a:r>
                        <a:rPr lang="fi-FI" sz="1000" dirty="0" err="1"/>
                        <a:t>varajane</a:t>
                      </a:r>
                      <a:r>
                        <a:rPr lang="fi-FI" sz="1000" dirty="0"/>
                        <a:t> </a:t>
                      </a:r>
                      <a:r>
                        <a:rPr lang="fi-FI" sz="1000" dirty="0" err="1"/>
                        <a:t>turundamise</a:t>
                      </a:r>
                      <a:r>
                        <a:rPr lang="fi-FI" sz="1000" dirty="0"/>
                        <a:t> </a:t>
                      </a:r>
                      <a:r>
                        <a:rPr lang="fi-FI" sz="1000" dirty="0" err="1"/>
                        <a:t>teostatavuse</a:t>
                      </a:r>
                      <a:r>
                        <a:rPr lang="fi-FI" sz="1000" dirty="0"/>
                        <a:t> </a:t>
                      </a:r>
                      <a:r>
                        <a:rPr lang="fi-FI" sz="1000" dirty="0" err="1"/>
                        <a:t>hinnang</a:t>
                      </a:r>
                      <a:r>
                        <a:rPr lang="fi-FI" sz="1000" dirty="0"/>
                        <a:t>.</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extLst>
                  <a:ext uri="{0D108BD9-81ED-4DB2-BD59-A6C34878D82A}">
                    <a16:rowId xmlns:a16="http://schemas.microsoft.com/office/drawing/2014/main" val="2626491995"/>
                  </a:ext>
                </a:extLst>
              </a:tr>
              <a:tr h="467028">
                <a:tc vMerge="1">
                  <a:txBody>
                    <a:bodyPr/>
                    <a:lstStyle/>
                    <a:p>
                      <a:endParaRPr lang="en-US"/>
                    </a:p>
                  </a:txBody>
                  <a:tcPr/>
                </a:tc>
                <a:tc>
                  <a:txBody>
                    <a:bodyPr/>
                    <a:lstStyle/>
                    <a:p>
                      <a:r>
                        <a:rPr lang="en-US" sz="1200" dirty="0"/>
                        <a:t>TRL4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000" dirty="0" err="1"/>
                        <a:t>Tehnoloogiline</a:t>
                      </a:r>
                      <a:r>
                        <a:rPr lang="en-US" sz="1000" dirty="0"/>
                        <a:t> </a:t>
                      </a:r>
                      <a:r>
                        <a:rPr lang="en-US" sz="1000" dirty="0" err="1"/>
                        <a:t>vastavus</a:t>
                      </a:r>
                      <a:r>
                        <a:rPr lang="en-US" sz="1000" dirty="0"/>
                        <a:t> </a:t>
                      </a:r>
                      <a:r>
                        <a:rPr lang="en-US" sz="1000" dirty="0" err="1"/>
                        <a:t>laboris</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000" dirty="0" err="1">
                          <a:solidFill>
                            <a:schemeClr val="tx1"/>
                          </a:solidFill>
                        </a:rPr>
                        <a:t>Integreeritud</a:t>
                      </a:r>
                      <a:r>
                        <a:rPr lang="en-US" sz="1000" dirty="0">
                          <a:solidFill>
                            <a:schemeClr val="tx1"/>
                          </a:solidFill>
                        </a:rPr>
                        <a:t> </a:t>
                      </a:r>
                      <a:r>
                        <a:rPr lang="en-US" sz="1000" dirty="0" err="1">
                          <a:solidFill>
                            <a:schemeClr val="tx1"/>
                          </a:solidFill>
                        </a:rPr>
                        <a:t>prototüübi</a:t>
                      </a:r>
                      <a:endParaRPr lang="en-US" sz="1000" dirty="0">
                        <a:solidFill>
                          <a:schemeClr val="tx1"/>
                        </a:solidFill>
                      </a:endParaRPr>
                    </a:p>
                    <a:p>
                      <a:r>
                        <a:rPr lang="en-US" sz="1000" dirty="0" err="1">
                          <a:solidFill>
                            <a:schemeClr val="tx1"/>
                          </a:solidFill>
                        </a:rPr>
                        <a:t>hindamine</a:t>
                      </a:r>
                      <a:r>
                        <a:rPr lang="en-US" sz="1000" dirty="0">
                          <a:solidFill>
                            <a:schemeClr val="tx1"/>
                          </a:solidFill>
                        </a:rPr>
                        <a:t> </a:t>
                      </a:r>
                      <a:r>
                        <a:rPr lang="en-US" sz="1000" dirty="0" err="1">
                          <a:solidFill>
                            <a:schemeClr val="tx1"/>
                          </a:solidFill>
                        </a:rPr>
                        <a:t>labori</a:t>
                      </a:r>
                      <a:r>
                        <a:rPr lang="en-US" sz="1000" dirty="0">
                          <a:solidFill>
                            <a:schemeClr val="tx1"/>
                          </a:solidFill>
                        </a:rPr>
                        <a:t> </a:t>
                      </a:r>
                      <a:r>
                        <a:rPr lang="en-US" sz="1000" dirty="0" err="1">
                          <a:solidFill>
                            <a:schemeClr val="tx1"/>
                          </a:solidFill>
                        </a:rPr>
                        <a:t>keskkonnas</a:t>
                      </a:r>
                      <a:endParaRPr lang="en-US" sz="1000" dirty="0">
                        <a:solidFill>
                          <a:schemeClr val="tx1"/>
                        </a:solidFill>
                      </a:endParaRPr>
                    </a:p>
                    <a:p>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pPr algn="just"/>
                      <a:r>
                        <a:rPr lang="en-US" sz="1000" dirty="0"/>
                        <a:t>Et </a:t>
                      </a:r>
                      <a:r>
                        <a:rPr lang="en-US" sz="1000" dirty="0" err="1"/>
                        <a:t>teostada</a:t>
                      </a:r>
                      <a:r>
                        <a:rPr lang="en-US" sz="1000" dirty="0"/>
                        <a:t> </a:t>
                      </a:r>
                      <a:r>
                        <a:rPr lang="en-US" sz="1000" dirty="0" err="1"/>
                        <a:t>algne</a:t>
                      </a:r>
                      <a:r>
                        <a:rPr lang="en-US" sz="1000" dirty="0"/>
                        <a:t> </a:t>
                      </a:r>
                      <a:r>
                        <a:rPr lang="en-US" sz="1000" dirty="0" err="1"/>
                        <a:t>hindamine</a:t>
                      </a:r>
                      <a:r>
                        <a:rPr lang="en-US" sz="1000" dirty="0"/>
                        <a:t>, </a:t>
                      </a:r>
                      <a:r>
                        <a:rPr lang="en-US" sz="1000" dirty="0" err="1"/>
                        <a:t>integreeritakse</a:t>
                      </a:r>
                      <a:r>
                        <a:rPr lang="en-US" sz="1000" dirty="0"/>
                        <a:t> </a:t>
                      </a:r>
                      <a:r>
                        <a:rPr lang="en-US" sz="1000" dirty="0" err="1"/>
                        <a:t>esimesed</a:t>
                      </a:r>
                      <a:r>
                        <a:rPr lang="en-US" sz="1000" dirty="0"/>
                        <a:t> </a:t>
                      </a:r>
                      <a:r>
                        <a:rPr lang="en-US" sz="1000" dirty="0" err="1"/>
                        <a:t>tehnoloogilised</a:t>
                      </a:r>
                      <a:r>
                        <a:rPr lang="en-US" sz="1000" dirty="0"/>
                        <a:t> </a:t>
                      </a:r>
                      <a:r>
                        <a:rPr lang="en-US" sz="1000" dirty="0" err="1"/>
                        <a:t>komponendid</a:t>
                      </a:r>
                      <a:r>
                        <a:rPr lang="en-US" sz="1000" dirty="0"/>
                        <a:t>, </a:t>
                      </a:r>
                      <a:r>
                        <a:rPr lang="en-US" sz="1000" dirty="0" err="1"/>
                        <a:t>viies</a:t>
                      </a:r>
                      <a:r>
                        <a:rPr lang="en-US" sz="1000" dirty="0"/>
                        <a:t> </a:t>
                      </a:r>
                      <a:r>
                        <a:rPr lang="en-US" sz="1000" dirty="0" err="1"/>
                        <a:t>läbi</a:t>
                      </a:r>
                      <a:r>
                        <a:rPr lang="en-US" sz="1000" dirty="0"/>
                        <a:t> </a:t>
                      </a:r>
                      <a:r>
                        <a:rPr lang="en-US" sz="1000" dirty="0" err="1"/>
                        <a:t>katsed</a:t>
                      </a:r>
                      <a:r>
                        <a:rPr lang="en-US" sz="1000" dirty="0"/>
                        <a:t> </a:t>
                      </a:r>
                      <a:r>
                        <a:rPr lang="en-US" sz="1000" dirty="0" err="1"/>
                        <a:t>laboratoorses</a:t>
                      </a:r>
                      <a:r>
                        <a:rPr lang="en-US" sz="1000" dirty="0"/>
                        <a:t> </a:t>
                      </a:r>
                      <a:r>
                        <a:rPr lang="en-US" sz="1000" dirty="0" err="1"/>
                        <a:t>keskkonnas</a:t>
                      </a:r>
                      <a:r>
                        <a:rPr lang="en-US" sz="1000" dirty="0"/>
                        <a:t>. </a:t>
                      </a:r>
                      <a:r>
                        <a:rPr lang="en-US" sz="1000" dirty="0" err="1"/>
                        <a:t>Uuritakse</a:t>
                      </a:r>
                      <a:r>
                        <a:rPr lang="en-US" sz="1000" dirty="0"/>
                        <a:t> </a:t>
                      </a:r>
                      <a:r>
                        <a:rPr lang="en-US" sz="1000" dirty="0" err="1"/>
                        <a:t>tootmist</a:t>
                      </a:r>
                      <a:r>
                        <a:rPr lang="en-US" sz="1000" dirty="0"/>
                        <a:t>, et </a:t>
                      </a:r>
                      <a:r>
                        <a:rPr lang="en-US" sz="1000" dirty="0" err="1"/>
                        <a:t>tuvastada</a:t>
                      </a:r>
                      <a:r>
                        <a:rPr lang="en-US" sz="1000" dirty="0"/>
                        <a:t> </a:t>
                      </a:r>
                      <a:r>
                        <a:rPr lang="en-US" sz="1000" dirty="0" err="1"/>
                        <a:t>selle</a:t>
                      </a:r>
                      <a:r>
                        <a:rPr lang="en-US" sz="1000" dirty="0"/>
                        <a:t> </a:t>
                      </a:r>
                      <a:r>
                        <a:rPr lang="et-EE" sz="1000" dirty="0"/>
                        <a:t>toimimis</a:t>
                      </a:r>
                      <a:r>
                        <a:rPr lang="en-US" sz="1000" dirty="0" err="1"/>
                        <a:t>põhimõtted</a:t>
                      </a:r>
                      <a:r>
                        <a:rPr lang="en-US" sz="1000" dirty="0"/>
                        <a:t>. </a:t>
                      </a:r>
                      <a:r>
                        <a:rPr lang="en-US" sz="1000" dirty="0" err="1"/>
                        <a:t>Kaasatakse</a:t>
                      </a:r>
                      <a:r>
                        <a:rPr lang="en-US" sz="1000" dirty="0"/>
                        <a:t> </a:t>
                      </a:r>
                      <a:r>
                        <a:rPr lang="et-EE" sz="1000" dirty="0"/>
                        <a:t>potentsiaalsed kliendid</a:t>
                      </a:r>
                      <a:r>
                        <a:rPr lang="en-US" sz="1000" dirty="0"/>
                        <a:t>, et </a:t>
                      </a:r>
                      <a:r>
                        <a:rPr lang="en-US" sz="1000" dirty="0" err="1"/>
                        <a:t>tagada</a:t>
                      </a:r>
                      <a:r>
                        <a:rPr lang="en-US" sz="1000" dirty="0"/>
                        <a:t> </a:t>
                      </a:r>
                      <a:r>
                        <a:rPr lang="en-US" sz="1000" dirty="0" err="1"/>
                        <a:t>ühendus</a:t>
                      </a:r>
                      <a:r>
                        <a:rPr lang="en-US" sz="1000" dirty="0"/>
                        <a:t> </a:t>
                      </a:r>
                      <a:r>
                        <a:rPr lang="en-US" sz="1000" dirty="0" err="1"/>
                        <a:t>nõudlusega</a:t>
                      </a:r>
                      <a:r>
                        <a:rPr lang="en-US" sz="1000" dirty="0"/>
                        <a:t>. </a:t>
                      </a:r>
                      <a:r>
                        <a:rPr lang="en-US" sz="1000" dirty="0" err="1"/>
                        <a:t>Organisatsioon</a:t>
                      </a:r>
                      <a:r>
                        <a:rPr lang="en-US" sz="1000" dirty="0"/>
                        <a:t> on </a:t>
                      </a:r>
                      <a:r>
                        <a:rPr lang="en-US" sz="1000" dirty="0" err="1"/>
                        <a:t>valmistunud</a:t>
                      </a:r>
                      <a:r>
                        <a:rPr lang="en-US" sz="1000" dirty="0"/>
                        <a:t> </a:t>
                      </a:r>
                      <a:r>
                        <a:rPr lang="en-US" sz="1000" dirty="0" err="1"/>
                        <a:t>järgmiseks</a:t>
                      </a:r>
                      <a:r>
                        <a:rPr lang="en-US" sz="1000" dirty="0"/>
                        <a:t> </a:t>
                      </a:r>
                      <a:r>
                        <a:rPr lang="en-US" sz="1000" dirty="0" err="1"/>
                        <a:t>sammuks</a:t>
                      </a:r>
                      <a:r>
                        <a:rPr lang="en-US" sz="1000" dirty="0"/>
                        <a:t>, </a:t>
                      </a:r>
                      <a:r>
                        <a:rPr lang="en-US" sz="1000" dirty="0" err="1"/>
                        <a:t>võimalikud</a:t>
                      </a:r>
                      <a:r>
                        <a:rPr lang="en-US" sz="1000" dirty="0"/>
                        <a:t> </a:t>
                      </a:r>
                      <a:r>
                        <a:rPr lang="en-US" sz="1000" dirty="0" err="1"/>
                        <a:t>teenused</a:t>
                      </a:r>
                      <a:r>
                        <a:rPr lang="en-US" sz="1000" dirty="0"/>
                        <a:t> on </a:t>
                      </a:r>
                      <a:r>
                        <a:rPr lang="en-US" sz="1000" dirty="0" err="1"/>
                        <a:t>ettevalmistatud</a:t>
                      </a:r>
                      <a:r>
                        <a:rPr lang="en-US" sz="1000" dirty="0"/>
                        <a:t> ja </a:t>
                      </a:r>
                      <a:r>
                        <a:rPr lang="en-US" sz="1000" dirty="0" err="1"/>
                        <a:t>kogu</a:t>
                      </a:r>
                      <a:r>
                        <a:rPr lang="en-US" sz="1000" dirty="0"/>
                        <a:t> </a:t>
                      </a:r>
                      <a:r>
                        <a:rPr lang="en-US" sz="1000" dirty="0" err="1"/>
                        <a:t>turuanalüüs</a:t>
                      </a:r>
                      <a:r>
                        <a:rPr lang="en-US" sz="1000" dirty="0"/>
                        <a:t> on </a:t>
                      </a:r>
                      <a:r>
                        <a:rPr lang="en-US" sz="1000" dirty="0" err="1"/>
                        <a:t>läbi</a:t>
                      </a:r>
                      <a:r>
                        <a:rPr lang="en-US" sz="1000" dirty="0"/>
                        <a:t> </a:t>
                      </a:r>
                      <a:r>
                        <a:rPr lang="en-US" sz="1000" dirty="0" err="1"/>
                        <a:t>viidud</a:t>
                      </a:r>
                      <a:r>
                        <a:rPr lang="en-US" sz="1000" dirty="0"/>
                        <a:t>.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extLst>
                  <a:ext uri="{0D108BD9-81ED-4DB2-BD59-A6C34878D82A}">
                    <a16:rowId xmlns:a16="http://schemas.microsoft.com/office/drawing/2014/main" val="2840387232"/>
                  </a:ext>
                </a:extLst>
              </a:tr>
              <a:tr h="8460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dirty="0" err="1">
                          <a:solidFill>
                            <a:schemeClr val="tx1"/>
                          </a:solidFill>
                        </a:rPr>
                        <a:t>Prototüüp</a:t>
                      </a:r>
                      <a:r>
                        <a:rPr lang="en-US" sz="1200" b="1" dirty="0">
                          <a:solidFill>
                            <a:schemeClr val="tx1"/>
                          </a:solidFill>
                        </a:rPr>
                        <a:t> ja </a:t>
                      </a:r>
                      <a:r>
                        <a:rPr lang="en-US" sz="1200" b="1" dirty="0" err="1">
                          <a:solidFill>
                            <a:schemeClr val="tx1"/>
                          </a:solidFill>
                        </a:rPr>
                        <a:t>inkubeerimine</a:t>
                      </a:r>
                      <a:endParaRPr lang="en-US" sz="1200" dirty="0">
                        <a:solidFill>
                          <a:schemeClr val="tx1"/>
                        </a:solidFill>
                      </a:endParaRPr>
                    </a:p>
                    <a:p>
                      <a:endParaRPr lang="en-US"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TRL5</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000" dirty="0" err="1"/>
                        <a:t>Tehnoloogiat</a:t>
                      </a:r>
                      <a:r>
                        <a:rPr lang="en-US" sz="1000" dirty="0"/>
                        <a:t> </a:t>
                      </a:r>
                      <a:r>
                        <a:rPr lang="en-US" sz="1000" dirty="0" err="1"/>
                        <a:t>hinnatakse</a:t>
                      </a:r>
                      <a:r>
                        <a:rPr lang="en-US" sz="1000" dirty="0"/>
                        <a:t> </a:t>
                      </a:r>
                      <a:r>
                        <a:rPr lang="en-US" sz="1000" dirty="0" err="1"/>
                        <a:t>vastavas</a:t>
                      </a:r>
                      <a:r>
                        <a:rPr lang="en-US" sz="1000" dirty="0"/>
                        <a:t> </a:t>
                      </a:r>
                      <a:r>
                        <a:rPr lang="en-US" sz="1000" dirty="0" err="1"/>
                        <a:t>keskkonnas</a:t>
                      </a:r>
                      <a:r>
                        <a:rPr lang="en-US" sz="1000" dirty="0"/>
                        <a:t> (</a:t>
                      </a:r>
                      <a:r>
                        <a:rPr lang="en-US" sz="1000" dirty="0" err="1"/>
                        <a:t>vastavas</a:t>
                      </a:r>
                      <a:r>
                        <a:rPr lang="en-US" sz="1000" dirty="0"/>
                        <a:t> </a:t>
                      </a:r>
                      <a:r>
                        <a:rPr lang="en-US" sz="1000" dirty="0" err="1"/>
                        <a:t>tööstuslikus</a:t>
                      </a:r>
                      <a:r>
                        <a:rPr lang="en-US" sz="1000" dirty="0"/>
                        <a:t> </a:t>
                      </a:r>
                      <a:r>
                        <a:rPr lang="en-US" sz="1000" dirty="0" err="1"/>
                        <a:t>keskkonnas</a:t>
                      </a:r>
                      <a:r>
                        <a:rPr lang="en-US" sz="1000" dirty="0"/>
                        <a:t> </a:t>
                      </a:r>
                      <a:r>
                        <a:rPr lang="en-US" sz="1000" dirty="0" err="1"/>
                        <a:t>KET’ide</a:t>
                      </a:r>
                      <a:r>
                        <a:rPr lang="en-US" sz="1000" dirty="0"/>
                        <a:t> </a:t>
                      </a:r>
                      <a:r>
                        <a:rPr lang="en-US" sz="1000" dirty="0" err="1"/>
                        <a:t>puhul</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000" dirty="0" err="1">
                          <a:solidFill>
                            <a:schemeClr val="tx1"/>
                          </a:solidFill>
                        </a:rPr>
                        <a:t>Prototüübi</a:t>
                      </a:r>
                      <a:r>
                        <a:rPr lang="en-US" sz="1000" dirty="0">
                          <a:solidFill>
                            <a:schemeClr val="tx1"/>
                          </a:solidFill>
                        </a:rPr>
                        <a:t> </a:t>
                      </a:r>
                      <a:r>
                        <a:rPr lang="en-US" sz="1000" dirty="0" err="1">
                          <a:solidFill>
                            <a:schemeClr val="tx1"/>
                          </a:solidFill>
                        </a:rPr>
                        <a:t>hindamine</a:t>
                      </a:r>
                      <a:r>
                        <a:rPr lang="en-US" sz="1000" dirty="0">
                          <a:solidFill>
                            <a:schemeClr val="tx1"/>
                          </a:solidFill>
                        </a:rPr>
                        <a:t> </a:t>
                      </a:r>
                      <a:r>
                        <a:rPr lang="en-US" sz="1000" dirty="0" err="1">
                          <a:solidFill>
                            <a:schemeClr val="tx1"/>
                          </a:solidFill>
                        </a:rPr>
                        <a:t>kasutajale</a:t>
                      </a:r>
                      <a:r>
                        <a:rPr lang="en-US" sz="1000" dirty="0">
                          <a:solidFill>
                            <a:schemeClr val="tx1"/>
                          </a:solidFill>
                        </a:rPr>
                        <a:t> </a:t>
                      </a:r>
                      <a:r>
                        <a:rPr lang="en-US" sz="1000" dirty="0" err="1">
                          <a:solidFill>
                            <a:schemeClr val="tx1"/>
                          </a:solidFill>
                        </a:rPr>
                        <a:t>mõeldud</a:t>
                      </a:r>
                      <a:r>
                        <a:rPr lang="en-US" sz="1000" dirty="0">
                          <a:solidFill>
                            <a:schemeClr val="tx1"/>
                          </a:solidFill>
                        </a:rPr>
                        <a:t> </a:t>
                      </a:r>
                      <a:r>
                        <a:rPr lang="en-US" sz="1000" dirty="0" err="1">
                          <a:solidFill>
                            <a:schemeClr val="tx1"/>
                          </a:solidFill>
                        </a:rPr>
                        <a:t>keskkonnas</a:t>
                      </a:r>
                      <a:endParaRPr lang="en-US" sz="1000" dirty="0"/>
                    </a:p>
                    <a:p>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r>
                        <a:rPr lang="en-US" sz="1000" dirty="0" err="1"/>
                        <a:t>Süsteemi</a:t>
                      </a:r>
                      <a:r>
                        <a:rPr lang="en-US" sz="1000" dirty="0"/>
                        <a:t> </a:t>
                      </a:r>
                      <a:r>
                        <a:rPr lang="en-US" sz="1000" dirty="0" err="1"/>
                        <a:t>testitakse</a:t>
                      </a:r>
                      <a:r>
                        <a:rPr lang="en-US" sz="1000" dirty="0"/>
                        <a:t> </a:t>
                      </a:r>
                      <a:r>
                        <a:rPr lang="en-US" sz="1000" dirty="0" err="1"/>
                        <a:t>kasutajale</a:t>
                      </a:r>
                      <a:r>
                        <a:rPr lang="en-US" sz="1000" dirty="0"/>
                        <a:t> </a:t>
                      </a:r>
                      <a:r>
                        <a:rPr lang="en-US" sz="1000" dirty="0" err="1"/>
                        <a:t>mõeldud</a:t>
                      </a:r>
                      <a:r>
                        <a:rPr lang="en-US" sz="1000" dirty="0"/>
                        <a:t> </a:t>
                      </a:r>
                      <a:r>
                        <a:rPr lang="en-US" sz="1000" dirty="0" err="1"/>
                        <a:t>keskkonnas</a:t>
                      </a:r>
                      <a:r>
                        <a:rPr lang="en-US" sz="1000" dirty="0"/>
                        <a:t>, </a:t>
                      </a:r>
                      <a:r>
                        <a:rPr lang="en-US" sz="1000" dirty="0" err="1"/>
                        <a:t>olles</a:t>
                      </a:r>
                      <a:r>
                        <a:rPr lang="en-US" sz="1000" dirty="0"/>
                        <a:t> </a:t>
                      </a:r>
                      <a:r>
                        <a:rPr lang="en-US" sz="1000" dirty="0" err="1"/>
                        <a:t>ühenduses</a:t>
                      </a:r>
                      <a:r>
                        <a:rPr lang="en-US" sz="1000" dirty="0"/>
                        <a:t> </a:t>
                      </a:r>
                      <a:r>
                        <a:rPr lang="en-US" sz="1000" dirty="0" err="1"/>
                        <a:t>suurema</a:t>
                      </a:r>
                      <a:r>
                        <a:rPr lang="en-US" sz="1000" dirty="0"/>
                        <a:t> </a:t>
                      </a:r>
                      <a:r>
                        <a:rPr lang="en-US" sz="1000" dirty="0" err="1"/>
                        <a:t>tehnoloogilise</a:t>
                      </a:r>
                      <a:r>
                        <a:rPr lang="en-US" sz="1000" dirty="0"/>
                        <a:t> </a:t>
                      </a:r>
                      <a:r>
                        <a:rPr lang="en-US" sz="1000" dirty="0" err="1"/>
                        <a:t>infrastruktuuriga</a:t>
                      </a:r>
                      <a:r>
                        <a:rPr lang="en-US" sz="1000" dirty="0"/>
                        <a:t>. </a:t>
                      </a:r>
                      <a:r>
                        <a:rPr lang="en-US" sz="1000" dirty="0" err="1"/>
                        <a:t>Testitakse</a:t>
                      </a:r>
                      <a:r>
                        <a:rPr lang="en-US" sz="1000" dirty="0"/>
                        <a:t> ja </a:t>
                      </a:r>
                      <a:r>
                        <a:rPr lang="en-US" sz="1000" dirty="0" err="1"/>
                        <a:t>hinnatakse</a:t>
                      </a:r>
                      <a:r>
                        <a:rPr lang="en-US" sz="1000" dirty="0"/>
                        <a:t> </a:t>
                      </a:r>
                      <a:r>
                        <a:rPr lang="en-US" sz="1000" dirty="0" err="1"/>
                        <a:t>tegelikku</a:t>
                      </a:r>
                      <a:r>
                        <a:rPr lang="en-US" sz="1000" dirty="0"/>
                        <a:t> </a:t>
                      </a:r>
                      <a:r>
                        <a:rPr lang="en-US" sz="1000" dirty="0" err="1"/>
                        <a:t>kasutust</a:t>
                      </a:r>
                      <a:r>
                        <a:rPr lang="en-US" sz="1000" dirty="0"/>
                        <a:t>. </a:t>
                      </a:r>
                      <a:r>
                        <a:rPr lang="en-US" sz="1000" dirty="0" err="1"/>
                        <a:t>Valmistatakse</a:t>
                      </a:r>
                      <a:r>
                        <a:rPr lang="en-US" sz="1000" dirty="0"/>
                        <a:t> </a:t>
                      </a:r>
                      <a:r>
                        <a:rPr lang="en-US" sz="1000" dirty="0" err="1"/>
                        <a:t>ette</a:t>
                      </a:r>
                      <a:r>
                        <a:rPr lang="en-US" sz="1000" dirty="0"/>
                        <a:t> </a:t>
                      </a:r>
                      <a:r>
                        <a:rPr lang="en-US" sz="1000" dirty="0" err="1"/>
                        <a:t>tootmine</a:t>
                      </a:r>
                      <a:r>
                        <a:rPr lang="en-US" sz="1000" dirty="0"/>
                        <a:t> ja </a:t>
                      </a:r>
                      <a:r>
                        <a:rPr lang="en-US" sz="1000" dirty="0" err="1"/>
                        <a:t>testitakse</a:t>
                      </a:r>
                      <a:r>
                        <a:rPr lang="en-US" sz="1000" dirty="0"/>
                        <a:t> </a:t>
                      </a:r>
                      <a:r>
                        <a:rPr lang="en-US" sz="1000" dirty="0" err="1"/>
                        <a:t>laborikeskkonnas</a:t>
                      </a:r>
                      <a:r>
                        <a:rPr lang="en-US" sz="1000" dirty="0"/>
                        <a:t>. </a:t>
                      </a:r>
                      <a:r>
                        <a:rPr lang="en-US" sz="1000" dirty="0" err="1"/>
                        <a:t>Lisaks</a:t>
                      </a:r>
                      <a:r>
                        <a:rPr lang="en-US" sz="1000" dirty="0"/>
                        <a:t> </a:t>
                      </a:r>
                      <a:r>
                        <a:rPr lang="en-US" sz="1000" dirty="0" err="1"/>
                        <a:t>saab</a:t>
                      </a:r>
                      <a:r>
                        <a:rPr lang="en-US" sz="1000" dirty="0"/>
                        <a:t> </a:t>
                      </a:r>
                      <a:r>
                        <a:rPr lang="en-US" sz="1000" dirty="0" err="1"/>
                        <a:t>juhtiv</a:t>
                      </a:r>
                      <a:r>
                        <a:rPr lang="en-US" sz="1000" dirty="0"/>
                        <a:t> </a:t>
                      </a:r>
                      <a:r>
                        <a:rPr lang="et-EE" sz="1000" dirty="0"/>
                        <a:t>kasutaja</a:t>
                      </a:r>
                      <a:r>
                        <a:rPr lang="en-US" sz="1000" dirty="0"/>
                        <a:t> </a:t>
                      </a:r>
                      <a:r>
                        <a:rPr lang="en-US" sz="1000" dirty="0" err="1"/>
                        <a:t>katsetada</a:t>
                      </a:r>
                      <a:r>
                        <a:rPr lang="en-US" sz="1000" dirty="0"/>
                        <a:t> </a:t>
                      </a:r>
                      <a:r>
                        <a:rPr lang="en-US" sz="1000" dirty="0" err="1"/>
                        <a:t>eeltoodangu</a:t>
                      </a:r>
                      <a:r>
                        <a:rPr lang="en-US" sz="1000" dirty="0"/>
                        <a:t> </a:t>
                      </a:r>
                      <a:r>
                        <a:rPr lang="en-US" sz="1000" dirty="0" err="1"/>
                        <a:t>valmisprodukti</a:t>
                      </a:r>
                      <a:r>
                        <a:rPr lang="en-US" sz="1000" dirty="0"/>
                        <a:t>. </a:t>
                      </a:r>
                      <a:r>
                        <a:rPr lang="en-US" sz="1000" dirty="0" err="1"/>
                        <a:t>Koos</a:t>
                      </a:r>
                      <a:r>
                        <a:rPr lang="en-US" sz="1000" dirty="0"/>
                        <a:t> </a:t>
                      </a:r>
                      <a:r>
                        <a:rPr lang="en-US" sz="1000" dirty="0" err="1"/>
                        <a:t>organisatsiooniga</a:t>
                      </a:r>
                      <a:r>
                        <a:rPr lang="en-US" sz="1000" dirty="0"/>
                        <a:t> </a:t>
                      </a:r>
                      <a:r>
                        <a:rPr lang="en-US" sz="1000" dirty="0" err="1"/>
                        <a:t>luuakse</a:t>
                      </a:r>
                      <a:r>
                        <a:rPr lang="en-US" sz="1000" dirty="0"/>
                        <a:t> </a:t>
                      </a:r>
                      <a:r>
                        <a:rPr lang="en-US" sz="1000" dirty="0" err="1"/>
                        <a:t>esimesed</a:t>
                      </a:r>
                      <a:r>
                        <a:rPr lang="en-US" sz="1000" dirty="0"/>
                        <a:t> </a:t>
                      </a:r>
                      <a:r>
                        <a:rPr lang="en-US" sz="1000" dirty="0" err="1"/>
                        <a:t>sammud</a:t>
                      </a:r>
                      <a:r>
                        <a:rPr lang="en-US" sz="1000" dirty="0"/>
                        <a:t>, et </a:t>
                      </a:r>
                      <a:r>
                        <a:rPr lang="en-US" sz="1000" dirty="0" err="1"/>
                        <a:t>liikuda</a:t>
                      </a:r>
                      <a:r>
                        <a:rPr lang="en-US" sz="1000" dirty="0"/>
                        <a:t> </a:t>
                      </a:r>
                      <a:r>
                        <a:rPr lang="en-US" sz="1000" dirty="0" err="1"/>
                        <a:t>edasi</a:t>
                      </a:r>
                      <a:r>
                        <a:rPr lang="en-US" sz="1000" dirty="0"/>
                        <a:t> </a:t>
                      </a:r>
                      <a:r>
                        <a:rPr lang="en-US" sz="1000" dirty="0" err="1"/>
                        <a:t>piloottoodangu</a:t>
                      </a:r>
                      <a:r>
                        <a:rPr lang="en-US" sz="1000" dirty="0"/>
                        <a:t> ja </a:t>
                      </a:r>
                      <a:r>
                        <a:rPr lang="en-US" sz="1000" dirty="0" err="1"/>
                        <a:t>turundamise</a:t>
                      </a:r>
                      <a:r>
                        <a:rPr lang="en-US" sz="1000" dirty="0"/>
                        <a:t> </a:t>
                      </a:r>
                      <a:r>
                        <a:rPr lang="en-US" sz="1000" dirty="0" err="1"/>
                        <a:t>juurde</a:t>
                      </a:r>
                      <a:r>
                        <a:rPr lang="en-US" sz="1000" dirty="0"/>
                        <a:t>.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32531600"/>
                  </a:ext>
                </a:extLst>
              </a:tr>
              <a:tr h="240978">
                <a:tc rowSpan="2">
                  <a:txBody>
                    <a:bodyPr/>
                    <a:lstStyle/>
                    <a:p>
                      <a:r>
                        <a:rPr lang="en-US" sz="1200" b="1" dirty="0" err="1"/>
                        <a:t>Piloottoodang</a:t>
                      </a:r>
                      <a:r>
                        <a:rPr lang="en-US" sz="1200" b="1" dirty="0"/>
                        <a:t> ja </a:t>
                      </a:r>
                      <a:r>
                        <a:rPr lang="en-US" sz="1200" b="1" dirty="0" err="1"/>
                        <a:t>demonstreeri</a:t>
                      </a:r>
                      <a:r>
                        <a:rPr lang="en-US" sz="1200" b="1" dirty="0"/>
                        <a:t>-mine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dirty="0"/>
                        <a:t>TRL6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000" dirty="0" err="1"/>
                        <a:t>Tehnoloogiat</a:t>
                      </a:r>
                      <a:r>
                        <a:rPr lang="en-US" sz="1000" dirty="0"/>
                        <a:t> </a:t>
                      </a:r>
                      <a:r>
                        <a:rPr lang="en-US" sz="1000" dirty="0" err="1"/>
                        <a:t>näidatakse</a:t>
                      </a:r>
                      <a:r>
                        <a:rPr lang="en-US" sz="1000" dirty="0"/>
                        <a:t> </a:t>
                      </a:r>
                      <a:r>
                        <a:rPr lang="et-EE" sz="1000" dirty="0"/>
                        <a:t>reaalses</a:t>
                      </a:r>
                      <a:r>
                        <a:rPr lang="en-US" sz="1000" dirty="0"/>
                        <a:t> </a:t>
                      </a:r>
                      <a:r>
                        <a:rPr lang="en-US" sz="1000" dirty="0" err="1"/>
                        <a:t>keskkonnas</a:t>
                      </a:r>
                      <a:r>
                        <a:rPr lang="en-US" sz="1000" dirty="0"/>
                        <a:t> (</a:t>
                      </a:r>
                      <a:r>
                        <a:rPr lang="en-US" sz="1000" dirty="0" err="1"/>
                        <a:t>vastavas</a:t>
                      </a:r>
                      <a:r>
                        <a:rPr lang="en-US" sz="1000" dirty="0"/>
                        <a:t> </a:t>
                      </a:r>
                      <a:r>
                        <a:rPr lang="en-US" sz="1000" dirty="0" err="1"/>
                        <a:t>tööstuslikus</a:t>
                      </a:r>
                      <a:r>
                        <a:rPr lang="en-US" sz="1000" dirty="0"/>
                        <a:t> </a:t>
                      </a:r>
                      <a:r>
                        <a:rPr lang="en-US" sz="1000" dirty="0" err="1"/>
                        <a:t>keskkonnas</a:t>
                      </a:r>
                      <a:r>
                        <a:rPr lang="en-US" sz="1000" dirty="0"/>
                        <a:t> </a:t>
                      </a:r>
                      <a:r>
                        <a:rPr lang="en-US" sz="1000" dirty="0" err="1"/>
                        <a:t>KET’ide</a:t>
                      </a:r>
                      <a:r>
                        <a:rPr lang="en-US" sz="1000" dirty="0"/>
                        <a:t> </a:t>
                      </a:r>
                      <a:r>
                        <a:rPr lang="en-US" sz="1000" dirty="0" err="1"/>
                        <a:t>puhul</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000" dirty="0" err="1">
                          <a:solidFill>
                            <a:schemeClr val="tx1"/>
                          </a:solidFill>
                        </a:rPr>
                        <a:t>Tootmiseelne</a:t>
                      </a:r>
                      <a:r>
                        <a:rPr lang="et-EE" sz="1000" dirty="0">
                          <a:solidFill>
                            <a:schemeClr val="tx1"/>
                          </a:solidFill>
                        </a:rPr>
                        <a:t> lahendus</a:t>
                      </a:r>
                      <a:r>
                        <a:rPr lang="en-US" sz="1000" dirty="0">
                          <a:solidFill>
                            <a:schemeClr val="tx1"/>
                          </a:solidFill>
                        </a:rPr>
                        <a:t> </a:t>
                      </a:r>
                    </a:p>
                    <a:p>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r>
                        <a:rPr lang="en-US" sz="1000" dirty="0" err="1"/>
                        <a:t>Produkt</a:t>
                      </a:r>
                      <a:r>
                        <a:rPr lang="en-US" sz="1000" dirty="0"/>
                        <a:t> ja </a:t>
                      </a:r>
                      <a:r>
                        <a:rPr lang="en-US" sz="1000" dirty="0" err="1"/>
                        <a:t>toodangutehnoloogia</a:t>
                      </a:r>
                      <a:r>
                        <a:rPr lang="en-US" sz="1000" dirty="0"/>
                        <a:t> on </a:t>
                      </a:r>
                      <a:r>
                        <a:rPr lang="en-US" sz="1000" dirty="0" err="1"/>
                        <a:t>nüüd</a:t>
                      </a:r>
                      <a:r>
                        <a:rPr lang="en-US" sz="1000" dirty="0"/>
                        <a:t> </a:t>
                      </a:r>
                      <a:r>
                        <a:rPr lang="en-US" sz="1000" dirty="0" err="1"/>
                        <a:t>täielikult</a:t>
                      </a:r>
                      <a:r>
                        <a:rPr lang="en-US" sz="1000" dirty="0"/>
                        <a:t> </a:t>
                      </a:r>
                      <a:r>
                        <a:rPr lang="en-US" sz="1000" dirty="0" err="1"/>
                        <a:t>integreeritud</a:t>
                      </a:r>
                      <a:r>
                        <a:rPr lang="en-US" sz="1000" dirty="0"/>
                        <a:t> </a:t>
                      </a:r>
                      <a:r>
                        <a:rPr lang="en-US" sz="1000" dirty="0" err="1"/>
                        <a:t>pilootliini</a:t>
                      </a:r>
                      <a:r>
                        <a:rPr lang="en-US" sz="1000" dirty="0"/>
                        <a:t> ja </a:t>
                      </a:r>
                      <a:r>
                        <a:rPr lang="en-US" sz="1000" dirty="0" err="1"/>
                        <a:t>piloottootmisesse</a:t>
                      </a:r>
                      <a:r>
                        <a:rPr lang="en-US" sz="1000" dirty="0"/>
                        <a:t> (</a:t>
                      </a:r>
                      <a:r>
                        <a:rPr lang="en-US" sz="1000" dirty="0" err="1"/>
                        <a:t>väikes</a:t>
                      </a:r>
                      <a:r>
                        <a:rPr lang="et-EE" sz="1000" dirty="0" err="1"/>
                        <a:t>el</a:t>
                      </a:r>
                      <a:r>
                        <a:rPr lang="et-EE" sz="1000" dirty="0"/>
                        <a:t> skaalal</a:t>
                      </a:r>
                      <a:r>
                        <a:rPr lang="en-US" sz="1000" dirty="0"/>
                        <a:t> </a:t>
                      </a:r>
                      <a:r>
                        <a:rPr lang="en-US" sz="1000" dirty="0" err="1"/>
                        <a:t>tootmine</a:t>
                      </a:r>
                      <a:r>
                        <a:rPr lang="en-US" sz="1000" dirty="0"/>
                        <a:t>). </a:t>
                      </a:r>
                      <a:r>
                        <a:rPr lang="en-US" sz="1000" dirty="0" err="1"/>
                        <a:t>Produkt</a:t>
                      </a:r>
                      <a:r>
                        <a:rPr lang="en-US" sz="1000" dirty="0"/>
                        <a:t> ja </a:t>
                      </a:r>
                      <a:r>
                        <a:rPr lang="en-US" sz="1000" dirty="0" err="1"/>
                        <a:t>tootmistehnoloogia</a:t>
                      </a:r>
                      <a:r>
                        <a:rPr lang="en-US" sz="1000" dirty="0"/>
                        <a:t> on </a:t>
                      </a:r>
                      <a:r>
                        <a:rPr lang="en-US" sz="1000" dirty="0" err="1"/>
                        <a:t>peensusteni</a:t>
                      </a:r>
                      <a:r>
                        <a:rPr lang="en-US" sz="1000" dirty="0"/>
                        <a:t> </a:t>
                      </a:r>
                      <a:r>
                        <a:rPr lang="en-US" sz="1000" dirty="0" err="1"/>
                        <a:t>välja</a:t>
                      </a:r>
                      <a:r>
                        <a:rPr lang="en-US" sz="1000" dirty="0"/>
                        <a:t> </a:t>
                      </a:r>
                      <a:r>
                        <a:rPr lang="en-US" sz="1000" dirty="0" err="1"/>
                        <a:t>töötatud</a:t>
                      </a:r>
                      <a:r>
                        <a:rPr lang="en-US" sz="1000" dirty="0"/>
                        <a:t> (</a:t>
                      </a:r>
                      <a:r>
                        <a:rPr lang="en-US" sz="1000" dirty="0" err="1"/>
                        <a:t>kaasa</a:t>
                      </a:r>
                      <a:r>
                        <a:rPr lang="en-US" sz="1000" dirty="0"/>
                        <a:t> </a:t>
                      </a:r>
                      <a:r>
                        <a:rPr lang="en-US" sz="1000" dirty="0" err="1"/>
                        <a:t>arvatud</a:t>
                      </a:r>
                      <a:r>
                        <a:rPr lang="en-US" sz="1000" dirty="0"/>
                        <a:t> ka </a:t>
                      </a:r>
                      <a:r>
                        <a:rPr lang="en-US" sz="1000" dirty="0" err="1"/>
                        <a:t>lisa</a:t>
                      </a:r>
                      <a:r>
                        <a:rPr lang="en-US" sz="1000" dirty="0"/>
                        <a:t> </a:t>
                      </a:r>
                      <a:r>
                        <a:rPr lang="en-US" sz="1000" dirty="0" err="1"/>
                        <a:t>teadus</a:t>
                      </a:r>
                      <a:r>
                        <a:rPr lang="en-US" sz="1000" dirty="0"/>
                        <a:t>- ja </a:t>
                      </a:r>
                      <a:r>
                        <a:rPr lang="en-US" sz="1000" dirty="0" err="1"/>
                        <a:t>arendustegevus</a:t>
                      </a:r>
                      <a:r>
                        <a:rPr lang="en-US" sz="1000" dirty="0"/>
                        <a:t>). </a:t>
                      </a:r>
                      <a:r>
                        <a:rPr lang="et-EE" sz="1000" dirty="0"/>
                        <a:t>Potentsiaalne klient </a:t>
                      </a:r>
                      <a:r>
                        <a:rPr lang="en-US" sz="1000" dirty="0" err="1"/>
                        <a:t>katseta</a:t>
                      </a:r>
                      <a:r>
                        <a:rPr lang="et-EE" sz="1000" dirty="0"/>
                        <a:t>b</a:t>
                      </a:r>
                      <a:r>
                        <a:rPr lang="en-US" sz="1000" dirty="0"/>
                        <a:t> </a:t>
                      </a:r>
                      <a:r>
                        <a:rPr lang="en-US" sz="1000" dirty="0" err="1"/>
                        <a:t>varajasi</a:t>
                      </a:r>
                      <a:r>
                        <a:rPr lang="en-US" sz="1000" dirty="0"/>
                        <a:t> </a:t>
                      </a:r>
                      <a:r>
                        <a:rPr lang="en-US" sz="1000" dirty="0" err="1"/>
                        <a:t>tooteid</a:t>
                      </a:r>
                      <a:r>
                        <a:rPr lang="en-US" sz="1000" dirty="0"/>
                        <a:t>,  </a:t>
                      </a:r>
                      <a:r>
                        <a:rPr lang="en-US" sz="1000" dirty="0" err="1"/>
                        <a:t>tootmisprotsess</a:t>
                      </a:r>
                      <a:r>
                        <a:rPr lang="en-US" sz="1000" dirty="0"/>
                        <a:t> </a:t>
                      </a:r>
                      <a:r>
                        <a:rPr lang="en-US" sz="1000" dirty="0" err="1"/>
                        <a:t>ning</a:t>
                      </a:r>
                      <a:r>
                        <a:rPr lang="en-US" sz="1000" dirty="0"/>
                        <a:t> </a:t>
                      </a:r>
                      <a:r>
                        <a:rPr lang="en-US" sz="1000" dirty="0" err="1"/>
                        <a:t>selle</a:t>
                      </a:r>
                      <a:r>
                        <a:rPr lang="en-US" sz="1000" dirty="0"/>
                        <a:t> </a:t>
                      </a:r>
                      <a:r>
                        <a:rPr lang="en-US" sz="1000" dirty="0" err="1"/>
                        <a:t>korraldus</a:t>
                      </a:r>
                      <a:r>
                        <a:rPr lang="en-US" sz="1000" dirty="0"/>
                        <a:t> on </a:t>
                      </a:r>
                      <a:r>
                        <a:rPr lang="en-US" sz="1000" dirty="0" err="1"/>
                        <a:t>töökorras</a:t>
                      </a:r>
                      <a:r>
                        <a:rPr lang="en-US" sz="1000" dirty="0"/>
                        <a:t> (</a:t>
                      </a:r>
                      <a:r>
                        <a:rPr lang="en-US" sz="1000" dirty="0" err="1"/>
                        <a:t>k.a</a:t>
                      </a:r>
                      <a:r>
                        <a:rPr lang="en-US" sz="1000" dirty="0"/>
                        <a:t>. </a:t>
                      </a:r>
                      <a:r>
                        <a:rPr lang="en-US" sz="1000" dirty="0" err="1"/>
                        <a:t>turundus</a:t>
                      </a:r>
                      <a:r>
                        <a:rPr lang="en-US" sz="1000" dirty="0"/>
                        <a:t>, </a:t>
                      </a:r>
                      <a:r>
                        <a:rPr lang="en-US" sz="1000" dirty="0" err="1"/>
                        <a:t>logistika</a:t>
                      </a:r>
                      <a:r>
                        <a:rPr lang="en-US" sz="1000" dirty="0"/>
                        <a:t>, </a:t>
                      </a:r>
                      <a:r>
                        <a:rPr lang="en-US" sz="1000" dirty="0" err="1"/>
                        <a:t>tootmine</a:t>
                      </a:r>
                      <a:r>
                        <a:rPr lang="en-US" sz="1000" dirty="0"/>
                        <a:t> ja </a:t>
                      </a:r>
                      <a:r>
                        <a:rPr lang="en-US" sz="1000" dirty="0" err="1"/>
                        <a:t>muu</a:t>
                      </a:r>
                      <a:r>
                        <a:rPr lang="en-US" sz="1000" dirty="0"/>
                        <a:t>).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41841819"/>
                  </a:ext>
                </a:extLst>
              </a:tr>
              <a:tr h="467028">
                <a:tc vMerge="1">
                  <a:txBody>
                    <a:bodyPr/>
                    <a:lstStyle/>
                    <a:p>
                      <a:endParaRPr lang="en-US"/>
                    </a:p>
                  </a:txBody>
                  <a:tcPr/>
                </a:tc>
                <a:tc>
                  <a:txBody>
                    <a:bodyPr/>
                    <a:lstStyle/>
                    <a:p>
                      <a:r>
                        <a:rPr lang="en-US" sz="1200" dirty="0"/>
                        <a:t>TRL7</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000" dirty="0" err="1"/>
                        <a:t>Esitletakse</a:t>
                      </a:r>
                      <a:r>
                        <a:rPr lang="en-US" sz="1000" dirty="0"/>
                        <a:t> </a:t>
                      </a:r>
                      <a:r>
                        <a:rPr lang="en-US" sz="1000" dirty="0" err="1"/>
                        <a:t>prototüüp</a:t>
                      </a:r>
                      <a:r>
                        <a:rPr lang="en-US" sz="1000" dirty="0"/>
                        <a:t>  </a:t>
                      </a:r>
                      <a:r>
                        <a:rPr lang="en-US" sz="1000" dirty="0" err="1"/>
                        <a:t>töökeskkonnas</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err="1">
                          <a:solidFill>
                            <a:schemeClr val="tx1"/>
                          </a:solidFill>
                        </a:rPr>
                        <a:t>Demonstreeritakse</a:t>
                      </a:r>
                      <a:r>
                        <a:rPr lang="en-US" sz="1000" dirty="0">
                          <a:solidFill>
                            <a:schemeClr val="tx1"/>
                          </a:solidFill>
                        </a:rPr>
                        <a:t> </a:t>
                      </a:r>
                      <a:r>
                        <a:rPr lang="en-US" sz="1000" dirty="0" err="1">
                          <a:solidFill>
                            <a:schemeClr val="tx1"/>
                          </a:solidFill>
                        </a:rPr>
                        <a:t>väiksemahulist</a:t>
                      </a:r>
                      <a:r>
                        <a:rPr lang="en-US" sz="1000" dirty="0">
                          <a:solidFill>
                            <a:schemeClr val="tx1"/>
                          </a:solidFill>
                        </a:rPr>
                        <a:t> </a:t>
                      </a:r>
                      <a:r>
                        <a:rPr lang="en-US" sz="1000" dirty="0" err="1">
                          <a:solidFill>
                            <a:schemeClr val="tx1"/>
                          </a:solidFill>
                        </a:rPr>
                        <a:t>pilootprodukti</a:t>
                      </a:r>
                      <a:endParaRPr 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pPr algn="just"/>
                      <a:r>
                        <a:rPr lang="en-US" sz="1000" dirty="0" err="1"/>
                        <a:t>Produkti</a:t>
                      </a:r>
                      <a:r>
                        <a:rPr lang="en-US" sz="1000" dirty="0"/>
                        <a:t> </a:t>
                      </a:r>
                      <a:r>
                        <a:rPr lang="en-US" sz="1000" dirty="0" err="1"/>
                        <a:t>väiksel</a:t>
                      </a:r>
                      <a:r>
                        <a:rPr lang="en-US" sz="1000" dirty="0"/>
                        <a:t> </a:t>
                      </a:r>
                      <a:r>
                        <a:rPr lang="en-US" sz="1000" dirty="0" err="1"/>
                        <a:t>skaalal</a:t>
                      </a:r>
                      <a:r>
                        <a:rPr lang="en-US" sz="1000" dirty="0"/>
                        <a:t> </a:t>
                      </a:r>
                      <a:r>
                        <a:rPr lang="en-US" sz="1000" dirty="0" err="1"/>
                        <a:t>tootmine</a:t>
                      </a:r>
                      <a:r>
                        <a:rPr lang="en-US" sz="1000" dirty="0"/>
                        <a:t> </a:t>
                      </a:r>
                      <a:r>
                        <a:rPr lang="en-US" sz="1000" dirty="0" err="1"/>
                        <a:t>toimib</a:t>
                      </a:r>
                      <a:r>
                        <a:rPr lang="en-US" sz="1000" dirty="0"/>
                        <a:t> </a:t>
                      </a:r>
                      <a:r>
                        <a:rPr lang="en-US" sz="1000" dirty="0" err="1"/>
                        <a:t>täielikult</a:t>
                      </a:r>
                      <a:r>
                        <a:rPr lang="en-US" sz="1000" dirty="0"/>
                        <a:t>, </a:t>
                      </a:r>
                      <a:r>
                        <a:rPr lang="en-US" sz="1000" dirty="0" err="1"/>
                        <a:t>valmistades</a:t>
                      </a:r>
                      <a:r>
                        <a:rPr lang="en-US" sz="1000" dirty="0"/>
                        <a:t> </a:t>
                      </a:r>
                      <a:r>
                        <a:rPr lang="en-US" sz="1000" dirty="0" err="1"/>
                        <a:t>müügivalmis</a:t>
                      </a:r>
                      <a:r>
                        <a:rPr lang="en-US" sz="1000" dirty="0"/>
                        <a:t> </a:t>
                      </a:r>
                      <a:r>
                        <a:rPr lang="en-US" sz="1000" dirty="0" err="1"/>
                        <a:t>tooteid</a:t>
                      </a:r>
                      <a:r>
                        <a:rPr lang="en-US" sz="1000" dirty="0"/>
                        <a:t>. </a:t>
                      </a:r>
                      <a:r>
                        <a:rPr lang="en-US" sz="1000" dirty="0" err="1"/>
                        <a:t>Juhtivad</a:t>
                      </a:r>
                      <a:r>
                        <a:rPr lang="en-US" sz="1000" dirty="0"/>
                        <a:t> </a:t>
                      </a:r>
                      <a:r>
                        <a:rPr lang="et-EE" sz="1000" dirty="0"/>
                        <a:t>kasutajad</a:t>
                      </a:r>
                      <a:r>
                        <a:rPr lang="en-US" sz="1000" dirty="0"/>
                        <a:t> </a:t>
                      </a:r>
                      <a:r>
                        <a:rPr lang="en-US" sz="1000" dirty="0" err="1"/>
                        <a:t>katsetavad</a:t>
                      </a:r>
                      <a:r>
                        <a:rPr lang="en-US" sz="1000" dirty="0"/>
                        <a:t> </a:t>
                      </a:r>
                      <a:r>
                        <a:rPr lang="en-US" sz="1000" dirty="0" err="1"/>
                        <a:t>lõplikke</a:t>
                      </a:r>
                      <a:r>
                        <a:rPr lang="en-US" sz="1000" dirty="0"/>
                        <a:t> </a:t>
                      </a:r>
                      <a:r>
                        <a:rPr lang="en-US" sz="1000" dirty="0" err="1"/>
                        <a:t>produkte</a:t>
                      </a:r>
                      <a:r>
                        <a:rPr lang="en-US" sz="1000" dirty="0"/>
                        <a:t> ja </a:t>
                      </a:r>
                      <a:r>
                        <a:rPr lang="en-US" sz="1000" dirty="0" err="1"/>
                        <a:t>korralduslik</a:t>
                      </a:r>
                      <a:r>
                        <a:rPr lang="en-US" sz="1000" dirty="0"/>
                        <a:t> pool on </a:t>
                      </a:r>
                      <a:r>
                        <a:rPr lang="en-US" sz="1000" dirty="0" err="1"/>
                        <a:t>välja</a:t>
                      </a:r>
                      <a:r>
                        <a:rPr lang="en-US" sz="1000" dirty="0"/>
                        <a:t> </a:t>
                      </a:r>
                      <a:r>
                        <a:rPr lang="en-US" sz="1000" dirty="0" err="1"/>
                        <a:t>töötatud</a:t>
                      </a:r>
                      <a:r>
                        <a:rPr lang="en-US" sz="1000" dirty="0"/>
                        <a:t> (</a:t>
                      </a:r>
                      <a:r>
                        <a:rPr lang="en-US" sz="1000" dirty="0" err="1"/>
                        <a:t>loodud</a:t>
                      </a:r>
                      <a:r>
                        <a:rPr lang="en-US" sz="1000" dirty="0"/>
                        <a:t> on </a:t>
                      </a:r>
                      <a:r>
                        <a:rPr lang="en-US" sz="1000" dirty="0" err="1"/>
                        <a:t>turundustegevuse</a:t>
                      </a:r>
                      <a:r>
                        <a:rPr lang="en-US" sz="1000" dirty="0"/>
                        <a:t> </a:t>
                      </a:r>
                      <a:r>
                        <a:rPr lang="en-US" sz="1000" dirty="0" err="1"/>
                        <a:t>plaan</a:t>
                      </a:r>
                      <a:r>
                        <a:rPr lang="en-US" sz="1000" dirty="0"/>
                        <a:t> </a:t>
                      </a:r>
                      <a:r>
                        <a:rPr lang="en-US" sz="1000" dirty="0" err="1"/>
                        <a:t>ning</a:t>
                      </a:r>
                      <a:r>
                        <a:rPr lang="en-US" sz="1000" dirty="0"/>
                        <a:t> </a:t>
                      </a:r>
                      <a:r>
                        <a:rPr lang="en-US" sz="1000" dirty="0" err="1"/>
                        <a:t>tootmisprotsessid</a:t>
                      </a:r>
                      <a:r>
                        <a:rPr lang="en-US" sz="1000" dirty="0"/>
                        <a:t> on </a:t>
                      </a:r>
                      <a:r>
                        <a:rPr lang="en-US" sz="1000" dirty="0" err="1"/>
                        <a:t>organiseeritud</a:t>
                      </a:r>
                      <a:r>
                        <a:rPr lang="en-US" sz="1000" dirty="0"/>
                        <a:t>). </a:t>
                      </a:r>
                      <a:r>
                        <a:rPr lang="en-US" sz="1000" dirty="0" err="1"/>
                        <a:t>Amelikult</a:t>
                      </a:r>
                      <a:r>
                        <a:rPr lang="en-US" sz="1000" dirty="0"/>
                        <a:t> on </a:t>
                      </a:r>
                      <a:r>
                        <a:rPr lang="en-US" sz="1000" dirty="0" err="1"/>
                        <a:t>produkt</a:t>
                      </a:r>
                      <a:r>
                        <a:rPr lang="en-US" sz="1000" dirty="0"/>
                        <a:t> </a:t>
                      </a:r>
                      <a:r>
                        <a:rPr lang="en-US" sz="1000" dirty="0" err="1"/>
                        <a:t>turule</a:t>
                      </a:r>
                      <a:r>
                        <a:rPr lang="en-US" sz="1000" dirty="0"/>
                        <a:t> </a:t>
                      </a:r>
                      <a:r>
                        <a:rPr lang="en-US" sz="1000" dirty="0" err="1"/>
                        <a:t>toodud</a:t>
                      </a:r>
                      <a:r>
                        <a:rPr lang="en-US" sz="1000" dirty="0"/>
                        <a:t> </a:t>
                      </a:r>
                      <a:r>
                        <a:rPr lang="en-US" sz="1000" dirty="0" err="1"/>
                        <a:t>esimestele</a:t>
                      </a:r>
                      <a:r>
                        <a:rPr lang="en-US" sz="1000" dirty="0"/>
                        <a:t> </a:t>
                      </a:r>
                      <a:r>
                        <a:rPr lang="en-US" sz="1000" dirty="0" err="1"/>
                        <a:t>kasutajatele</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extLst>
                  <a:ext uri="{0D108BD9-81ED-4DB2-BD59-A6C34878D82A}">
                    <a16:rowId xmlns:a16="http://schemas.microsoft.com/office/drawing/2014/main" val="227281462"/>
                  </a:ext>
                </a:extLst>
              </a:tr>
              <a:tr h="558668">
                <a:tc>
                  <a:txBody>
                    <a:bodyPr/>
                    <a:lstStyle/>
                    <a:p>
                      <a:r>
                        <a:rPr lang="en-US" sz="1200" b="1" dirty="0" err="1"/>
                        <a:t>Esmane</a:t>
                      </a:r>
                      <a:r>
                        <a:rPr lang="en-US" sz="1200" b="1" dirty="0"/>
                        <a:t> </a:t>
                      </a:r>
                      <a:r>
                        <a:rPr lang="en-US" sz="1200" b="1" dirty="0" err="1"/>
                        <a:t>turule</a:t>
                      </a:r>
                      <a:r>
                        <a:rPr lang="en-US" sz="1200" b="1" dirty="0"/>
                        <a:t> </a:t>
                      </a:r>
                      <a:r>
                        <a:rPr lang="en-US" sz="1200" b="1" dirty="0" err="1"/>
                        <a:t>toomine</a:t>
                      </a:r>
                      <a:endParaRPr 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r>
                        <a:rPr lang="en-US" sz="1200" dirty="0"/>
                        <a:t>TRL8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r>
                        <a:rPr lang="en-US" sz="1000" dirty="0" err="1"/>
                        <a:t>Süsteem</a:t>
                      </a:r>
                      <a:r>
                        <a:rPr lang="en-US" sz="1000" dirty="0"/>
                        <a:t> </a:t>
                      </a:r>
                      <a:r>
                        <a:rPr lang="en-US" sz="1000" dirty="0" err="1"/>
                        <a:t>valmis</a:t>
                      </a:r>
                      <a:r>
                        <a:rPr lang="en-US" sz="1000" dirty="0"/>
                        <a:t> ja </a:t>
                      </a:r>
                      <a:r>
                        <a:rPr lang="en-US" sz="1000" dirty="0" err="1"/>
                        <a:t>kvalifitseeritud</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00" dirty="0" err="1">
                          <a:solidFill>
                            <a:schemeClr val="tx1"/>
                          </a:solidFill>
                        </a:rPr>
                        <a:t>Tootmine</a:t>
                      </a:r>
                      <a:r>
                        <a:rPr lang="en-US" sz="1000" dirty="0">
                          <a:solidFill>
                            <a:schemeClr val="tx1"/>
                          </a:solidFill>
                        </a:rPr>
                        <a:t> on </a:t>
                      </a:r>
                      <a:r>
                        <a:rPr lang="en-US" sz="1000" dirty="0" err="1">
                          <a:solidFill>
                            <a:schemeClr val="tx1"/>
                          </a:solidFill>
                        </a:rPr>
                        <a:t>täielikult</a:t>
                      </a:r>
                      <a:r>
                        <a:rPr lang="en-US" sz="1000" dirty="0">
                          <a:solidFill>
                            <a:schemeClr val="tx1"/>
                          </a:solidFill>
                        </a:rPr>
                        <a:t> </a:t>
                      </a:r>
                      <a:r>
                        <a:rPr lang="en-US" sz="1000" dirty="0" err="1">
                          <a:solidFill>
                            <a:schemeClr val="tx1"/>
                          </a:solidFill>
                        </a:rPr>
                        <a:t>testitud</a:t>
                      </a:r>
                      <a:r>
                        <a:rPr lang="en-US" sz="1000" dirty="0">
                          <a:solidFill>
                            <a:schemeClr val="tx1"/>
                          </a:solidFill>
                        </a:rPr>
                        <a:t>, </a:t>
                      </a:r>
                      <a:r>
                        <a:rPr lang="en-US" sz="1000" dirty="0" err="1">
                          <a:solidFill>
                            <a:schemeClr val="tx1"/>
                          </a:solidFill>
                        </a:rPr>
                        <a:t>hinnatud</a:t>
                      </a:r>
                      <a:r>
                        <a:rPr lang="en-US" sz="1000" dirty="0">
                          <a:solidFill>
                            <a:schemeClr val="tx1"/>
                          </a:solidFill>
                        </a:rPr>
                        <a:t> ja </a:t>
                      </a:r>
                      <a:r>
                        <a:rPr lang="en-US" sz="1000" dirty="0" err="1">
                          <a:solidFill>
                            <a:schemeClr val="tx1"/>
                          </a:solidFill>
                        </a:rPr>
                        <a:t>kvalifitseeritud</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tc>
                  <a:txBody>
                    <a:bodyPr/>
                    <a:lstStyle/>
                    <a:p>
                      <a:pPr algn="just"/>
                      <a:r>
                        <a:rPr lang="en-US" sz="1000" dirty="0" err="1"/>
                        <a:t>Produkti</a:t>
                      </a:r>
                      <a:r>
                        <a:rPr lang="en-US" sz="1000" dirty="0"/>
                        <a:t> </a:t>
                      </a:r>
                      <a:r>
                        <a:rPr lang="en-US" sz="1000" dirty="0" err="1"/>
                        <a:t>tootmine</a:t>
                      </a:r>
                      <a:r>
                        <a:rPr lang="en-US" sz="1000" dirty="0"/>
                        <a:t> ja </a:t>
                      </a:r>
                      <a:r>
                        <a:rPr lang="en-US" sz="1000" dirty="0" err="1"/>
                        <a:t>selle</a:t>
                      </a:r>
                      <a:r>
                        <a:rPr lang="en-US" sz="1000" dirty="0"/>
                        <a:t> </a:t>
                      </a:r>
                      <a:r>
                        <a:rPr lang="en-US" sz="1000" dirty="0" err="1"/>
                        <a:t>viimane</a:t>
                      </a:r>
                      <a:r>
                        <a:rPr lang="en-US" sz="1000" dirty="0"/>
                        <a:t> </a:t>
                      </a:r>
                      <a:r>
                        <a:rPr lang="et-EE" sz="1000" noProof="0" dirty="0"/>
                        <a:t>versioon</a:t>
                      </a:r>
                      <a:r>
                        <a:rPr lang="en-US" sz="1000" dirty="0"/>
                        <a:t> on </a:t>
                      </a:r>
                      <a:r>
                        <a:rPr lang="en-US" sz="1000" dirty="0" err="1"/>
                        <a:t>nüüd</a:t>
                      </a:r>
                      <a:r>
                        <a:rPr lang="en-US" sz="1000" dirty="0"/>
                        <a:t> </a:t>
                      </a:r>
                      <a:r>
                        <a:rPr lang="en-US" sz="1000" dirty="0" err="1"/>
                        <a:t>valmis</a:t>
                      </a:r>
                      <a:r>
                        <a:rPr lang="en-US" sz="1000" dirty="0"/>
                        <a:t> </a:t>
                      </a:r>
                      <a:r>
                        <a:rPr lang="en-US" sz="1000" dirty="0" err="1"/>
                        <a:t>ning</a:t>
                      </a:r>
                      <a:r>
                        <a:rPr lang="en-US" sz="1000" dirty="0"/>
                        <a:t> </a:t>
                      </a:r>
                      <a:r>
                        <a:rPr lang="en-US" sz="1000" dirty="0" err="1"/>
                        <a:t>tootmise</a:t>
                      </a:r>
                      <a:r>
                        <a:rPr lang="en-US" sz="1000" dirty="0"/>
                        <a:t> ja </a:t>
                      </a:r>
                      <a:r>
                        <a:rPr lang="en-US" sz="1000" dirty="0" err="1"/>
                        <a:t>turunduse</a:t>
                      </a:r>
                      <a:r>
                        <a:rPr lang="en-US" sz="1000" dirty="0"/>
                        <a:t> </a:t>
                      </a:r>
                      <a:r>
                        <a:rPr lang="en-US" sz="1000" dirty="0" err="1"/>
                        <a:t>korralduslik</a:t>
                      </a:r>
                      <a:r>
                        <a:rPr lang="en-US" sz="1000" dirty="0"/>
                        <a:t> pool on </a:t>
                      </a:r>
                      <a:r>
                        <a:rPr lang="en-US" sz="1000" dirty="0" err="1"/>
                        <a:t>välja</a:t>
                      </a:r>
                      <a:r>
                        <a:rPr lang="en-US" sz="1000" dirty="0"/>
                        <a:t> </a:t>
                      </a:r>
                      <a:r>
                        <a:rPr lang="en-US" sz="1000" dirty="0" err="1"/>
                        <a:t>töötatud</a:t>
                      </a:r>
                      <a:r>
                        <a:rPr lang="en-US" sz="1000" dirty="0"/>
                        <a:t>. </a:t>
                      </a:r>
                      <a:r>
                        <a:rPr lang="en-US" sz="1000" dirty="0" err="1"/>
                        <a:t>Toode</a:t>
                      </a:r>
                      <a:r>
                        <a:rPr lang="en-US" sz="1000" dirty="0"/>
                        <a:t> on  </a:t>
                      </a:r>
                      <a:r>
                        <a:rPr lang="en-US" sz="1000" dirty="0" err="1"/>
                        <a:t>täielikult</a:t>
                      </a:r>
                      <a:r>
                        <a:rPr lang="en-US" sz="1000" dirty="0"/>
                        <a:t> </a:t>
                      </a:r>
                      <a:r>
                        <a:rPr lang="en-US" sz="1000" dirty="0" err="1"/>
                        <a:t>käibele</a:t>
                      </a:r>
                      <a:r>
                        <a:rPr lang="en-US" sz="1000" dirty="0"/>
                        <a:t> </a:t>
                      </a:r>
                      <a:r>
                        <a:rPr lang="en-US" sz="1000" dirty="0" err="1"/>
                        <a:t>lastud</a:t>
                      </a:r>
                      <a:r>
                        <a:rPr lang="en-US" sz="1000" dirty="0"/>
                        <a:t> </a:t>
                      </a:r>
                      <a:r>
                        <a:rPr lang="en-US" sz="1000" dirty="0" err="1"/>
                        <a:t>rahvusvahelistele</a:t>
                      </a:r>
                      <a:r>
                        <a:rPr lang="en-US" sz="1000" dirty="0"/>
                        <a:t> </a:t>
                      </a:r>
                      <a:r>
                        <a:rPr lang="en-US" sz="1000" dirty="0" err="1"/>
                        <a:t>turgudele</a:t>
                      </a:r>
                      <a:r>
                        <a:rPr lang="en-US" sz="1000" dirty="0"/>
                        <a:t> ja </a:t>
                      </a:r>
                      <a:r>
                        <a:rPr lang="en-US" sz="1000" dirty="0" err="1"/>
                        <a:t>varajasele</a:t>
                      </a:r>
                      <a:r>
                        <a:rPr lang="en-US" sz="1000" dirty="0"/>
                        <a:t> </a:t>
                      </a:r>
                      <a:r>
                        <a:rPr lang="en-US" sz="1000" dirty="0" err="1"/>
                        <a:t>enamusele</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FD5EA"/>
                    </a:solidFill>
                  </a:tcPr>
                </a:tc>
                <a:extLst>
                  <a:ext uri="{0D108BD9-81ED-4DB2-BD59-A6C34878D82A}">
                    <a16:rowId xmlns:a16="http://schemas.microsoft.com/office/drawing/2014/main" val="1203195530"/>
                  </a:ext>
                </a:extLst>
              </a:tr>
              <a:tr h="713064">
                <a:tc>
                  <a:txBody>
                    <a:bodyPr/>
                    <a:lstStyle/>
                    <a:p>
                      <a:r>
                        <a:rPr lang="en-US" sz="1200" b="1" dirty="0" err="1"/>
                        <a:t>Turu</a:t>
                      </a:r>
                      <a:r>
                        <a:rPr lang="en-US" sz="1200" b="1" dirty="0"/>
                        <a:t> </a:t>
                      </a:r>
                      <a:r>
                        <a:rPr lang="en-US" sz="1200" b="1" dirty="0" err="1"/>
                        <a:t>laienemine</a:t>
                      </a:r>
                      <a:endParaRPr 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200" dirty="0"/>
                        <a:t>TRL9</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en-US" sz="1000" dirty="0" err="1"/>
                        <a:t>Töökeskkonnas</a:t>
                      </a:r>
                      <a:r>
                        <a:rPr lang="en-US" sz="1000" dirty="0"/>
                        <a:t> </a:t>
                      </a:r>
                      <a:r>
                        <a:rPr lang="en-US" sz="1000" dirty="0" err="1"/>
                        <a:t>tegeliku</a:t>
                      </a:r>
                      <a:r>
                        <a:rPr lang="en-US" sz="1000" dirty="0"/>
                        <a:t> </a:t>
                      </a:r>
                      <a:r>
                        <a:rPr lang="en-US" sz="1000" dirty="0" err="1"/>
                        <a:t>süsteemi</a:t>
                      </a:r>
                      <a:r>
                        <a:rPr lang="en-US" sz="1000" dirty="0"/>
                        <a:t> </a:t>
                      </a:r>
                      <a:r>
                        <a:rPr lang="en-US" sz="1000" dirty="0" err="1"/>
                        <a:t>toimimine</a:t>
                      </a:r>
                      <a:r>
                        <a:rPr lang="en-US" sz="1000" dirty="0"/>
                        <a:t> </a:t>
                      </a:r>
                      <a:r>
                        <a:rPr lang="en-US" sz="1000" dirty="0" err="1"/>
                        <a:t>tõestatud</a:t>
                      </a:r>
                      <a:r>
                        <a:rPr lang="en-US" sz="1000" dirty="0"/>
                        <a:t> (</a:t>
                      </a:r>
                      <a:r>
                        <a:rPr lang="en-US" sz="1000" dirty="0" err="1"/>
                        <a:t>võistlev</a:t>
                      </a:r>
                      <a:r>
                        <a:rPr lang="en-US" sz="1000" dirty="0"/>
                        <a:t> </a:t>
                      </a:r>
                      <a:r>
                        <a:rPr lang="en-US" sz="1000" dirty="0" err="1"/>
                        <a:t>tootmine</a:t>
                      </a:r>
                      <a:r>
                        <a:rPr lang="en-US" sz="1000" dirty="0"/>
                        <a:t> </a:t>
                      </a:r>
                      <a:r>
                        <a:rPr lang="en-US" sz="1000" dirty="0" err="1"/>
                        <a:t>KET’side</a:t>
                      </a:r>
                      <a:r>
                        <a:rPr lang="en-US" sz="1000" dirty="0"/>
                        <a:t> </a:t>
                      </a:r>
                      <a:r>
                        <a:rPr lang="en-US" sz="1000" dirty="0" err="1"/>
                        <a:t>puhul</a:t>
                      </a:r>
                      <a:r>
                        <a:rPr lang="en-US" sz="1000" dirty="0"/>
                        <a:t>; </a:t>
                      </a:r>
                      <a:r>
                        <a:rPr lang="en-US" sz="1000" dirty="0" err="1"/>
                        <a:t>või</a:t>
                      </a:r>
                      <a:r>
                        <a:rPr lang="en-US" sz="1000" dirty="0"/>
                        <a:t> </a:t>
                      </a:r>
                      <a:r>
                        <a:rPr lang="en-US" sz="1000" dirty="0" err="1"/>
                        <a:t>kosmoses</a:t>
                      </a:r>
                      <a:r>
                        <a:rPr lang="en-US" sz="10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r>
                        <a:rPr lang="fi-FI" sz="1000" dirty="0" err="1"/>
                        <a:t>Tootmine</a:t>
                      </a:r>
                      <a:r>
                        <a:rPr lang="fi-FI" sz="1000" dirty="0"/>
                        <a:t> ja </a:t>
                      </a:r>
                      <a:r>
                        <a:rPr lang="fi-FI" sz="1000" dirty="0" err="1"/>
                        <a:t>produkt</a:t>
                      </a:r>
                      <a:r>
                        <a:rPr lang="fi-FI" sz="1000" dirty="0"/>
                        <a:t> on </a:t>
                      </a:r>
                      <a:r>
                        <a:rPr lang="fi-FI" sz="1000" dirty="0" err="1"/>
                        <a:t>täielikus</a:t>
                      </a:r>
                      <a:endParaRPr lang="fi-FI" sz="1000" dirty="0"/>
                    </a:p>
                    <a:p>
                      <a:r>
                        <a:rPr lang="fi-FI" sz="1000" dirty="0" err="1"/>
                        <a:t>töökorras</a:t>
                      </a:r>
                      <a:r>
                        <a:rPr lang="fi-FI" sz="1000" dirty="0"/>
                        <a:t> </a:t>
                      </a:r>
                    </a:p>
                    <a:p>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tc>
                  <a:txBody>
                    <a:bodyPr/>
                    <a:lstStyle/>
                    <a:p>
                      <a:pPr algn="just"/>
                      <a:r>
                        <a:rPr lang="en-US" sz="1000" dirty="0" err="1"/>
                        <a:t>Kogu</a:t>
                      </a:r>
                      <a:r>
                        <a:rPr lang="en-US" sz="1000" dirty="0"/>
                        <a:t> </a:t>
                      </a:r>
                      <a:r>
                        <a:rPr lang="en-US" sz="1000" dirty="0" err="1"/>
                        <a:t>tootmine</a:t>
                      </a:r>
                      <a:r>
                        <a:rPr lang="en-US" sz="1000" dirty="0"/>
                        <a:t> on </a:t>
                      </a:r>
                      <a:r>
                        <a:rPr lang="en-US" sz="1000" dirty="0" err="1"/>
                        <a:t>stabiilne</a:t>
                      </a:r>
                      <a:r>
                        <a:rPr lang="en-US" sz="1000" dirty="0"/>
                        <a:t>, </a:t>
                      </a:r>
                      <a:r>
                        <a:rPr lang="en-US" sz="1000" dirty="0" err="1"/>
                        <a:t>toode</a:t>
                      </a:r>
                      <a:r>
                        <a:rPr lang="en-US" sz="1000" dirty="0"/>
                        <a:t> on </a:t>
                      </a:r>
                      <a:r>
                        <a:rPr lang="en-US" sz="1000" dirty="0" err="1"/>
                        <a:t>viidud</a:t>
                      </a:r>
                      <a:r>
                        <a:rPr lang="en-US" sz="1000" dirty="0"/>
                        <a:t> </a:t>
                      </a:r>
                      <a:r>
                        <a:rPr lang="en-US" sz="1000" dirty="0" err="1"/>
                        <a:t>suurtele</a:t>
                      </a:r>
                      <a:r>
                        <a:rPr lang="en-US" sz="1000" dirty="0"/>
                        <a:t> </a:t>
                      </a:r>
                      <a:r>
                        <a:rPr lang="en-US" sz="1000" dirty="0" err="1"/>
                        <a:t>turgudele</a:t>
                      </a:r>
                      <a:r>
                        <a:rPr lang="en-US" sz="1000" dirty="0"/>
                        <a:t> ja </a:t>
                      </a:r>
                      <a:r>
                        <a:rPr lang="en-US" sz="1000" dirty="0" err="1"/>
                        <a:t>toote</a:t>
                      </a:r>
                      <a:r>
                        <a:rPr lang="en-US" sz="1000" dirty="0"/>
                        <a:t> </a:t>
                      </a:r>
                      <a:r>
                        <a:rPr lang="en-US" sz="1000" dirty="0" err="1"/>
                        <a:t>uued</a:t>
                      </a:r>
                      <a:r>
                        <a:rPr lang="en-US" sz="1000" dirty="0"/>
                        <a:t> </a:t>
                      </a:r>
                      <a:r>
                        <a:rPr lang="en-US" sz="1000" dirty="0" err="1"/>
                        <a:t>versioonid</a:t>
                      </a:r>
                      <a:r>
                        <a:rPr lang="en-US" sz="1000" dirty="0"/>
                        <a:t> </a:t>
                      </a:r>
                      <a:r>
                        <a:rPr lang="en-US" sz="1000" dirty="0" err="1"/>
                        <a:t>luuakse</a:t>
                      </a:r>
                      <a:r>
                        <a:rPr lang="en-US" sz="1000" dirty="0"/>
                        <a:t>  </a:t>
                      </a:r>
                      <a:r>
                        <a:rPr lang="en-US" sz="1000" dirty="0" err="1"/>
                        <a:t>samm-sammuliste</a:t>
                      </a:r>
                      <a:r>
                        <a:rPr lang="en-US" sz="1000" dirty="0"/>
                        <a:t> </a:t>
                      </a:r>
                      <a:r>
                        <a:rPr lang="en-US" sz="1000" dirty="0" err="1"/>
                        <a:t>muutuste</a:t>
                      </a:r>
                      <a:r>
                        <a:rPr lang="en-US" sz="1000" dirty="0"/>
                        <a:t> </a:t>
                      </a:r>
                      <a:r>
                        <a:rPr lang="en-US" sz="1000" dirty="0" err="1"/>
                        <a:t>baasil</a:t>
                      </a:r>
                      <a:r>
                        <a:rPr lang="en-US" sz="1000" dirty="0"/>
                        <a:t>. </a:t>
                      </a:r>
                      <a:r>
                        <a:rPr lang="en-US" sz="1000" dirty="0" err="1"/>
                        <a:t>Tööstuslik</a:t>
                      </a:r>
                      <a:r>
                        <a:rPr lang="en-US" sz="1000" dirty="0"/>
                        <a:t> </a:t>
                      </a:r>
                      <a:r>
                        <a:rPr lang="en-US" sz="1000" dirty="0" err="1"/>
                        <a:t>tootmine</a:t>
                      </a:r>
                      <a:r>
                        <a:rPr lang="en-US" sz="1000" dirty="0"/>
                        <a:t> ja </a:t>
                      </a:r>
                      <a:r>
                        <a:rPr lang="en-US" sz="1000" dirty="0" err="1"/>
                        <a:t>üleüldine</a:t>
                      </a:r>
                      <a:r>
                        <a:rPr lang="en-US" sz="1000" dirty="0"/>
                        <a:t> </a:t>
                      </a:r>
                      <a:r>
                        <a:rPr lang="en-US" sz="1000" dirty="0" err="1"/>
                        <a:t>tootmisprotsess</a:t>
                      </a:r>
                      <a:r>
                        <a:rPr lang="en-US" sz="1000" dirty="0"/>
                        <a:t> on </a:t>
                      </a:r>
                      <a:r>
                        <a:rPr lang="en-US" sz="1000" dirty="0" err="1"/>
                        <a:t>pidevate</a:t>
                      </a:r>
                      <a:r>
                        <a:rPr lang="en-US" sz="1000" dirty="0"/>
                        <a:t> </a:t>
                      </a:r>
                      <a:r>
                        <a:rPr lang="en-US" sz="1000" dirty="0" err="1"/>
                        <a:t>täiendavate</a:t>
                      </a:r>
                      <a:r>
                        <a:rPr lang="en-US" sz="1000" dirty="0"/>
                        <a:t> </a:t>
                      </a:r>
                      <a:r>
                        <a:rPr lang="en-US" sz="1000" dirty="0" err="1"/>
                        <a:t>uuendustega</a:t>
                      </a:r>
                      <a:r>
                        <a:rPr lang="en-US" sz="1000" dirty="0"/>
                        <a:t> </a:t>
                      </a:r>
                      <a:r>
                        <a:rPr lang="en-US" sz="1000" dirty="0" err="1"/>
                        <a:t>optimeeritud</a:t>
                      </a:r>
                      <a:r>
                        <a:rPr lang="en-US" sz="1000" dirty="0"/>
                        <a:t>. </a:t>
                      </a:r>
                      <a:r>
                        <a:rPr lang="en-US" sz="1000" dirty="0" err="1"/>
                        <a:t>Turu</a:t>
                      </a:r>
                      <a:r>
                        <a:rPr lang="en-US" sz="1000" dirty="0"/>
                        <a:t> </a:t>
                      </a:r>
                      <a:r>
                        <a:rPr lang="en-US" sz="1000" dirty="0" err="1"/>
                        <a:t>varajane</a:t>
                      </a:r>
                      <a:r>
                        <a:rPr lang="en-US" sz="1000" dirty="0"/>
                        <a:t> </a:t>
                      </a:r>
                      <a:r>
                        <a:rPr lang="en-US" sz="1000" dirty="0" err="1"/>
                        <a:t>enamus</a:t>
                      </a:r>
                      <a:r>
                        <a:rPr lang="en-US" sz="1000" dirty="0"/>
                        <a:t> on </a:t>
                      </a:r>
                      <a:r>
                        <a:rPr lang="en-US" sz="1000" dirty="0" err="1"/>
                        <a:t>täielikult</a:t>
                      </a:r>
                      <a:r>
                        <a:rPr lang="en-US" sz="1000" dirty="0"/>
                        <a:t> </a:t>
                      </a:r>
                      <a:r>
                        <a:rPr lang="et-EE" sz="1000" dirty="0"/>
                        <a:t>teadvustatud </a:t>
                      </a:r>
                      <a:r>
                        <a:rPr lang="et-EE" sz="1000"/>
                        <a:t>ja teavitatud.</a:t>
                      </a:r>
                      <a:r>
                        <a:rPr lang="en-US" sz="1000"/>
                        <a:t> </a:t>
                      </a:r>
                      <a:endParaRPr 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9EBF5"/>
                    </a:solidFill>
                  </a:tcPr>
                </a:tc>
                <a:extLst>
                  <a:ext uri="{0D108BD9-81ED-4DB2-BD59-A6C34878D82A}">
                    <a16:rowId xmlns:a16="http://schemas.microsoft.com/office/drawing/2014/main" val="3836823024"/>
                  </a:ext>
                </a:extLst>
              </a:tr>
            </a:tbl>
          </a:graphicData>
        </a:graphic>
      </p:graphicFrame>
      <p:sp>
        <p:nvSpPr>
          <p:cNvPr id="7" name="Right Brace 6">
            <a:extLst>
              <a:ext uri="{FF2B5EF4-FFF2-40B4-BE49-F238E27FC236}">
                <a16:creationId xmlns:a16="http://schemas.microsoft.com/office/drawing/2014/main" id="{A87C2BB9-FB03-490B-B431-3403B120DEBF}"/>
              </a:ext>
            </a:extLst>
          </p:cNvPr>
          <p:cNvSpPr/>
          <p:nvPr/>
        </p:nvSpPr>
        <p:spPr>
          <a:xfrm>
            <a:off x="11325138" y="1669409"/>
            <a:ext cx="310392" cy="364921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t-EE"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B8A99C5-02BF-4A09-8DCF-F2EC6F31FC50}"/>
              </a:ext>
            </a:extLst>
          </p:cNvPr>
          <p:cNvSpPr txBox="1"/>
          <p:nvPr/>
        </p:nvSpPr>
        <p:spPr>
          <a:xfrm>
            <a:off x="11585195" y="3032349"/>
            <a:ext cx="411061"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RUP</a:t>
            </a:r>
          </a:p>
        </p:txBody>
      </p:sp>
    </p:spTree>
    <p:extLst>
      <p:ext uri="{BB962C8B-B14F-4D97-AF65-F5344CB8AC3E}">
        <p14:creationId xmlns:p14="http://schemas.microsoft.com/office/powerpoint/2010/main" val="5104655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623886" y="658801"/>
            <a:ext cx="9364845" cy="1617674"/>
          </a:xfrm>
        </p:spPr>
        <p:txBody>
          <a:bodyPr/>
          <a:lstStyle/>
          <a:p>
            <a:br>
              <a:rPr lang="et-EE" b="1" dirty="0"/>
            </a:br>
            <a:r>
              <a:rPr lang="et-EE" b="1" u="sng" dirty="0"/>
              <a:t>EELNÕUSTAMINE ON AVATUD!!!</a:t>
            </a:r>
            <a:br>
              <a:rPr lang="et-EE" b="1" dirty="0"/>
            </a:br>
            <a:br>
              <a:rPr lang="et-EE" b="1" dirty="0"/>
            </a:br>
            <a:r>
              <a:rPr lang="et-EE" b="1" dirty="0"/>
              <a:t>Jõudu!</a:t>
            </a:r>
            <a:endParaRPr lang="en-GB" b="1" dirty="0"/>
          </a:p>
        </p:txBody>
      </p:sp>
      <p:sp>
        <p:nvSpPr>
          <p:cNvPr id="6" name="Text Placeholder 5"/>
          <p:cNvSpPr>
            <a:spLocks noGrp="1"/>
          </p:cNvSpPr>
          <p:nvPr>
            <p:ph type="body" sz="quarter" idx="11"/>
          </p:nvPr>
        </p:nvSpPr>
        <p:spPr/>
        <p:txBody>
          <a:bodyPr/>
          <a:lstStyle/>
          <a:p>
            <a:r>
              <a:rPr lang="et-EE" dirty="0"/>
              <a:t>Kaupo Reede</a:t>
            </a:r>
          </a:p>
          <a:p>
            <a:endParaRPr lang="et-EE" dirty="0"/>
          </a:p>
          <a:p>
            <a:r>
              <a:rPr lang="et-EE" dirty="0"/>
              <a:t>kaupo.reede@eas.ee</a:t>
            </a:r>
          </a:p>
        </p:txBody>
      </p:sp>
    </p:spTree>
    <p:extLst>
      <p:ext uri="{BB962C8B-B14F-4D97-AF65-F5344CB8AC3E}">
        <p14:creationId xmlns:p14="http://schemas.microsoft.com/office/powerpoint/2010/main" val="318658332"/>
      </p:ext>
    </p:extLst>
  </p:cSld>
  <p:clrMapOvr>
    <a:masterClrMapping/>
  </p:clrMapOvr>
  <p:transition spd="slow">
    <p:push dir="u"/>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stkülik 4">
            <a:extLst>
              <a:ext uri="{FF2B5EF4-FFF2-40B4-BE49-F238E27FC236}">
                <a16:creationId xmlns:a16="http://schemas.microsoft.com/office/drawing/2014/main" id="{D90D63FA-D538-4AAD-BC27-36E0D6D23A07}"/>
              </a:ext>
            </a:extLst>
          </p:cNvPr>
          <p:cNvSpPr/>
          <p:nvPr/>
        </p:nvSpPr>
        <p:spPr>
          <a:xfrm>
            <a:off x="2299118" y="1496934"/>
            <a:ext cx="7360578" cy="4165094"/>
          </a:xfrm>
          <a:prstGeom prst="rect">
            <a:avLst/>
          </a:prstGeom>
          <a:noFill/>
          <a:ln cap="flat">
            <a:noFill/>
            <a:prstDash val="solid"/>
          </a:ln>
        </p:spPr>
        <p:txBody>
          <a:bodyPr vert="horz" wrap="square" lIns="91673" tIns="45837" rIns="91673" bIns="45837" anchor="t" anchorCtr="0" compatLnSpc="1">
            <a:spAutoFit/>
          </a:bodyPr>
          <a:lstStyle/>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Eesti </a:t>
            </a:r>
            <a:r>
              <a:rPr lang="et-EE" sz="2406" i="1" dirty="0" err="1">
                <a:solidFill>
                  <a:srgbClr val="0C43F4"/>
                </a:solidFill>
                <a:latin typeface="Calibri"/>
              </a:rPr>
              <a:t>TA-asutustes</a:t>
            </a:r>
            <a:r>
              <a:rPr lang="et-EE" sz="2406" i="1" dirty="0">
                <a:solidFill>
                  <a:srgbClr val="0C43F4"/>
                </a:solidFill>
                <a:latin typeface="Calibri"/>
              </a:rPr>
              <a:t> puudub ettevõttele vajaminev kompetents</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Koostööga kaasneb ärisaladuse lekkimise oht</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Teadlastel puudub valmisolek koostööks</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Distants asutuste vahel takistab edukat koostööd</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Intellektuaalomandiga kaasnev tasude jaotamise probleem</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Organisatsioonikultuurid on koostööks liiga erinevad</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Puudub ülevaade Eesti teadlaste uurimisteemade kohta</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Koostööga kaasneb liigne bürokraatia</a:t>
            </a:r>
          </a:p>
          <a:p>
            <a:pPr marL="286493" indent="-286493" defTabSz="916777">
              <a:buSzPct val="100000"/>
              <a:buFont typeface="Arial" pitchFamily="34"/>
              <a:buChar char="•"/>
              <a:defRPr sz="1800" b="0" i="0" u="none" strike="noStrike" kern="0" cap="none" spc="0" baseline="0">
                <a:solidFill>
                  <a:srgbClr val="000000"/>
                </a:solidFill>
                <a:uFillTx/>
              </a:defRPr>
            </a:pPr>
            <a:r>
              <a:rPr lang="et-EE" sz="2406" i="1" dirty="0">
                <a:solidFill>
                  <a:srgbClr val="0C43F4"/>
                </a:solidFill>
                <a:latin typeface="Calibri"/>
              </a:rPr>
              <a:t>Ei ole leidnud informatsiooni koostöövõimaluste kohta</a:t>
            </a:r>
          </a:p>
        </p:txBody>
      </p:sp>
      <p:sp>
        <p:nvSpPr>
          <p:cNvPr id="3" name="TextBox 5">
            <a:extLst>
              <a:ext uri="{FF2B5EF4-FFF2-40B4-BE49-F238E27FC236}">
                <a16:creationId xmlns:a16="http://schemas.microsoft.com/office/drawing/2014/main" id="{67110D2E-043F-46F8-A111-89D166E633E4}"/>
              </a:ext>
            </a:extLst>
          </p:cNvPr>
          <p:cNvSpPr txBox="1"/>
          <p:nvPr/>
        </p:nvSpPr>
        <p:spPr>
          <a:xfrm>
            <a:off x="566057" y="356014"/>
            <a:ext cx="10728960" cy="833028"/>
          </a:xfrm>
          <a:prstGeom prst="rect">
            <a:avLst/>
          </a:prstGeom>
          <a:noFill/>
          <a:ln cap="flat">
            <a:noFill/>
          </a:ln>
        </p:spPr>
        <p:txBody>
          <a:bodyPr vert="horz" wrap="square" lIns="91673" tIns="45837" rIns="91673" bIns="45837" anchor="t" anchorCtr="0" compatLnSpc="1">
            <a:spAutoFit/>
          </a:bodyPr>
          <a:lstStyle/>
          <a:p>
            <a:pPr defTabSz="916777">
              <a:defRPr sz="1800" b="0" i="0" u="none" strike="noStrike" kern="0" cap="none" spc="0" baseline="0">
                <a:solidFill>
                  <a:srgbClr val="000000"/>
                </a:solidFill>
                <a:uFillTx/>
              </a:defRPr>
            </a:pPr>
            <a:r>
              <a:rPr lang="et-EE" sz="2406" b="1" kern="0" dirty="0">
                <a:solidFill>
                  <a:srgbClr val="0C43F4"/>
                </a:solidFill>
                <a:latin typeface="Aino Headline" panose="020B0303040504020204" pitchFamily="34" charset="0"/>
              </a:rPr>
              <a:t>MIS TAKISTAVAD EESTI ETTEVÕTETEL TA KOOSTÖÖD TEHA – EELARVAMUSED*:</a:t>
            </a:r>
            <a:endParaRPr lang="et-EE" sz="2406" b="1" dirty="0">
              <a:solidFill>
                <a:srgbClr val="0C43F4"/>
              </a:solidFill>
              <a:latin typeface="Aino Headline" panose="020B0303040504020204" pitchFamily="34" charset="0"/>
            </a:endParaRPr>
          </a:p>
        </p:txBody>
      </p:sp>
      <p:sp>
        <p:nvSpPr>
          <p:cNvPr id="4" name="Ristkülik 6">
            <a:extLst>
              <a:ext uri="{FF2B5EF4-FFF2-40B4-BE49-F238E27FC236}">
                <a16:creationId xmlns:a16="http://schemas.microsoft.com/office/drawing/2014/main" id="{D31326DC-D3B3-4DCB-B092-8431EF1877B4}"/>
              </a:ext>
            </a:extLst>
          </p:cNvPr>
          <p:cNvSpPr/>
          <p:nvPr/>
        </p:nvSpPr>
        <p:spPr>
          <a:xfrm>
            <a:off x="2147903" y="6177991"/>
            <a:ext cx="7894594" cy="647984"/>
          </a:xfrm>
          <a:prstGeom prst="rect">
            <a:avLst/>
          </a:prstGeom>
          <a:noFill/>
          <a:ln cap="flat">
            <a:noFill/>
            <a:prstDash val="solid"/>
          </a:ln>
        </p:spPr>
        <p:txBody>
          <a:bodyPr vert="horz" wrap="square" lIns="91673" tIns="45837" rIns="91673" bIns="45837" anchor="t" anchorCtr="0" compatLnSpc="1">
            <a:spAutoFit/>
          </a:bodyPr>
          <a:lstStyle/>
          <a:p>
            <a:pPr defTabSz="916777">
              <a:defRPr sz="1800" b="0" i="0" u="none" strike="noStrike" kern="0" cap="none" spc="0" baseline="0">
                <a:solidFill>
                  <a:srgbClr val="000000"/>
                </a:solidFill>
                <a:uFillTx/>
              </a:defRPr>
            </a:pPr>
            <a:r>
              <a:rPr lang="et-EE" sz="1805">
                <a:solidFill>
                  <a:srgbClr val="000000"/>
                </a:solidFill>
                <a:latin typeface="Calibri"/>
              </a:rPr>
              <a:t>* https://www.etag.ee/wp-content/uploads/2020/01/EY_Praxis_ETAG_l%C3%B5ppraport_12.06.2019.pdf</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ealkiri 4">
            <a:extLst>
              <a:ext uri="{FF2B5EF4-FFF2-40B4-BE49-F238E27FC236}">
                <a16:creationId xmlns:a16="http://schemas.microsoft.com/office/drawing/2014/main" id="{B5198E29-0827-46CD-90AA-346757E4C9F2}"/>
              </a:ext>
            </a:extLst>
          </p:cNvPr>
          <p:cNvSpPr txBox="1">
            <a:spLocks noGrp="1"/>
          </p:cNvSpPr>
          <p:nvPr>
            <p:ph type="title"/>
          </p:nvPr>
        </p:nvSpPr>
        <p:spPr>
          <a:xfrm>
            <a:off x="3512627" y="200398"/>
            <a:ext cx="7023183" cy="873922"/>
          </a:xfrm>
        </p:spPr>
        <p:txBody>
          <a:bodyPr/>
          <a:lstStyle/>
          <a:p>
            <a:pPr lvl="0"/>
            <a:r>
              <a:rPr lang="et-EE" sz="4010" b="1" u="sng" dirty="0" err="1">
                <a:solidFill>
                  <a:srgbClr val="0C43F4"/>
                </a:solidFill>
              </a:rPr>
              <a:t>RUPi</a:t>
            </a:r>
            <a:r>
              <a:rPr lang="et-EE" sz="4010" b="1" u="sng" dirty="0">
                <a:solidFill>
                  <a:srgbClr val="0C43F4"/>
                </a:solidFill>
              </a:rPr>
              <a:t> TEGEVUSED</a:t>
            </a:r>
            <a:br>
              <a:rPr lang="et-EE" sz="4010" b="1" u="sng" dirty="0">
                <a:solidFill>
                  <a:srgbClr val="0C43F4"/>
                </a:solidFill>
              </a:rPr>
            </a:br>
            <a:r>
              <a:rPr lang="et-EE" sz="2406" dirty="0">
                <a:solidFill>
                  <a:srgbClr val="0C43F4"/>
                </a:solidFill>
              </a:rPr>
              <a:t>peavad aitama ettevõtjaid takistustest üle saada</a:t>
            </a:r>
          </a:p>
        </p:txBody>
      </p:sp>
      <p:sp>
        <p:nvSpPr>
          <p:cNvPr id="3" name="Vabakuju 3">
            <a:extLst>
              <a:ext uri="{FF2B5EF4-FFF2-40B4-BE49-F238E27FC236}">
                <a16:creationId xmlns:a16="http://schemas.microsoft.com/office/drawing/2014/main" id="{869ED5AB-946B-456F-99C0-1CB043F8AC78}"/>
              </a:ext>
            </a:extLst>
          </p:cNvPr>
          <p:cNvSpPr/>
          <p:nvPr/>
        </p:nvSpPr>
        <p:spPr>
          <a:xfrm>
            <a:off x="1852045" y="574114"/>
            <a:ext cx="1193266" cy="1404573"/>
          </a:xfrm>
          <a:custGeom>
            <a:avLst/>
            <a:gdLst>
              <a:gd name="f0" fmla="val 10800000"/>
              <a:gd name="f1" fmla="val 5400000"/>
              <a:gd name="f2" fmla="val 180"/>
              <a:gd name="f3" fmla="val w"/>
              <a:gd name="f4" fmla="val h"/>
              <a:gd name="f5" fmla="val 0"/>
              <a:gd name="f6" fmla="val 1412550"/>
              <a:gd name="f7" fmla="val 706275"/>
              <a:gd name="f8" fmla="val 70628"/>
              <a:gd name="f9" fmla="val 31621"/>
              <a:gd name="f10" fmla="val 1341923"/>
              <a:gd name="f11" fmla="val 1380930"/>
              <a:gd name="f12" fmla="val 1412551"/>
              <a:gd name="f13" fmla="val 258968"/>
              <a:gd name="f14" fmla="val 447308"/>
              <a:gd name="f15" fmla="val 635648"/>
              <a:gd name="f16" fmla="val 674655"/>
              <a:gd name="f17" fmla="val 1380929"/>
              <a:gd name="f18" fmla="val 706276"/>
              <a:gd name="f19" fmla="val 1341922"/>
              <a:gd name="f20" fmla="val 674654"/>
              <a:gd name="f21" fmla="val 635647"/>
              <a:gd name="f22" fmla="+- 0 0 -90"/>
              <a:gd name="f23" fmla="*/ f3 1 1412550"/>
              <a:gd name="f24" fmla="*/ f4 1 706275"/>
              <a:gd name="f25" fmla="+- f7 0 f5"/>
              <a:gd name="f26" fmla="+- f6 0 f5"/>
              <a:gd name="f27" fmla="*/ f22 f0 1"/>
              <a:gd name="f28" fmla="*/ f26 1 1412550"/>
              <a:gd name="f29" fmla="*/ f25 1 706275"/>
              <a:gd name="f30" fmla="*/ 0 f26 1"/>
              <a:gd name="f31" fmla="*/ 70628 f25 1"/>
              <a:gd name="f32" fmla="*/ 70628 f26 1"/>
              <a:gd name="f33" fmla="*/ 0 f25 1"/>
              <a:gd name="f34" fmla="*/ 1341923 f26 1"/>
              <a:gd name="f35" fmla="*/ 1412551 f26 1"/>
              <a:gd name="f36" fmla="*/ 1412550 f26 1"/>
              <a:gd name="f37" fmla="*/ 635648 f25 1"/>
              <a:gd name="f38" fmla="*/ 1341922 f26 1"/>
              <a:gd name="f39" fmla="*/ 706276 f25 1"/>
              <a:gd name="f40" fmla="*/ 706275 f25 1"/>
              <a:gd name="f41" fmla="*/ 635647 f25 1"/>
              <a:gd name="f42" fmla="*/ f27 1 f2"/>
              <a:gd name="f43" fmla="*/ f30 1 1412550"/>
              <a:gd name="f44" fmla="*/ f31 1 706275"/>
              <a:gd name="f45" fmla="*/ f32 1 1412550"/>
              <a:gd name="f46" fmla="*/ f33 1 706275"/>
              <a:gd name="f47" fmla="*/ f34 1 1412550"/>
              <a:gd name="f48" fmla="*/ f35 1 1412550"/>
              <a:gd name="f49" fmla="*/ f36 1 1412550"/>
              <a:gd name="f50" fmla="*/ f37 1 706275"/>
              <a:gd name="f51" fmla="*/ f38 1 141255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41255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5B9BD5"/>
          </a:solidFill>
          <a:ln w="12701" cap="flat">
            <a:solidFill>
              <a:srgbClr val="FFFFFF"/>
            </a:solidFill>
            <a:prstDash val="solid"/>
            <a:miter/>
          </a:ln>
        </p:spPr>
        <p:txBody>
          <a:bodyPr vert="horz" wrap="square" lIns="34111" tIns="29646" rIns="34111" bIns="29646" anchor="ctr" anchorCtr="1" compatLnSpc="1">
            <a:noAutofit/>
          </a:bodyPr>
          <a:lstStyle/>
          <a:p>
            <a:pPr algn="ctr" defTabSz="311961">
              <a:lnSpc>
                <a:spcPct val="90000"/>
              </a:lnSpc>
              <a:spcAft>
                <a:spcPts val="301"/>
              </a:spcAft>
              <a:defRPr sz="1800" b="0" i="0" u="none" strike="noStrike" kern="0" cap="none" spc="0" baseline="0">
                <a:solidFill>
                  <a:srgbClr val="000000"/>
                </a:solidFill>
                <a:uFillTx/>
              </a:defRPr>
            </a:pPr>
            <a:r>
              <a:rPr lang="et-EE" sz="1203" b="1">
                <a:solidFill>
                  <a:srgbClr val="FFFFFF"/>
                </a:solidFill>
                <a:latin typeface="Calibri"/>
              </a:rPr>
              <a:t>Ettevõtete rakendusuuringute ja eksperimentaal-arenduse info kogumine, analüüs ja edastamine</a:t>
            </a:r>
          </a:p>
        </p:txBody>
      </p:sp>
      <p:sp>
        <p:nvSpPr>
          <p:cNvPr id="4" name="Vabakuju 10">
            <a:extLst>
              <a:ext uri="{FF2B5EF4-FFF2-40B4-BE49-F238E27FC236}">
                <a16:creationId xmlns:a16="http://schemas.microsoft.com/office/drawing/2014/main" id="{410B62EC-1E56-4AB6-AD33-135840FCDDC0}"/>
              </a:ext>
            </a:extLst>
          </p:cNvPr>
          <p:cNvSpPr/>
          <p:nvPr/>
        </p:nvSpPr>
        <p:spPr>
          <a:xfrm>
            <a:off x="1852045" y="2014431"/>
            <a:ext cx="1180294" cy="1670180"/>
          </a:xfrm>
          <a:custGeom>
            <a:avLst/>
            <a:gdLst>
              <a:gd name="f0" fmla="val 10800000"/>
              <a:gd name="f1" fmla="val 5400000"/>
              <a:gd name="f2" fmla="val 180"/>
              <a:gd name="f3" fmla="val w"/>
              <a:gd name="f4" fmla="val h"/>
              <a:gd name="f5" fmla="val 0"/>
              <a:gd name="f6" fmla="val 1412550"/>
              <a:gd name="f7" fmla="val 706275"/>
              <a:gd name="f8" fmla="val 70628"/>
              <a:gd name="f9" fmla="val 31621"/>
              <a:gd name="f10" fmla="val 1341923"/>
              <a:gd name="f11" fmla="val 1380930"/>
              <a:gd name="f12" fmla="val 1412551"/>
              <a:gd name="f13" fmla="val 258968"/>
              <a:gd name="f14" fmla="val 447308"/>
              <a:gd name="f15" fmla="val 635648"/>
              <a:gd name="f16" fmla="val 674655"/>
              <a:gd name="f17" fmla="val 1380929"/>
              <a:gd name="f18" fmla="val 706276"/>
              <a:gd name="f19" fmla="val 1341922"/>
              <a:gd name="f20" fmla="val 674654"/>
              <a:gd name="f21" fmla="val 635647"/>
              <a:gd name="f22" fmla="+- 0 0 -90"/>
              <a:gd name="f23" fmla="*/ f3 1 1412550"/>
              <a:gd name="f24" fmla="*/ f4 1 706275"/>
              <a:gd name="f25" fmla="+- f7 0 f5"/>
              <a:gd name="f26" fmla="+- f6 0 f5"/>
              <a:gd name="f27" fmla="*/ f22 f0 1"/>
              <a:gd name="f28" fmla="*/ f26 1 1412550"/>
              <a:gd name="f29" fmla="*/ f25 1 706275"/>
              <a:gd name="f30" fmla="*/ 0 f26 1"/>
              <a:gd name="f31" fmla="*/ 70628 f25 1"/>
              <a:gd name="f32" fmla="*/ 70628 f26 1"/>
              <a:gd name="f33" fmla="*/ 0 f25 1"/>
              <a:gd name="f34" fmla="*/ 1341923 f26 1"/>
              <a:gd name="f35" fmla="*/ 1412551 f26 1"/>
              <a:gd name="f36" fmla="*/ 1412550 f26 1"/>
              <a:gd name="f37" fmla="*/ 635648 f25 1"/>
              <a:gd name="f38" fmla="*/ 1341922 f26 1"/>
              <a:gd name="f39" fmla="*/ 706276 f25 1"/>
              <a:gd name="f40" fmla="*/ 706275 f25 1"/>
              <a:gd name="f41" fmla="*/ 635647 f25 1"/>
              <a:gd name="f42" fmla="*/ f27 1 f2"/>
              <a:gd name="f43" fmla="*/ f30 1 1412550"/>
              <a:gd name="f44" fmla="*/ f31 1 706275"/>
              <a:gd name="f45" fmla="*/ f32 1 1412550"/>
              <a:gd name="f46" fmla="*/ f33 1 706275"/>
              <a:gd name="f47" fmla="*/ f34 1 1412550"/>
              <a:gd name="f48" fmla="*/ f35 1 1412550"/>
              <a:gd name="f49" fmla="*/ f36 1 1412550"/>
              <a:gd name="f50" fmla="*/ f37 1 706275"/>
              <a:gd name="f51" fmla="*/ f38 1 141255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41255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5B9BD5"/>
          </a:solidFill>
          <a:ln w="12701" cap="flat">
            <a:solidFill>
              <a:srgbClr val="FFFFFF"/>
            </a:solidFill>
            <a:prstDash val="solid"/>
            <a:miter/>
          </a:ln>
        </p:spPr>
        <p:txBody>
          <a:bodyPr vert="horz" wrap="square" lIns="34111" tIns="29646" rIns="34111" bIns="29646" anchor="ctr" anchorCtr="1" compatLnSpc="1">
            <a:noAutofit/>
          </a:bodyPr>
          <a:lstStyle/>
          <a:p>
            <a:pPr algn="ctr" defTabSz="311961">
              <a:lnSpc>
                <a:spcPct val="90000"/>
              </a:lnSpc>
              <a:spcAft>
                <a:spcPts val="301"/>
              </a:spcAft>
              <a:defRPr sz="1800" b="0" i="0" u="none" strike="noStrike" kern="0" cap="none" spc="0" baseline="0">
                <a:solidFill>
                  <a:srgbClr val="000000"/>
                </a:solidFill>
                <a:uFillTx/>
              </a:defRPr>
            </a:pPr>
            <a:r>
              <a:rPr lang="et-EE" sz="1203" b="1">
                <a:solidFill>
                  <a:srgbClr val="FFFFFF"/>
                </a:solidFill>
                <a:latin typeface="Calibri"/>
              </a:rPr>
              <a:t>Ettevõtete nõustamine ja rakendus-uuringute ning eksperimentaal-arendus-</a:t>
            </a:r>
          </a:p>
          <a:p>
            <a:pPr algn="ctr" defTabSz="311961">
              <a:lnSpc>
                <a:spcPct val="90000"/>
              </a:lnSpc>
              <a:spcAft>
                <a:spcPts val="301"/>
              </a:spcAft>
              <a:defRPr sz="1800" b="0" i="0" u="none" strike="noStrike" kern="0" cap="none" spc="0" baseline="0">
                <a:solidFill>
                  <a:srgbClr val="000000"/>
                </a:solidFill>
                <a:uFillTx/>
              </a:defRPr>
            </a:pPr>
            <a:r>
              <a:rPr lang="et-EE" sz="1203" b="1">
                <a:solidFill>
                  <a:srgbClr val="FFFFFF"/>
                </a:solidFill>
                <a:latin typeface="Calibri"/>
              </a:rPr>
              <a:t>projektide tugi</a:t>
            </a:r>
          </a:p>
        </p:txBody>
      </p:sp>
      <p:sp>
        <p:nvSpPr>
          <p:cNvPr id="5" name="Vabakuju 12">
            <a:extLst>
              <a:ext uri="{FF2B5EF4-FFF2-40B4-BE49-F238E27FC236}">
                <a16:creationId xmlns:a16="http://schemas.microsoft.com/office/drawing/2014/main" id="{503FC45A-46C5-45AE-9A5B-2838BEB87D60}"/>
              </a:ext>
            </a:extLst>
          </p:cNvPr>
          <p:cNvSpPr/>
          <p:nvPr/>
        </p:nvSpPr>
        <p:spPr>
          <a:xfrm>
            <a:off x="3072595" y="2275315"/>
            <a:ext cx="962259" cy="1483239"/>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003">
                <a:solidFill>
                  <a:srgbClr val="000000"/>
                </a:solidFill>
                <a:latin typeface="Calibri"/>
              </a:rPr>
              <a:t>Ettevõtete ja ettevõtete ühiste TA tegevustega seotud ärivõimaluste</a:t>
            </a:r>
            <a:r>
              <a:rPr lang="et-EE" sz="1003" kern="0">
                <a:solidFill>
                  <a:srgbClr val="000000"/>
                </a:solidFill>
                <a:latin typeface="Calibri"/>
              </a:rPr>
              <a:t> </a:t>
            </a:r>
            <a:r>
              <a:rPr lang="et-EE" sz="1003">
                <a:solidFill>
                  <a:srgbClr val="000000"/>
                </a:solidFill>
                <a:latin typeface="Calibri"/>
              </a:rPr>
              <a:t>väljapakkumine</a:t>
            </a:r>
          </a:p>
        </p:txBody>
      </p:sp>
      <p:sp>
        <p:nvSpPr>
          <p:cNvPr id="6" name="Vabakuju 14">
            <a:extLst>
              <a:ext uri="{FF2B5EF4-FFF2-40B4-BE49-F238E27FC236}">
                <a16:creationId xmlns:a16="http://schemas.microsoft.com/office/drawing/2014/main" id="{FF089778-A79B-4352-9ED8-23C1EFF09772}"/>
              </a:ext>
            </a:extLst>
          </p:cNvPr>
          <p:cNvSpPr/>
          <p:nvPr/>
        </p:nvSpPr>
        <p:spPr>
          <a:xfrm>
            <a:off x="4075108" y="2289204"/>
            <a:ext cx="971316" cy="1469350"/>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003">
                <a:solidFill>
                  <a:srgbClr val="000000"/>
                </a:solidFill>
                <a:latin typeface="Calibri"/>
              </a:rPr>
              <a:t>Ettevõtetele </a:t>
            </a:r>
            <a:r>
              <a:rPr lang="et-EE" sz="1003" kern="0">
                <a:solidFill>
                  <a:srgbClr val="000000"/>
                </a:solidFill>
                <a:latin typeface="Calibri"/>
              </a:rPr>
              <a:t>TA projektide</a:t>
            </a:r>
            <a:r>
              <a:rPr lang="et-EE" sz="1003">
                <a:solidFill>
                  <a:srgbClr val="000000"/>
                </a:solidFill>
                <a:latin typeface="Calibri"/>
              </a:rPr>
              <a:t> läbiviimiseks vajaliku Eesti ja/või välispartneri otsimine ja vahendamine</a:t>
            </a:r>
          </a:p>
        </p:txBody>
      </p:sp>
      <p:sp>
        <p:nvSpPr>
          <p:cNvPr id="7" name="Vabakuju 16">
            <a:extLst>
              <a:ext uri="{FF2B5EF4-FFF2-40B4-BE49-F238E27FC236}">
                <a16:creationId xmlns:a16="http://schemas.microsoft.com/office/drawing/2014/main" id="{2AF61A90-66A8-47A3-9043-4B6384F641A2}"/>
              </a:ext>
            </a:extLst>
          </p:cNvPr>
          <p:cNvSpPr/>
          <p:nvPr/>
        </p:nvSpPr>
        <p:spPr>
          <a:xfrm>
            <a:off x="5086678" y="2289204"/>
            <a:ext cx="969336" cy="1469350"/>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003">
                <a:solidFill>
                  <a:srgbClr val="000000"/>
                </a:solidFill>
                <a:latin typeface="Calibri"/>
              </a:rPr>
              <a:t>Ettevõtete ja TA partnerite vaheliste lepingute nõustamine, sh IO kuuluvus ja kasutusõigused</a:t>
            </a:r>
          </a:p>
        </p:txBody>
      </p:sp>
      <p:sp>
        <p:nvSpPr>
          <p:cNvPr id="8" name="Vabakuju 18">
            <a:extLst>
              <a:ext uri="{FF2B5EF4-FFF2-40B4-BE49-F238E27FC236}">
                <a16:creationId xmlns:a16="http://schemas.microsoft.com/office/drawing/2014/main" id="{7962B3FD-84E1-4D65-A743-E0CD6FD29817}"/>
              </a:ext>
            </a:extLst>
          </p:cNvPr>
          <p:cNvSpPr/>
          <p:nvPr/>
        </p:nvSpPr>
        <p:spPr>
          <a:xfrm>
            <a:off x="3197582" y="3998693"/>
            <a:ext cx="2328285" cy="570465"/>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103">
                <a:solidFill>
                  <a:srgbClr val="000000"/>
                </a:solidFill>
                <a:latin typeface="Calibri"/>
              </a:rPr>
              <a:t>Ettevõtete rahvusvahe</a:t>
            </a:r>
            <a:r>
              <a:rPr lang="et-EE" sz="1103" i="1">
                <a:solidFill>
                  <a:srgbClr val="000000"/>
                </a:solidFill>
                <a:latin typeface="Calibri"/>
              </a:rPr>
              <a:t>liste</a:t>
            </a:r>
            <a:r>
              <a:rPr lang="et-EE" sz="1103">
                <a:solidFill>
                  <a:srgbClr val="000000"/>
                </a:solidFill>
                <a:latin typeface="Calibri"/>
              </a:rPr>
              <a:t>sse RTO võrgustikkesse aitamine, sh RTO teenuste kasutamise võimaldamine</a:t>
            </a:r>
          </a:p>
        </p:txBody>
      </p:sp>
      <p:sp>
        <p:nvSpPr>
          <p:cNvPr id="9" name="Vabakuju 22">
            <a:extLst>
              <a:ext uri="{FF2B5EF4-FFF2-40B4-BE49-F238E27FC236}">
                <a16:creationId xmlns:a16="http://schemas.microsoft.com/office/drawing/2014/main" id="{0E063F61-BEFF-4763-BF89-F2509B5BA7AA}"/>
              </a:ext>
            </a:extLst>
          </p:cNvPr>
          <p:cNvSpPr/>
          <p:nvPr/>
        </p:nvSpPr>
        <p:spPr>
          <a:xfrm>
            <a:off x="7443474" y="2310087"/>
            <a:ext cx="996508" cy="1408140"/>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003">
                <a:solidFill>
                  <a:srgbClr val="000000"/>
                </a:solidFill>
                <a:latin typeface="Calibri"/>
              </a:rPr>
              <a:t>Välisinvestorile tema vajadustest lähtuva Eesti TA teenuste pakkumise koostamine, vahendamine ja lepingu sõlmimisel nõustamine</a:t>
            </a:r>
          </a:p>
        </p:txBody>
      </p:sp>
      <p:sp>
        <p:nvSpPr>
          <p:cNvPr id="10" name="Vabakuju 23">
            <a:extLst>
              <a:ext uri="{FF2B5EF4-FFF2-40B4-BE49-F238E27FC236}">
                <a16:creationId xmlns:a16="http://schemas.microsoft.com/office/drawing/2014/main" id="{45A918F7-4F5E-4DBF-B46E-8992F897DEB4}"/>
              </a:ext>
            </a:extLst>
          </p:cNvPr>
          <p:cNvSpPr/>
          <p:nvPr/>
        </p:nvSpPr>
        <p:spPr>
          <a:xfrm>
            <a:off x="1842630" y="3718227"/>
            <a:ext cx="1215259" cy="886271"/>
          </a:xfrm>
          <a:custGeom>
            <a:avLst/>
            <a:gdLst>
              <a:gd name="f0" fmla="val 10800000"/>
              <a:gd name="f1" fmla="val 5400000"/>
              <a:gd name="f2" fmla="val 180"/>
              <a:gd name="f3" fmla="val w"/>
              <a:gd name="f4" fmla="val h"/>
              <a:gd name="f5" fmla="val 0"/>
              <a:gd name="f6" fmla="val 1412550"/>
              <a:gd name="f7" fmla="val 706275"/>
              <a:gd name="f8" fmla="val 70628"/>
              <a:gd name="f9" fmla="val 31621"/>
              <a:gd name="f10" fmla="val 1341923"/>
              <a:gd name="f11" fmla="val 1380930"/>
              <a:gd name="f12" fmla="val 1412551"/>
              <a:gd name="f13" fmla="val 258968"/>
              <a:gd name="f14" fmla="val 447308"/>
              <a:gd name="f15" fmla="val 635648"/>
              <a:gd name="f16" fmla="val 674655"/>
              <a:gd name="f17" fmla="val 1380929"/>
              <a:gd name="f18" fmla="val 706276"/>
              <a:gd name="f19" fmla="val 1341922"/>
              <a:gd name="f20" fmla="val 674654"/>
              <a:gd name="f21" fmla="val 635647"/>
              <a:gd name="f22" fmla="+- 0 0 -90"/>
              <a:gd name="f23" fmla="*/ f3 1 1412550"/>
              <a:gd name="f24" fmla="*/ f4 1 706275"/>
              <a:gd name="f25" fmla="+- f7 0 f5"/>
              <a:gd name="f26" fmla="+- f6 0 f5"/>
              <a:gd name="f27" fmla="*/ f22 f0 1"/>
              <a:gd name="f28" fmla="*/ f26 1 1412550"/>
              <a:gd name="f29" fmla="*/ f25 1 706275"/>
              <a:gd name="f30" fmla="*/ 0 f26 1"/>
              <a:gd name="f31" fmla="*/ 70628 f25 1"/>
              <a:gd name="f32" fmla="*/ 70628 f26 1"/>
              <a:gd name="f33" fmla="*/ 0 f25 1"/>
              <a:gd name="f34" fmla="*/ 1341923 f26 1"/>
              <a:gd name="f35" fmla="*/ 1412551 f26 1"/>
              <a:gd name="f36" fmla="*/ 1412550 f26 1"/>
              <a:gd name="f37" fmla="*/ 635648 f25 1"/>
              <a:gd name="f38" fmla="*/ 1341922 f26 1"/>
              <a:gd name="f39" fmla="*/ 706276 f25 1"/>
              <a:gd name="f40" fmla="*/ 706275 f25 1"/>
              <a:gd name="f41" fmla="*/ 635647 f25 1"/>
              <a:gd name="f42" fmla="*/ f27 1 f2"/>
              <a:gd name="f43" fmla="*/ f30 1 1412550"/>
              <a:gd name="f44" fmla="*/ f31 1 706275"/>
              <a:gd name="f45" fmla="*/ f32 1 1412550"/>
              <a:gd name="f46" fmla="*/ f33 1 706275"/>
              <a:gd name="f47" fmla="*/ f34 1 1412550"/>
              <a:gd name="f48" fmla="*/ f35 1 1412550"/>
              <a:gd name="f49" fmla="*/ f36 1 1412550"/>
              <a:gd name="f50" fmla="*/ f37 1 706275"/>
              <a:gd name="f51" fmla="*/ f38 1 141255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41255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5B9BD5"/>
          </a:solidFill>
          <a:ln w="12701" cap="flat">
            <a:solidFill>
              <a:srgbClr val="FFFFFF"/>
            </a:solidFill>
            <a:prstDash val="solid"/>
            <a:miter/>
          </a:ln>
        </p:spPr>
        <p:txBody>
          <a:bodyPr vert="horz" wrap="square" lIns="34111" tIns="29646" rIns="34111" bIns="29646" anchor="ctr" anchorCtr="1" compatLnSpc="1">
            <a:noAutofit/>
          </a:bodyPr>
          <a:lstStyle/>
          <a:p>
            <a:pPr algn="ctr" defTabSz="311961">
              <a:lnSpc>
                <a:spcPct val="90000"/>
              </a:lnSpc>
              <a:spcAft>
                <a:spcPts val="301"/>
              </a:spcAft>
              <a:defRPr sz="1800" b="0" i="0" u="none" strike="noStrike" kern="0" cap="none" spc="0" baseline="0">
                <a:solidFill>
                  <a:srgbClr val="000000"/>
                </a:solidFill>
                <a:uFillTx/>
              </a:defRPr>
            </a:pPr>
            <a:r>
              <a:rPr lang="et-EE" sz="1203" b="1">
                <a:solidFill>
                  <a:srgbClr val="FFFFFF"/>
                </a:solidFill>
                <a:latin typeface="Calibri"/>
              </a:rPr>
              <a:t>Koostöö rahvusvaheliste RTO-dega</a:t>
            </a:r>
            <a:endParaRPr lang="et-EE" sz="1203">
              <a:solidFill>
                <a:srgbClr val="FFFFFF"/>
              </a:solidFill>
              <a:latin typeface="Calibri"/>
            </a:endParaRPr>
          </a:p>
        </p:txBody>
      </p:sp>
      <p:sp>
        <p:nvSpPr>
          <p:cNvPr id="11" name="Vabakuju 24">
            <a:extLst>
              <a:ext uri="{FF2B5EF4-FFF2-40B4-BE49-F238E27FC236}">
                <a16:creationId xmlns:a16="http://schemas.microsoft.com/office/drawing/2014/main" id="{998ADF76-118D-4326-B190-BC679C910363}"/>
              </a:ext>
            </a:extLst>
          </p:cNvPr>
          <p:cNvSpPr/>
          <p:nvPr/>
        </p:nvSpPr>
        <p:spPr>
          <a:xfrm>
            <a:off x="1855199" y="4650721"/>
            <a:ext cx="1190113" cy="1038815"/>
          </a:xfrm>
          <a:custGeom>
            <a:avLst/>
            <a:gdLst>
              <a:gd name="f0" fmla="val 10800000"/>
              <a:gd name="f1" fmla="val 5400000"/>
              <a:gd name="f2" fmla="val 180"/>
              <a:gd name="f3" fmla="val w"/>
              <a:gd name="f4" fmla="val h"/>
              <a:gd name="f5" fmla="val 0"/>
              <a:gd name="f6" fmla="val 1412550"/>
              <a:gd name="f7" fmla="val 706275"/>
              <a:gd name="f8" fmla="val 70628"/>
              <a:gd name="f9" fmla="val 31621"/>
              <a:gd name="f10" fmla="val 1341923"/>
              <a:gd name="f11" fmla="val 1380930"/>
              <a:gd name="f12" fmla="val 1412551"/>
              <a:gd name="f13" fmla="val 258968"/>
              <a:gd name="f14" fmla="val 447308"/>
              <a:gd name="f15" fmla="val 635648"/>
              <a:gd name="f16" fmla="val 674655"/>
              <a:gd name="f17" fmla="val 1380929"/>
              <a:gd name="f18" fmla="val 706276"/>
              <a:gd name="f19" fmla="val 1341922"/>
              <a:gd name="f20" fmla="val 674654"/>
              <a:gd name="f21" fmla="val 635647"/>
              <a:gd name="f22" fmla="+- 0 0 -90"/>
              <a:gd name="f23" fmla="*/ f3 1 1412550"/>
              <a:gd name="f24" fmla="*/ f4 1 706275"/>
              <a:gd name="f25" fmla="+- f7 0 f5"/>
              <a:gd name="f26" fmla="+- f6 0 f5"/>
              <a:gd name="f27" fmla="*/ f22 f0 1"/>
              <a:gd name="f28" fmla="*/ f26 1 1412550"/>
              <a:gd name="f29" fmla="*/ f25 1 706275"/>
              <a:gd name="f30" fmla="*/ 0 f26 1"/>
              <a:gd name="f31" fmla="*/ 70628 f25 1"/>
              <a:gd name="f32" fmla="*/ 70628 f26 1"/>
              <a:gd name="f33" fmla="*/ 0 f25 1"/>
              <a:gd name="f34" fmla="*/ 1341923 f26 1"/>
              <a:gd name="f35" fmla="*/ 1412551 f26 1"/>
              <a:gd name="f36" fmla="*/ 1412550 f26 1"/>
              <a:gd name="f37" fmla="*/ 635648 f25 1"/>
              <a:gd name="f38" fmla="*/ 1341922 f26 1"/>
              <a:gd name="f39" fmla="*/ 706276 f25 1"/>
              <a:gd name="f40" fmla="*/ 706275 f25 1"/>
              <a:gd name="f41" fmla="*/ 635647 f25 1"/>
              <a:gd name="f42" fmla="*/ f27 1 f2"/>
              <a:gd name="f43" fmla="*/ f30 1 1412550"/>
              <a:gd name="f44" fmla="*/ f31 1 706275"/>
              <a:gd name="f45" fmla="*/ f32 1 1412550"/>
              <a:gd name="f46" fmla="*/ f33 1 706275"/>
              <a:gd name="f47" fmla="*/ f34 1 1412550"/>
              <a:gd name="f48" fmla="*/ f35 1 1412550"/>
              <a:gd name="f49" fmla="*/ f36 1 1412550"/>
              <a:gd name="f50" fmla="*/ f37 1 706275"/>
              <a:gd name="f51" fmla="*/ f38 1 141255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41255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5B9BD5"/>
          </a:solidFill>
          <a:ln w="12701" cap="flat">
            <a:solidFill>
              <a:srgbClr val="FFFFFF"/>
            </a:solidFill>
            <a:prstDash val="solid"/>
            <a:miter/>
          </a:ln>
        </p:spPr>
        <p:txBody>
          <a:bodyPr vert="horz" wrap="square" lIns="34111" tIns="29646" rIns="34111" bIns="29646" anchor="ctr" anchorCtr="1" compatLnSpc="1">
            <a:noAutofit/>
          </a:bodyPr>
          <a:lstStyle/>
          <a:p>
            <a:pPr algn="ctr" defTabSz="311961">
              <a:lnSpc>
                <a:spcPct val="90000"/>
              </a:lnSpc>
              <a:spcAft>
                <a:spcPts val="301"/>
              </a:spcAft>
              <a:defRPr sz="1800" b="0" i="0" u="none" strike="noStrike" kern="0" cap="none" spc="0" baseline="0">
                <a:solidFill>
                  <a:srgbClr val="000000"/>
                </a:solidFill>
                <a:uFillTx/>
              </a:defRPr>
            </a:pPr>
            <a:r>
              <a:rPr lang="et-EE" sz="1203" b="1">
                <a:solidFill>
                  <a:srgbClr val="FFFFFF"/>
                </a:solidFill>
                <a:latin typeface="Calibri"/>
              </a:rPr>
              <a:t>TA pakkumispoole kohandamine ettevõtluse nõudlusele</a:t>
            </a:r>
          </a:p>
        </p:txBody>
      </p:sp>
      <p:sp>
        <p:nvSpPr>
          <p:cNvPr id="12" name="Vabakuju 26">
            <a:extLst>
              <a:ext uri="{FF2B5EF4-FFF2-40B4-BE49-F238E27FC236}">
                <a16:creationId xmlns:a16="http://schemas.microsoft.com/office/drawing/2014/main" id="{9D593FAA-530F-4ACD-88FF-2F7E3D806E64}"/>
              </a:ext>
            </a:extLst>
          </p:cNvPr>
          <p:cNvSpPr/>
          <p:nvPr/>
        </p:nvSpPr>
        <p:spPr>
          <a:xfrm>
            <a:off x="3264970" y="4819547"/>
            <a:ext cx="2826896" cy="881806"/>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203">
                <a:solidFill>
                  <a:srgbClr val="000000"/>
                </a:solidFill>
                <a:latin typeface="Calibri"/>
              </a:rPr>
              <a:t>Eesti ettevõtete vajadustest lähtuva TA taristu konsolideerimise ja uute või olemasolevate taristute loomise ja täiendamise (põhineb majanduslikul otstarbekusel) ettepanekute tegemine</a:t>
            </a:r>
          </a:p>
        </p:txBody>
      </p:sp>
      <p:sp>
        <p:nvSpPr>
          <p:cNvPr id="13" name="Vabakuju 27">
            <a:extLst>
              <a:ext uri="{FF2B5EF4-FFF2-40B4-BE49-F238E27FC236}">
                <a16:creationId xmlns:a16="http://schemas.microsoft.com/office/drawing/2014/main" id="{850D6370-9815-46C4-80B8-738292A55968}"/>
              </a:ext>
            </a:extLst>
          </p:cNvPr>
          <p:cNvSpPr/>
          <p:nvPr/>
        </p:nvSpPr>
        <p:spPr>
          <a:xfrm>
            <a:off x="1839064" y="5735758"/>
            <a:ext cx="1206247" cy="886271"/>
          </a:xfrm>
          <a:custGeom>
            <a:avLst/>
            <a:gdLst>
              <a:gd name="f0" fmla="val 10800000"/>
              <a:gd name="f1" fmla="val 5400000"/>
              <a:gd name="f2" fmla="val 180"/>
              <a:gd name="f3" fmla="val w"/>
              <a:gd name="f4" fmla="val h"/>
              <a:gd name="f5" fmla="val 0"/>
              <a:gd name="f6" fmla="val 1412550"/>
              <a:gd name="f7" fmla="val 706275"/>
              <a:gd name="f8" fmla="val 70628"/>
              <a:gd name="f9" fmla="val 31621"/>
              <a:gd name="f10" fmla="val 1341923"/>
              <a:gd name="f11" fmla="val 1380930"/>
              <a:gd name="f12" fmla="val 1412551"/>
              <a:gd name="f13" fmla="val 258968"/>
              <a:gd name="f14" fmla="val 447308"/>
              <a:gd name="f15" fmla="val 635648"/>
              <a:gd name="f16" fmla="val 674655"/>
              <a:gd name="f17" fmla="val 1380929"/>
              <a:gd name="f18" fmla="val 706276"/>
              <a:gd name="f19" fmla="val 1341922"/>
              <a:gd name="f20" fmla="val 674654"/>
              <a:gd name="f21" fmla="val 635647"/>
              <a:gd name="f22" fmla="+- 0 0 -90"/>
              <a:gd name="f23" fmla="*/ f3 1 1412550"/>
              <a:gd name="f24" fmla="*/ f4 1 706275"/>
              <a:gd name="f25" fmla="+- f7 0 f5"/>
              <a:gd name="f26" fmla="+- f6 0 f5"/>
              <a:gd name="f27" fmla="*/ f22 f0 1"/>
              <a:gd name="f28" fmla="*/ f26 1 1412550"/>
              <a:gd name="f29" fmla="*/ f25 1 706275"/>
              <a:gd name="f30" fmla="*/ 0 f26 1"/>
              <a:gd name="f31" fmla="*/ 70628 f25 1"/>
              <a:gd name="f32" fmla="*/ 70628 f26 1"/>
              <a:gd name="f33" fmla="*/ 0 f25 1"/>
              <a:gd name="f34" fmla="*/ 1341923 f26 1"/>
              <a:gd name="f35" fmla="*/ 1412551 f26 1"/>
              <a:gd name="f36" fmla="*/ 1412550 f26 1"/>
              <a:gd name="f37" fmla="*/ 635648 f25 1"/>
              <a:gd name="f38" fmla="*/ 1341922 f26 1"/>
              <a:gd name="f39" fmla="*/ 706276 f25 1"/>
              <a:gd name="f40" fmla="*/ 706275 f25 1"/>
              <a:gd name="f41" fmla="*/ 635647 f25 1"/>
              <a:gd name="f42" fmla="*/ f27 1 f2"/>
              <a:gd name="f43" fmla="*/ f30 1 1412550"/>
              <a:gd name="f44" fmla="*/ f31 1 706275"/>
              <a:gd name="f45" fmla="*/ f32 1 1412550"/>
              <a:gd name="f46" fmla="*/ f33 1 706275"/>
              <a:gd name="f47" fmla="*/ f34 1 1412550"/>
              <a:gd name="f48" fmla="*/ f35 1 1412550"/>
              <a:gd name="f49" fmla="*/ f36 1 1412550"/>
              <a:gd name="f50" fmla="*/ f37 1 706275"/>
              <a:gd name="f51" fmla="*/ f38 1 141255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41255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5B9BD5"/>
          </a:solidFill>
          <a:ln w="12701" cap="flat">
            <a:solidFill>
              <a:srgbClr val="FFFFFF"/>
            </a:solidFill>
            <a:prstDash val="solid"/>
            <a:miter/>
          </a:ln>
        </p:spPr>
        <p:txBody>
          <a:bodyPr vert="horz" wrap="square" lIns="34111" tIns="29646" rIns="34111" bIns="29646" anchor="ctr" anchorCtr="1" compatLnSpc="1">
            <a:noAutofit/>
          </a:bodyPr>
          <a:lstStyle/>
          <a:p>
            <a:pPr algn="ctr" defTabSz="311961">
              <a:lnSpc>
                <a:spcPct val="90000"/>
              </a:lnSpc>
              <a:spcAft>
                <a:spcPts val="301"/>
              </a:spcAft>
              <a:defRPr sz="1800" b="0" i="0" u="none" strike="noStrike" kern="0" cap="none" spc="0" baseline="0">
                <a:solidFill>
                  <a:srgbClr val="000000"/>
                </a:solidFill>
                <a:uFillTx/>
              </a:defRPr>
            </a:pPr>
            <a:r>
              <a:rPr lang="et-EE" sz="1203" b="1">
                <a:solidFill>
                  <a:srgbClr val="FFFFFF"/>
                </a:solidFill>
                <a:latin typeface="Calibri"/>
              </a:rPr>
              <a:t>Rahastusotsuste tegemine</a:t>
            </a:r>
          </a:p>
        </p:txBody>
      </p:sp>
      <p:sp>
        <p:nvSpPr>
          <p:cNvPr id="14" name="Vabakuju 29">
            <a:extLst>
              <a:ext uri="{FF2B5EF4-FFF2-40B4-BE49-F238E27FC236}">
                <a16:creationId xmlns:a16="http://schemas.microsoft.com/office/drawing/2014/main" id="{3F23A0BE-B8F1-4E08-901B-1227DB7170C8}"/>
              </a:ext>
            </a:extLst>
          </p:cNvPr>
          <p:cNvSpPr/>
          <p:nvPr/>
        </p:nvSpPr>
        <p:spPr>
          <a:xfrm>
            <a:off x="3197582" y="5961449"/>
            <a:ext cx="2645548" cy="593493"/>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203">
                <a:solidFill>
                  <a:srgbClr val="000000"/>
                </a:solidFill>
                <a:latin typeface="Calibri"/>
              </a:rPr>
              <a:t>Ettevõtete rakendusuuringu ja eksperimentaalarenduse projektide rahastusotsuse tegemine</a:t>
            </a:r>
          </a:p>
        </p:txBody>
      </p:sp>
      <p:sp>
        <p:nvSpPr>
          <p:cNvPr id="15" name="Vabakuju 31">
            <a:extLst>
              <a:ext uri="{FF2B5EF4-FFF2-40B4-BE49-F238E27FC236}">
                <a16:creationId xmlns:a16="http://schemas.microsoft.com/office/drawing/2014/main" id="{E3BCADD3-6869-4C90-8C11-3F6D7F7F8D4E}"/>
              </a:ext>
            </a:extLst>
          </p:cNvPr>
          <p:cNvSpPr/>
          <p:nvPr/>
        </p:nvSpPr>
        <p:spPr>
          <a:xfrm>
            <a:off x="5995409" y="5981324"/>
            <a:ext cx="3268661" cy="593493"/>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203">
                <a:solidFill>
                  <a:srgbClr val="000000"/>
                </a:solidFill>
                <a:latin typeface="Calibri"/>
              </a:rPr>
              <a:t>Vajadusel ettevõtete nõudlusest lähtuva TA taristu uuendamise, konsolideerimise ja ülesehitamisega seotud rahastusotsuste tegemine</a:t>
            </a:r>
          </a:p>
        </p:txBody>
      </p:sp>
      <p:sp>
        <p:nvSpPr>
          <p:cNvPr id="16" name="Vabakuju 26">
            <a:extLst>
              <a:ext uri="{FF2B5EF4-FFF2-40B4-BE49-F238E27FC236}">
                <a16:creationId xmlns:a16="http://schemas.microsoft.com/office/drawing/2014/main" id="{7E17969E-9D90-4ADD-9241-2D153A16CFA8}"/>
              </a:ext>
            </a:extLst>
          </p:cNvPr>
          <p:cNvSpPr/>
          <p:nvPr/>
        </p:nvSpPr>
        <p:spPr>
          <a:xfrm>
            <a:off x="6266533" y="4819547"/>
            <a:ext cx="1306805" cy="923903"/>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203">
                <a:solidFill>
                  <a:srgbClr val="000000"/>
                </a:solidFill>
                <a:latin typeface="Calibri"/>
              </a:rPr>
              <a:t>Nõustab TA teenuse pakkujat koostöö tegemisel konkreetses ettevõtte projektis</a:t>
            </a:r>
          </a:p>
        </p:txBody>
      </p:sp>
      <p:cxnSp>
        <p:nvCxnSpPr>
          <p:cNvPr id="17" name="Sirgkonnektor 30">
            <a:extLst>
              <a:ext uri="{FF2B5EF4-FFF2-40B4-BE49-F238E27FC236}">
                <a16:creationId xmlns:a16="http://schemas.microsoft.com/office/drawing/2014/main" id="{AFD520BF-B131-4042-90E4-7D492363A64E}"/>
              </a:ext>
            </a:extLst>
          </p:cNvPr>
          <p:cNvCxnSpPr/>
          <p:nvPr/>
        </p:nvCxnSpPr>
        <p:spPr>
          <a:xfrm flipV="1">
            <a:off x="3057890" y="2174136"/>
            <a:ext cx="7023183" cy="7316"/>
          </a:xfrm>
          <a:prstGeom prst="straightConnector1">
            <a:avLst/>
          </a:prstGeom>
          <a:noFill/>
          <a:ln w="6345" cap="flat">
            <a:solidFill>
              <a:srgbClr val="4472C4"/>
            </a:solidFill>
            <a:prstDash val="solid"/>
            <a:miter/>
          </a:ln>
        </p:spPr>
      </p:cxnSp>
      <p:cxnSp>
        <p:nvCxnSpPr>
          <p:cNvPr id="18" name="Sirgkonnektor 32">
            <a:extLst>
              <a:ext uri="{FF2B5EF4-FFF2-40B4-BE49-F238E27FC236}">
                <a16:creationId xmlns:a16="http://schemas.microsoft.com/office/drawing/2014/main" id="{F4F8BFC3-5F2C-44C9-A2CC-6E8E069935F0}"/>
              </a:ext>
            </a:extLst>
          </p:cNvPr>
          <p:cNvCxnSpPr>
            <a:endCxn id="5" idx="0"/>
          </p:cNvCxnSpPr>
          <p:nvPr/>
        </p:nvCxnSpPr>
        <p:spPr>
          <a:xfrm flipH="1">
            <a:off x="3553724" y="2174136"/>
            <a:ext cx="9" cy="101180"/>
          </a:xfrm>
          <a:prstGeom prst="straightConnector1">
            <a:avLst/>
          </a:prstGeom>
          <a:noFill/>
          <a:ln w="6345" cap="flat">
            <a:solidFill>
              <a:srgbClr val="4472C4"/>
            </a:solidFill>
            <a:prstDash val="solid"/>
            <a:miter/>
          </a:ln>
        </p:spPr>
      </p:cxnSp>
      <p:cxnSp>
        <p:nvCxnSpPr>
          <p:cNvPr id="19" name="Sirgkonnektor 34">
            <a:extLst>
              <a:ext uri="{FF2B5EF4-FFF2-40B4-BE49-F238E27FC236}">
                <a16:creationId xmlns:a16="http://schemas.microsoft.com/office/drawing/2014/main" id="{20048609-E4A7-42D4-84CF-E7117BA1DE56}"/>
              </a:ext>
            </a:extLst>
          </p:cNvPr>
          <p:cNvCxnSpPr/>
          <p:nvPr/>
        </p:nvCxnSpPr>
        <p:spPr>
          <a:xfrm>
            <a:off x="4673423" y="2181451"/>
            <a:ext cx="0" cy="101180"/>
          </a:xfrm>
          <a:prstGeom prst="straightConnector1">
            <a:avLst/>
          </a:prstGeom>
          <a:noFill/>
          <a:ln w="6345" cap="flat">
            <a:solidFill>
              <a:srgbClr val="4472C4"/>
            </a:solidFill>
            <a:prstDash val="solid"/>
            <a:miter/>
          </a:ln>
        </p:spPr>
      </p:cxnSp>
      <p:cxnSp>
        <p:nvCxnSpPr>
          <p:cNvPr id="20" name="Sirgkonnektor 35">
            <a:extLst>
              <a:ext uri="{FF2B5EF4-FFF2-40B4-BE49-F238E27FC236}">
                <a16:creationId xmlns:a16="http://schemas.microsoft.com/office/drawing/2014/main" id="{0ECAE0D1-E1F3-4D76-84ED-EB8EFE72022B}"/>
              </a:ext>
            </a:extLst>
          </p:cNvPr>
          <p:cNvCxnSpPr/>
          <p:nvPr/>
        </p:nvCxnSpPr>
        <p:spPr>
          <a:xfrm>
            <a:off x="5684993" y="2189913"/>
            <a:ext cx="0" cy="101189"/>
          </a:xfrm>
          <a:prstGeom prst="straightConnector1">
            <a:avLst/>
          </a:prstGeom>
          <a:noFill/>
          <a:ln w="6345" cap="flat">
            <a:solidFill>
              <a:srgbClr val="4472C4"/>
            </a:solidFill>
            <a:prstDash val="solid"/>
            <a:miter/>
          </a:ln>
        </p:spPr>
      </p:cxnSp>
      <p:cxnSp>
        <p:nvCxnSpPr>
          <p:cNvPr id="21" name="Sirgkonnektor 36">
            <a:extLst>
              <a:ext uri="{FF2B5EF4-FFF2-40B4-BE49-F238E27FC236}">
                <a16:creationId xmlns:a16="http://schemas.microsoft.com/office/drawing/2014/main" id="{89D7FCB3-D12B-453B-824C-31C5D416346F}"/>
              </a:ext>
            </a:extLst>
          </p:cNvPr>
          <p:cNvCxnSpPr>
            <a:endCxn id="8" idx="0"/>
          </p:cNvCxnSpPr>
          <p:nvPr/>
        </p:nvCxnSpPr>
        <p:spPr>
          <a:xfrm>
            <a:off x="4361724" y="3912429"/>
            <a:ext cx="0" cy="86265"/>
          </a:xfrm>
          <a:prstGeom prst="straightConnector1">
            <a:avLst/>
          </a:prstGeom>
          <a:noFill/>
          <a:ln w="6345" cap="flat">
            <a:solidFill>
              <a:srgbClr val="4472C4"/>
            </a:solidFill>
            <a:prstDash val="solid"/>
            <a:miter/>
          </a:ln>
        </p:spPr>
      </p:cxnSp>
      <p:cxnSp>
        <p:nvCxnSpPr>
          <p:cNvPr id="22" name="Sirgkonnektor 37">
            <a:extLst>
              <a:ext uri="{FF2B5EF4-FFF2-40B4-BE49-F238E27FC236}">
                <a16:creationId xmlns:a16="http://schemas.microsoft.com/office/drawing/2014/main" id="{5E4EA05D-DE60-480A-9B73-BFCBABAB27C0}"/>
              </a:ext>
            </a:extLst>
          </p:cNvPr>
          <p:cNvCxnSpPr/>
          <p:nvPr/>
        </p:nvCxnSpPr>
        <p:spPr>
          <a:xfrm>
            <a:off x="6765401" y="2189913"/>
            <a:ext cx="0" cy="101189"/>
          </a:xfrm>
          <a:prstGeom prst="straightConnector1">
            <a:avLst/>
          </a:prstGeom>
          <a:noFill/>
          <a:ln w="6345" cap="flat">
            <a:solidFill>
              <a:srgbClr val="4472C4"/>
            </a:solidFill>
            <a:prstDash val="solid"/>
            <a:miter/>
          </a:ln>
        </p:spPr>
      </p:cxnSp>
      <p:cxnSp>
        <p:nvCxnSpPr>
          <p:cNvPr id="23" name="Sirgkonnektor 38">
            <a:extLst>
              <a:ext uri="{FF2B5EF4-FFF2-40B4-BE49-F238E27FC236}">
                <a16:creationId xmlns:a16="http://schemas.microsoft.com/office/drawing/2014/main" id="{1ACDA335-30BE-4ADE-AA88-1AC29A990D03}"/>
              </a:ext>
            </a:extLst>
          </p:cNvPr>
          <p:cNvCxnSpPr/>
          <p:nvPr/>
        </p:nvCxnSpPr>
        <p:spPr>
          <a:xfrm>
            <a:off x="7907350" y="2189913"/>
            <a:ext cx="0" cy="101189"/>
          </a:xfrm>
          <a:prstGeom prst="straightConnector1">
            <a:avLst/>
          </a:prstGeom>
          <a:noFill/>
          <a:ln w="6345" cap="flat">
            <a:solidFill>
              <a:srgbClr val="4472C4"/>
            </a:solidFill>
            <a:prstDash val="solid"/>
            <a:miter/>
          </a:ln>
        </p:spPr>
      </p:cxnSp>
      <p:cxnSp>
        <p:nvCxnSpPr>
          <p:cNvPr id="24" name="Sirgkonnektor 39">
            <a:extLst>
              <a:ext uri="{FF2B5EF4-FFF2-40B4-BE49-F238E27FC236}">
                <a16:creationId xmlns:a16="http://schemas.microsoft.com/office/drawing/2014/main" id="{1C034EE5-2342-4F27-A2F7-77A333510133}"/>
              </a:ext>
            </a:extLst>
          </p:cNvPr>
          <p:cNvCxnSpPr/>
          <p:nvPr/>
        </p:nvCxnSpPr>
        <p:spPr>
          <a:xfrm>
            <a:off x="3032340" y="4719366"/>
            <a:ext cx="3569755" cy="9360"/>
          </a:xfrm>
          <a:prstGeom prst="straightConnector1">
            <a:avLst/>
          </a:prstGeom>
          <a:noFill/>
          <a:ln w="6345" cap="flat">
            <a:solidFill>
              <a:srgbClr val="4472C4"/>
            </a:solidFill>
            <a:prstDash val="solid"/>
            <a:miter/>
          </a:ln>
        </p:spPr>
      </p:cxnSp>
      <p:cxnSp>
        <p:nvCxnSpPr>
          <p:cNvPr id="25" name="Sirgkonnektor 40">
            <a:extLst>
              <a:ext uri="{FF2B5EF4-FFF2-40B4-BE49-F238E27FC236}">
                <a16:creationId xmlns:a16="http://schemas.microsoft.com/office/drawing/2014/main" id="{63577532-A17B-4B6C-B3FD-3B57460B7F6B}"/>
              </a:ext>
            </a:extLst>
          </p:cNvPr>
          <p:cNvCxnSpPr/>
          <p:nvPr/>
        </p:nvCxnSpPr>
        <p:spPr>
          <a:xfrm>
            <a:off x="4572976" y="4738543"/>
            <a:ext cx="0" cy="101190"/>
          </a:xfrm>
          <a:prstGeom prst="straightConnector1">
            <a:avLst/>
          </a:prstGeom>
          <a:noFill/>
          <a:ln w="6345" cap="flat">
            <a:solidFill>
              <a:srgbClr val="4472C4"/>
            </a:solidFill>
            <a:prstDash val="solid"/>
            <a:miter/>
          </a:ln>
        </p:spPr>
      </p:cxnSp>
      <p:cxnSp>
        <p:nvCxnSpPr>
          <p:cNvPr id="26" name="Sirgkonnektor 43">
            <a:extLst>
              <a:ext uri="{FF2B5EF4-FFF2-40B4-BE49-F238E27FC236}">
                <a16:creationId xmlns:a16="http://schemas.microsoft.com/office/drawing/2014/main" id="{91EC9629-17CE-4400-8A70-065E79CFBE2D}"/>
              </a:ext>
            </a:extLst>
          </p:cNvPr>
          <p:cNvCxnSpPr/>
          <p:nvPr/>
        </p:nvCxnSpPr>
        <p:spPr>
          <a:xfrm>
            <a:off x="6602095" y="4719366"/>
            <a:ext cx="0" cy="101189"/>
          </a:xfrm>
          <a:prstGeom prst="straightConnector1">
            <a:avLst/>
          </a:prstGeom>
          <a:noFill/>
          <a:ln w="6345" cap="flat">
            <a:solidFill>
              <a:srgbClr val="4472C4"/>
            </a:solidFill>
            <a:prstDash val="solid"/>
            <a:miter/>
          </a:ln>
        </p:spPr>
      </p:cxnSp>
      <p:cxnSp>
        <p:nvCxnSpPr>
          <p:cNvPr id="27" name="Sirgkonnektor 47">
            <a:extLst>
              <a:ext uri="{FF2B5EF4-FFF2-40B4-BE49-F238E27FC236}">
                <a16:creationId xmlns:a16="http://schemas.microsoft.com/office/drawing/2014/main" id="{D5D9D145-41D4-4EEA-A3D9-C958FD4B9E0B}"/>
              </a:ext>
            </a:extLst>
          </p:cNvPr>
          <p:cNvCxnSpPr/>
          <p:nvPr/>
        </p:nvCxnSpPr>
        <p:spPr>
          <a:xfrm>
            <a:off x="3032340" y="5860269"/>
            <a:ext cx="3569755" cy="9351"/>
          </a:xfrm>
          <a:prstGeom prst="straightConnector1">
            <a:avLst/>
          </a:prstGeom>
          <a:noFill/>
          <a:ln w="6345" cap="flat">
            <a:solidFill>
              <a:srgbClr val="4472C4"/>
            </a:solidFill>
            <a:prstDash val="solid"/>
            <a:miter/>
          </a:ln>
        </p:spPr>
      </p:cxnSp>
      <p:cxnSp>
        <p:nvCxnSpPr>
          <p:cNvPr id="28" name="Sirgkonnektor 48">
            <a:extLst>
              <a:ext uri="{FF2B5EF4-FFF2-40B4-BE49-F238E27FC236}">
                <a16:creationId xmlns:a16="http://schemas.microsoft.com/office/drawing/2014/main" id="{3574E9C3-3B4A-43C3-9894-C13FCE8F426C}"/>
              </a:ext>
            </a:extLst>
          </p:cNvPr>
          <p:cNvCxnSpPr/>
          <p:nvPr/>
        </p:nvCxnSpPr>
        <p:spPr>
          <a:xfrm>
            <a:off x="3678711" y="5860269"/>
            <a:ext cx="0" cy="101181"/>
          </a:xfrm>
          <a:prstGeom prst="straightConnector1">
            <a:avLst/>
          </a:prstGeom>
          <a:noFill/>
          <a:ln w="6345" cap="flat">
            <a:solidFill>
              <a:srgbClr val="4472C4"/>
            </a:solidFill>
            <a:prstDash val="solid"/>
            <a:miter/>
          </a:ln>
        </p:spPr>
      </p:cxnSp>
      <p:cxnSp>
        <p:nvCxnSpPr>
          <p:cNvPr id="29" name="Sirgkonnektor 49">
            <a:extLst>
              <a:ext uri="{FF2B5EF4-FFF2-40B4-BE49-F238E27FC236}">
                <a16:creationId xmlns:a16="http://schemas.microsoft.com/office/drawing/2014/main" id="{D4B20710-4EC1-40D0-8310-7110F2CD469B}"/>
              </a:ext>
            </a:extLst>
          </p:cNvPr>
          <p:cNvCxnSpPr/>
          <p:nvPr/>
        </p:nvCxnSpPr>
        <p:spPr>
          <a:xfrm>
            <a:off x="6602095" y="5860269"/>
            <a:ext cx="0" cy="101181"/>
          </a:xfrm>
          <a:prstGeom prst="straightConnector1">
            <a:avLst/>
          </a:prstGeom>
          <a:noFill/>
          <a:ln w="6345" cap="flat">
            <a:solidFill>
              <a:srgbClr val="4472C4"/>
            </a:solidFill>
            <a:prstDash val="solid"/>
            <a:miter/>
          </a:ln>
        </p:spPr>
      </p:cxnSp>
      <p:sp>
        <p:nvSpPr>
          <p:cNvPr id="30" name="Ümarnurkne ristkülik 30">
            <a:extLst>
              <a:ext uri="{FF2B5EF4-FFF2-40B4-BE49-F238E27FC236}">
                <a16:creationId xmlns:a16="http://schemas.microsoft.com/office/drawing/2014/main" id="{72A95E02-500E-4742-8CD9-5686979C33B0}"/>
              </a:ext>
            </a:extLst>
          </p:cNvPr>
          <p:cNvSpPr/>
          <p:nvPr/>
        </p:nvSpPr>
        <p:spPr>
          <a:xfrm>
            <a:off x="8546406" y="2275315"/>
            <a:ext cx="1071580" cy="1483239"/>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solidFill>
          <a:ln w="12701" cap="flat">
            <a:solidFill>
              <a:srgbClr val="5B9BD5"/>
            </a:solidFill>
            <a:prstDash val="solid"/>
            <a:miter/>
          </a:ln>
        </p:spPr>
        <p:txBody>
          <a:bodyPr vert="horz" wrap="square" lIns="91673" tIns="45837" rIns="91673" bIns="45837" anchor="ctr" anchorCtr="1" compatLnSpc="1">
            <a:noAutofit/>
          </a:bodyPr>
          <a:lstStyle/>
          <a:p>
            <a:pPr algn="ctr" defTabSz="916777">
              <a:defRPr sz="1800" b="0" i="0" u="none" strike="noStrike" kern="0" cap="none" spc="0" baseline="0">
                <a:solidFill>
                  <a:srgbClr val="000000"/>
                </a:solidFill>
                <a:uFillTx/>
              </a:defRPr>
            </a:pPr>
            <a:r>
              <a:rPr lang="et-EE" sz="1003">
                <a:solidFill>
                  <a:srgbClr val="000000"/>
                </a:solidFill>
                <a:latin typeface="Calibri"/>
              </a:rPr>
              <a:t>Ettevõtete erinevate TA teenuste pakkujate ühis-pakkumumiste koostamine</a:t>
            </a:r>
            <a:r>
              <a:rPr lang="et-EE" sz="1003" kern="0">
                <a:solidFill>
                  <a:srgbClr val="000000"/>
                </a:solidFill>
                <a:latin typeface="Calibri"/>
              </a:rPr>
              <a:t> ja </a:t>
            </a:r>
            <a:r>
              <a:rPr lang="et-EE" sz="1003">
                <a:solidFill>
                  <a:srgbClr val="000000"/>
                </a:solidFill>
                <a:latin typeface="Calibri"/>
              </a:rPr>
              <a:t>vahendamine</a:t>
            </a:r>
          </a:p>
        </p:txBody>
      </p:sp>
      <p:cxnSp>
        <p:nvCxnSpPr>
          <p:cNvPr id="31" name="Sirgkonnektor 32">
            <a:extLst>
              <a:ext uri="{FF2B5EF4-FFF2-40B4-BE49-F238E27FC236}">
                <a16:creationId xmlns:a16="http://schemas.microsoft.com/office/drawing/2014/main" id="{32570A4D-7435-4C9A-AF14-36F3AB96E276}"/>
              </a:ext>
            </a:extLst>
          </p:cNvPr>
          <p:cNvCxnSpPr>
            <a:endCxn id="30" idx="0"/>
          </p:cNvCxnSpPr>
          <p:nvPr/>
        </p:nvCxnSpPr>
        <p:spPr>
          <a:xfrm flipH="1">
            <a:off x="9082191" y="2174136"/>
            <a:ext cx="5730" cy="101180"/>
          </a:xfrm>
          <a:prstGeom prst="straightConnector1">
            <a:avLst/>
          </a:prstGeom>
          <a:noFill/>
          <a:ln w="6345" cap="flat">
            <a:solidFill>
              <a:srgbClr val="4472C4"/>
            </a:solidFill>
            <a:prstDash val="solid"/>
            <a:miter/>
          </a:ln>
        </p:spPr>
      </p:cxnSp>
      <p:sp>
        <p:nvSpPr>
          <p:cNvPr id="32" name="Ümarnurkne ristkülik 44">
            <a:extLst>
              <a:ext uri="{FF2B5EF4-FFF2-40B4-BE49-F238E27FC236}">
                <a16:creationId xmlns:a16="http://schemas.microsoft.com/office/drawing/2014/main" id="{79DD3503-F4A5-41E1-9B0B-1942B4BB1833}"/>
              </a:ext>
            </a:extLst>
          </p:cNvPr>
          <p:cNvSpPr/>
          <p:nvPr/>
        </p:nvSpPr>
        <p:spPr>
          <a:xfrm>
            <a:off x="9702654" y="2275315"/>
            <a:ext cx="781727" cy="1437017"/>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solidFill>
          <a:ln w="12701" cap="flat">
            <a:solidFill>
              <a:srgbClr val="4472C4"/>
            </a:solidFill>
            <a:prstDash val="solid"/>
            <a:miter/>
          </a:ln>
        </p:spPr>
        <p:txBody>
          <a:bodyPr vert="horz" wrap="square" lIns="91673" tIns="45837" rIns="91673" bIns="45837" anchor="ctr" anchorCtr="1" compatLnSpc="1">
            <a:noAutofit/>
          </a:bodyPr>
          <a:lstStyle/>
          <a:p>
            <a:pPr algn="ctr" defTabSz="916777">
              <a:defRPr sz="1800" b="0" i="0" u="none" strike="noStrike" kern="0" cap="none" spc="0" baseline="0">
                <a:solidFill>
                  <a:srgbClr val="000000"/>
                </a:solidFill>
                <a:uFillTx/>
              </a:defRPr>
            </a:pPr>
            <a:r>
              <a:rPr lang="et-EE" sz="1003">
                <a:solidFill>
                  <a:srgbClr val="000000"/>
                </a:solidFill>
                <a:latin typeface="Calibri"/>
              </a:rPr>
              <a:t>Ette-võtete rahastus-võima-luste nõusta-mine</a:t>
            </a:r>
          </a:p>
        </p:txBody>
      </p:sp>
      <p:sp>
        <p:nvSpPr>
          <p:cNvPr id="33" name="Ümarnurkne ristkülik 30">
            <a:extLst>
              <a:ext uri="{FF2B5EF4-FFF2-40B4-BE49-F238E27FC236}">
                <a16:creationId xmlns:a16="http://schemas.microsoft.com/office/drawing/2014/main" id="{C368E9DA-F17D-48EB-92DA-D090F8E8E8DD}"/>
              </a:ext>
            </a:extLst>
          </p:cNvPr>
          <p:cNvSpPr/>
          <p:nvPr/>
        </p:nvSpPr>
        <p:spPr>
          <a:xfrm>
            <a:off x="6161256" y="2272428"/>
            <a:ext cx="1173878" cy="1483239"/>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FFFFFF"/>
          </a:solidFill>
          <a:ln w="12701" cap="flat">
            <a:solidFill>
              <a:srgbClr val="5B9BD5"/>
            </a:solidFill>
            <a:prstDash val="solid"/>
            <a:miter/>
          </a:ln>
        </p:spPr>
        <p:txBody>
          <a:bodyPr vert="horz" wrap="square" lIns="91673" tIns="45837" rIns="91673" bIns="45837" anchor="ctr" anchorCtr="1" compatLnSpc="1">
            <a:noAutofit/>
          </a:bodyPr>
          <a:lstStyle/>
          <a:p>
            <a:pPr algn="ctr" defTabSz="916777">
              <a:defRPr sz="1800" b="0" i="0" u="none" strike="noStrike" kern="0" cap="none" spc="0" baseline="0">
                <a:solidFill>
                  <a:srgbClr val="000000"/>
                </a:solidFill>
                <a:uFillTx/>
              </a:defRPr>
            </a:pPr>
            <a:r>
              <a:rPr lang="et-EE" sz="1003">
                <a:solidFill>
                  <a:srgbClr val="000000"/>
                </a:solidFill>
                <a:latin typeface="Calibri"/>
              </a:rPr>
              <a:t>Eesti ettevõtete ja TA asutuste rahvusvaheliste rakendusuuringute projektide (n: H2020) juhtimine ja koordineerimine</a:t>
            </a:r>
          </a:p>
        </p:txBody>
      </p:sp>
      <p:cxnSp>
        <p:nvCxnSpPr>
          <p:cNvPr id="34" name="Sirgkonnektor 32">
            <a:extLst>
              <a:ext uri="{FF2B5EF4-FFF2-40B4-BE49-F238E27FC236}">
                <a16:creationId xmlns:a16="http://schemas.microsoft.com/office/drawing/2014/main" id="{2A5A33F2-55E1-4635-9605-4F4328F274CF}"/>
              </a:ext>
            </a:extLst>
          </p:cNvPr>
          <p:cNvCxnSpPr/>
          <p:nvPr/>
        </p:nvCxnSpPr>
        <p:spPr>
          <a:xfrm flipH="1">
            <a:off x="10048118" y="2174136"/>
            <a:ext cx="5720" cy="101180"/>
          </a:xfrm>
          <a:prstGeom prst="straightConnector1">
            <a:avLst/>
          </a:prstGeom>
          <a:noFill/>
          <a:ln w="6345" cap="flat">
            <a:solidFill>
              <a:srgbClr val="4472C4"/>
            </a:solidFill>
            <a:prstDash val="solid"/>
            <a:miter/>
          </a:ln>
        </p:spPr>
      </p:cxnSp>
      <p:cxnSp>
        <p:nvCxnSpPr>
          <p:cNvPr id="35" name="Sirgkonnektor 30">
            <a:extLst>
              <a:ext uri="{FF2B5EF4-FFF2-40B4-BE49-F238E27FC236}">
                <a16:creationId xmlns:a16="http://schemas.microsoft.com/office/drawing/2014/main" id="{9D0AAAD8-6A53-470A-886B-41910667BD3B}"/>
              </a:ext>
            </a:extLst>
          </p:cNvPr>
          <p:cNvCxnSpPr/>
          <p:nvPr/>
        </p:nvCxnSpPr>
        <p:spPr>
          <a:xfrm>
            <a:off x="3090498" y="3930058"/>
            <a:ext cx="6173573" cy="0"/>
          </a:xfrm>
          <a:prstGeom prst="straightConnector1">
            <a:avLst/>
          </a:prstGeom>
          <a:noFill/>
          <a:ln w="6345" cap="flat">
            <a:solidFill>
              <a:srgbClr val="4472C4"/>
            </a:solidFill>
            <a:prstDash val="solid"/>
            <a:miter/>
          </a:ln>
        </p:spPr>
      </p:cxnSp>
      <p:sp>
        <p:nvSpPr>
          <p:cNvPr id="36" name="Vabakuju 18">
            <a:extLst>
              <a:ext uri="{FF2B5EF4-FFF2-40B4-BE49-F238E27FC236}">
                <a16:creationId xmlns:a16="http://schemas.microsoft.com/office/drawing/2014/main" id="{2BA6B399-1AB4-42F1-A4EA-283F4936EE6E}"/>
              </a:ext>
            </a:extLst>
          </p:cNvPr>
          <p:cNvSpPr/>
          <p:nvPr/>
        </p:nvSpPr>
        <p:spPr>
          <a:xfrm>
            <a:off x="5665559" y="4006449"/>
            <a:ext cx="2328285" cy="570465"/>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103">
                <a:solidFill>
                  <a:srgbClr val="000000"/>
                </a:solidFill>
                <a:latin typeface="Calibri"/>
              </a:rPr>
              <a:t>Eesti ettevõtete projektidele rahvusvaheliste RTO-de programmiliste kaasfinantseeringute vahendamine</a:t>
            </a:r>
          </a:p>
        </p:txBody>
      </p:sp>
      <p:sp>
        <p:nvSpPr>
          <p:cNvPr id="37" name="Vabakuju 18">
            <a:extLst>
              <a:ext uri="{FF2B5EF4-FFF2-40B4-BE49-F238E27FC236}">
                <a16:creationId xmlns:a16="http://schemas.microsoft.com/office/drawing/2014/main" id="{3665DABA-FE49-411F-B40D-508B09E51F82}"/>
              </a:ext>
            </a:extLst>
          </p:cNvPr>
          <p:cNvSpPr/>
          <p:nvPr/>
        </p:nvSpPr>
        <p:spPr>
          <a:xfrm>
            <a:off x="8099928" y="4015011"/>
            <a:ext cx="2328285" cy="570465"/>
          </a:xfrm>
          <a:custGeom>
            <a:avLst/>
            <a:gdLst>
              <a:gd name="f0" fmla="val 10800000"/>
              <a:gd name="f1" fmla="val 5400000"/>
              <a:gd name="f2" fmla="val 180"/>
              <a:gd name="f3" fmla="val w"/>
              <a:gd name="f4" fmla="val h"/>
              <a:gd name="f5" fmla="val 0"/>
              <a:gd name="f6" fmla="val 1130040"/>
              <a:gd name="f7" fmla="val 706275"/>
              <a:gd name="f8" fmla="val 70628"/>
              <a:gd name="f9" fmla="val 31621"/>
              <a:gd name="f10" fmla="val 1059413"/>
              <a:gd name="f11" fmla="val 1098420"/>
              <a:gd name="f12" fmla="val 1130041"/>
              <a:gd name="f13" fmla="val 258968"/>
              <a:gd name="f14" fmla="val 447308"/>
              <a:gd name="f15" fmla="val 635648"/>
              <a:gd name="f16" fmla="val 674655"/>
              <a:gd name="f17" fmla="val 1098419"/>
              <a:gd name="f18" fmla="val 706276"/>
              <a:gd name="f19" fmla="val 1059412"/>
              <a:gd name="f20" fmla="val 674654"/>
              <a:gd name="f21" fmla="val 635647"/>
              <a:gd name="f22" fmla="+- 0 0 -90"/>
              <a:gd name="f23" fmla="*/ f3 1 1130040"/>
              <a:gd name="f24" fmla="*/ f4 1 706275"/>
              <a:gd name="f25" fmla="+- f7 0 f5"/>
              <a:gd name="f26" fmla="+- f6 0 f5"/>
              <a:gd name="f27" fmla="*/ f22 f0 1"/>
              <a:gd name="f28" fmla="*/ f26 1 1130040"/>
              <a:gd name="f29" fmla="*/ f25 1 706275"/>
              <a:gd name="f30" fmla="*/ 0 f26 1"/>
              <a:gd name="f31" fmla="*/ 70628 f25 1"/>
              <a:gd name="f32" fmla="*/ 70628 f26 1"/>
              <a:gd name="f33" fmla="*/ 0 f25 1"/>
              <a:gd name="f34" fmla="*/ 1059413 f26 1"/>
              <a:gd name="f35" fmla="*/ 1130041 f26 1"/>
              <a:gd name="f36" fmla="*/ 1130040 f26 1"/>
              <a:gd name="f37" fmla="*/ 635648 f25 1"/>
              <a:gd name="f38" fmla="*/ 1059412 f26 1"/>
              <a:gd name="f39" fmla="*/ 706276 f25 1"/>
              <a:gd name="f40" fmla="*/ 706275 f25 1"/>
              <a:gd name="f41" fmla="*/ 635647 f25 1"/>
              <a:gd name="f42" fmla="*/ f27 1 f2"/>
              <a:gd name="f43" fmla="*/ f30 1 1130040"/>
              <a:gd name="f44" fmla="*/ f31 1 706275"/>
              <a:gd name="f45" fmla="*/ f32 1 1130040"/>
              <a:gd name="f46" fmla="*/ f33 1 706275"/>
              <a:gd name="f47" fmla="*/ f34 1 1130040"/>
              <a:gd name="f48" fmla="*/ f35 1 1130040"/>
              <a:gd name="f49" fmla="*/ f36 1 1130040"/>
              <a:gd name="f50" fmla="*/ f37 1 706275"/>
              <a:gd name="f51" fmla="*/ f38 1 1130040"/>
              <a:gd name="f52" fmla="*/ f39 1 706275"/>
              <a:gd name="f53" fmla="*/ f40 1 706275"/>
              <a:gd name="f54" fmla="*/ f41 1 706275"/>
              <a:gd name="f55" fmla="*/ f5 1 f28"/>
              <a:gd name="f56" fmla="*/ f6 1 f28"/>
              <a:gd name="f57" fmla="*/ f5 1 f29"/>
              <a:gd name="f58" fmla="*/ f7 1 f29"/>
              <a:gd name="f59" fmla="+- f42 0 f1"/>
              <a:gd name="f60" fmla="*/ f43 1 f28"/>
              <a:gd name="f61" fmla="*/ f44 1 f29"/>
              <a:gd name="f62" fmla="*/ f45 1 f28"/>
              <a:gd name="f63" fmla="*/ f46 1 f29"/>
              <a:gd name="f64" fmla="*/ f47 1 f28"/>
              <a:gd name="f65" fmla="*/ f48 1 f28"/>
              <a:gd name="f66" fmla="*/ f49 1 f28"/>
              <a:gd name="f67" fmla="*/ f50 1 f29"/>
              <a:gd name="f68" fmla="*/ f51 1 f28"/>
              <a:gd name="f69" fmla="*/ f52 1 f29"/>
              <a:gd name="f70" fmla="*/ f53 1 f29"/>
              <a:gd name="f71" fmla="*/ f54 1 f29"/>
              <a:gd name="f72" fmla="*/ f55 f23 1"/>
              <a:gd name="f73" fmla="*/ f56 f23 1"/>
              <a:gd name="f74" fmla="*/ f58 f24 1"/>
              <a:gd name="f75" fmla="*/ f57 f24 1"/>
              <a:gd name="f76" fmla="*/ f60 f23 1"/>
              <a:gd name="f77" fmla="*/ f61 f24 1"/>
              <a:gd name="f78" fmla="*/ f62 f23 1"/>
              <a:gd name="f79" fmla="*/ f63 f24 1"/>
              <a:gd name="f80" fmla="*/ f64 f23 1"/>
              <a:gd name="f81" fmla="*/ f65 f23 1"/>
              <a:gd name="f82" fmla="*/ f66 f23 1"/>
              <a:gd name="f83" fmla="*/ f67 f24 1"/>
              <a:gd name="f84" fmla="*/ f68 f23 1"/>
              <a:gd name="f85" fmla="*/ f69 f24 1"/>
              <a:gd name="f86" fmla="*/ f70 f24 1"/>
              <a:gd name="f87" fmla="*/ f71 f24 1"/>
            </a:gdLst>
            <a:ahLst/>
            <a:cxnLst>
              <a:cxn ang="3cd4">
                <a:pos x="hc" y="t"/>
              </a:cxn>
              <a:cxn ang="0">
                <a:pos x="r" y="vc"/>
              </a:cxn>
              <a:cxn ang="cd4">
                <a:pos x="hc" y="b"/>
              </a:cxn>
              <a:cxn ang="cd2">
                <a:pos x="l" y="vc"/>
              </a:cxn>
              <a:cxn ang="f59">
                <a:pos x="f76" y="f77"/>
              </a:cxn>
              <a:cxn ang="f59">
                <a:pos x="f78" y="f79"/>
              </a:cxn>
              <a:cxn ang="f59">
                <a:pos x="f80" y="f79"/>
              </a:cxn>
              <a:cxn ang="f59">
                <a:pos x="f81" y="f77"/>
              </a:cxn>
              <a:cxn ang="f59">
                <a:pos x="f82" y="f83"/>
              </a:cxn>
              <a:cxn ang="f59">
                <a:pos x="f84" y="f85"/>
              </a:cxn>
              <a:cxn ang="f59">
                <a:pos x="f78" y="f86"/>
              </a:cxn>
              <a:cxn ang="f59">
                <a:pos x="f76" y="f87"/>
              </a:cxn>
              <a:cxn ang="f59">
                <a:pos x="f76" y="f77"/>
              </a:cxn>
            </a:cxnLst>
            <a:rect l="f72" t="f75" r="f73" b="f74"/>
            <a:pathLst>
              <a:path w="1130040" h="706275">
                <a:moveTo>
                  <a:pt x="f5" y="f8"/>
                </a:moveTo>
                <a:cubicBezTo>
                  <a:pt x="f5" y="f9"/>
                  <a:pt x="f9" y="f5"/>
                  <a:pt x="f8" y="f5"/>
                </a:cubicBezTo>
                <a:lnTo>
                  <a:pt x="f10" y="f5"/>
                </a:lnTo>
                <a:cubicBezTo>
                  <a:pt x="f11" y="f5"/>
                  <a:pt x="f12" y="f9"/>
                  <a:pt x="f12" y="f8"/>
                </a:cubicBezTo>
                <a:cubicBezTo>
                  <a:pt x="f12" y="f13"/>
                  <a:pt x="f6" y="f14"/>
                  <a:pt x="f6" y="f15"/>
                </a:cubicBezTo>
                <a:cubicBezTo>
                  <a:pt x="f6" y="f16"/>
                  <a:pt x="f17" y="f18"/>
                  <a:pt x="f19" y="f18"/>
                </a:cubicBezTo>
                <a:lnTo>
                  <a:pt x="f8" y="f7"/>
                </a:lnTo>
                <a:cubicBezTo>
                  <a:pt x="f9" y="f7"/>
                  <a:pt x="f5" y="f20"/>
                  <a:pt x="f5" y="f21"/>
                </a:cubicBezTo>
                <a:lnTo>
                  <a:pt x="f5" y="f8"/>
                </a:lnTo>
                <a:close/>
              </a:path>
            </a:pathLst>
          </a:custGeom>
          <a:solidFill>
            <a:srgbClr val="FFFFFF">
              <a:alpha val="90000"/>
            </a:srgbClr>
          </a:solidFill>
          <a:ln w="12701" cap="flat">
            <a:solidFill>
              <a:srgbClr val="5B9BD5"/>
            </a:solidFill>
            <a:prstDash val="solid"/>
            <a:miter/>
          </a:ln>
        </p:spPr>
        <p:txBody>
          <a:bodyPr vert="horz" wrap="square" lIns="32195" tIns="28381" rIns="32195" bIns="28381" anchor="ctr" anchorCtr="1" compatLnSpc="1">
            <a:noAutofit/>
          </a:bodyPr>
          <a:lstStyle/>
          <a:p>
            <a:pPr algn="ctr" defTabSz="267396">
              <a:lnSpc>
                <a:spcPct val="90000"/>
              </a:lnSpc>
              <a:spcAft>
                <a:spcPts val="301"/>
              </a:spcAft>
              <a:defRPr sz="1800" b="0" i="0" u="none" strike="noStrike" kern="0" cap="none" spc="0" baseline="0">
                <a:solidFill>
                  <a:srgbClr val="000000"/>
                </a:solidFill>
                <a:uFillTx/>
              </a:defRPr>
            </a:pPr>
            <a:r>
              <a:rPr lang="et-EE" sz="1103">
                <a:solidFill>
                  <a:srgbClr val="000000"/>
                </a:solidFill>
                <a:latin typeface="Calibri"/>
              </a:rPr>
              <a:t>Rahvusvaheliste RTOdega ühisprogrammide läbiviimine/osalemine</a:t>
            </a:r>
          </a:p>
        </p:txBody>
      </p:sp>
      <p:cxnSp>
        <p:nvCxnSpPr>
          <p:cNvPr id="38" name="Sirgkonnektor 35">
            <a:extLst>
              <a:ext uri="{FF2B5EF4-FFF2-40B4-BE49-F238E27FC236}">
                <a16:creationId xmlns:a16="http://schemas.microsoft.com/office/drawing/2014/main" id="{1F384FFE-9AD5-471C-A330-53CCD35FFBD8}"/>
              </a:ext>
            </a:extLst>
          </p:cNvPr>
          <p:cNvCxnSpPr/>
          <p:nvPr/>
        </p:nvCxnSpPr>
        <p:spPr>
          <a:xfrm>
            <a:off x="6768995" y="3930058"/>
            <a:ext cx="0" cy="101189"/>
          </a:xfrm>
          <a:prstGeom prst="straightConnector1">
            <a:avLst/>
          </a:prstGeom>
          <a:noFill/>
          <a:ln w="6345" cap="flat">
            <a:solidFill>
              <a:srgbClr val="4472C4"/>
            </a:solidFill>
            <a:prstDash val="solid"/>
            <a:miter/>
          </a:ln>
        </p:spPr>
      </p:cxnSp>
      <p:cxnSp>
        <p:nvCxnSpPr>
          <p:cNvPr id="39" name="Sirgkonnektor 35">
            <a:extLst>
              <a:ext uri="{FF2B5EF4-FFF2-40B4-BE49-F238E27FC236}">
                <a16:creationId xmlns:a16="http://schemas.microsoft.com/office/drawing/2014/main" id="{4C66377C-E7D3-4283-AEB2-8266BE907D6D}"/>
              </a:ext>
            </a:extLst>
          </p:cNvPr>
          <p:cNvCxnSpPr/>
          <p:nvPr/>
        </p:nvCxnSpPr>
        <p:spPr>
          <a:xfrm>
            <a:off x="9264071" y="3930058"/>
            <a:ext cx="0" cy="101189"/>
          </a:xfrm>
          <a:prstGeom prst="straightConnector1">
            <a:avLst/>
          </a:prstGeom>
          <a:noFill/>
          <a:ln w="6345" cap="flat">
            <a:solidFill>
              <a:srgbClr val="4472C4"/>
            </a:solidFill>
            <a:prstDash val="solid"/>
            <a:miter/>
          </a:ln>
        </p:spPr>
      </p:cxn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15">
            <a:extLst>
              <a:ext uri="{FF2B5EF4-FFF2-40B4-BE49-F238E27FC236}">
                <a16:creationId xmlns:a16="http://schemas.microsoft.com/office/drawing/2014/main" id="{CA4E4E99-88DC-46F1-8737-0D4519FB38A8}"/>
              </a:ext>
            </a:extLst>
          </p:cNvPr>
          <p:cNvSpPr/>
          <p:nvPr/>
        </p:nvSpPr>
        <p:spPr>
          <a:xfrm>
            <a:off x="1733006" y="3497524"/>
            <a:ext cx="3030957" cy="1773973"/>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65A580"/>
          </a:solidFill>
          <a:ln cap="flat">
            <a:noFill/>
            <a:prstDash val="solid"/>
          </a:ln>
        </p:spPr>
        <p:txBody>
          <a:bodyPr vert="horz" wrap="square" lIns="67665" tIns="33832" rIns="67665" bIns="33832" anchor="ctr" anchorCtr="1" compatLnSpc="1">
            <a:noAutofit/>
          </a:bodyPr>
          <a:lstStyle/>
          <a:p>
            <a:pPr marL="0" marR="0" lvl="0" indent="0" algn="ctr" defTabSz="499591"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t-EE" sz="3600" b="0" i="0" u="none" strike="noStrike" kern="0" cap="none" spc="0" baseline="0" dirty="0">
                <a:solidFill>
                  <a:srgbClr val="FFFFFF"/>
                </a:solidFill>
                <a:uFillTx/>
                <a:latin typeface="Aino"/>
              </a:rPr>
              <a:t>Nõustamis-teenus</a:t>
            </a:r>
          </a:p>
        </p:txBody>
      </p:sp>
      <p:sp>
        <p:nvSpPr>
          <p:cNvPr id="6" name="Rectangle: Rounded Corners 11">
            <a:extLst>
              <a:ext uri="{FF2B5EF4-FFF2-40B4-BE49-F238E27FC236}">
                <a16:creationId xmlns:a16="http://schemas.microsoft.com/office/drawing/2014/main" id="{572F55C1-4108-468D-88BD-4176245D7926}"/>
              </a:ext>
            </a:extLst>
          </p:cNvPr>
          <p:cNvSpPr/>
          <p:nvPr/>
        </p:nvSpPr>
        <p:spPr>
          <a:xfrm>
            <a:off x="4214948" y="870858"/>
            <a:ext cx="3273674" cy="1956106"/>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65A580"/>
          </a:solidFill>
          <a:ln cap="flat">
            <a:noFill/>
            <a:prstDash val="solid"/>
          </a:ln>
        </p:spPr>
        <p:txBody>
          <a:bodyPr vert="horz" wrap="square" lIns="67665" tIns="33832" rIns="67665" bIns="33832" anchor="ctr" anchorCtr="1" compatLnSpc="1">
            <a:noAutofit/>
          </a:bodyPr>
          <a:lstStyle/>
          <a:p>
            <a:pPr marL="0" marR="0" lvl="0" indent="0" algn="ctr" defTabSz="499591"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t-EE" sz="3600" b="0" i="0" u="none" strike="noStrike" kern="0" cap="none" spc="0" baseline="0" dirty="0">
                <a:solidFill>
                  <a:srgbClr val="FFFFFF"/>
                </a:solidFill>
                <a:uFillTx/>
                <a:latin typeface="Aino"/>
              </a:rPr>
              <a:t>RUP pakub ettevõtjatele</a:t>
            </a:r>
          </a:p>
        </p:txBody>
      </p:sp>
      <p:sp>
        <p:nvSpPr>
          <p:cNvPr id="7" name="Rectangle: Rounded Corners 15">
            <a:extLst>
              <a:ext uri="{FF2B5EF4-FFF2-40B4-BE49-F238E27FC236}">
                <a16:creationId xmlns:a16="http://schemas.microsoft.com/office/drawing/2014/main" id="{28A3E09E-4A0F-4634-B134-1D2C85043120}"/>
              </a:ext>
            </a:extLst>
          </p:cNvPr>
          <p:cNvSpPr/>
          <p:nvPr/>
        </p:nvSpPr>
        <p:spPr>
          <a:xfrm>
            <a:off x="7078203" y="3497523"/>
            <a:ext cx="3030957" cy="1773973"/>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65A580"/>
          </a:solidFill>
          <a:ln cap="flat">
            <a:noFill/>
            <a:prstDash val="solid"/>
          </a:ln>
        </p:spPr>
        <p:txBody>
          <a:bodyPr vert="horz" wrap="square" lIns="67665" tIns="33832" rIns="67665" bIns="33832" anchor="ctr" anchorCtr="1" compatLnSpc="1">
            <a:noAutofit/>
          </a:bodyPr>
          <a:lstStyle/>
          <a:p>
            <a:pPr marL="0" marR="0" lvl="0" indent="0" algn="ctr" defTabSz="499591"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t-EE" sz="3600" b="0" i="0" u="none" strike="noStrike" kern="0" cap="none" spc="0" baseline="0" dirty="0">
                <a:solidFill>
                  <a:srgbClr val="FFFFFF"/>
                </a:solidFill>
                <a:uFillTx/>
                <a:latin typeface="Aino"/>
              </a:rPr>
              <a:t>Projektide rahastamine</a:t>
            </a:r>
          </a:p>
        </p:txBody>
      </p:sp>
      <p:sp>
        <p:nvSpPr>
          <p:cNvPr id="10" name="Arrow: Left 9">
            <a:extLst>
              <a:ext uri="{FF2B5EF4-FFF2-40B4-BE49-F238E27FC236}">
                <a16:creationId xmlns:a16="http://schemas.microsoft.com/office/drawing/2014/main" id="{DE329642-5BD2-4431-94E4-83C0FFA5E838}"/>
              </a:ext>
            </a:extLst>
          </p:cNvPr>
          <p:cNvSpPr/>
          <p:nvPr/>
        </p:nvSpPr>
        <p:spPr>
          <a:xfrm>
            <a:off x="5756366" y="2781245"/>
            <a:ext cx="45719" cy="45719"/>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t-EE"/>
          </a:p>
        </p:txBody>
      </p:sp>
      <p:cxnSp>
        <p:nvCxnSpPr>
          <p:cNvPr id="12" name="Straight Arrow Connector 11">
            <a:extLst>
              <a:ext uri="{FF2B5EF4-FFF2-40B4-BE49-F238E27FC236}">
                <a16:creationId xmlns:a16="http://schemas.microsoft.com/office/drawing/2014/main" id="{D4E26FD3-F2CD-4116-9101-7C047B352F65}"/>
              </a:ext>
            </a:extLst>
          </p:cNvPr>
          <p:cNvCxnSpPr>
            <a:stCxn id="6" idx="2"/>
            <a:endCxn id="5" idx="1"/>
          </p:cNvCxnSpPr>
          <p:nvPr/>
        </p:nvCxnSpPr>
        <p:spPr>
          <a:xfrm flipH="1">
            <a:off x="4763963" y="2826964"/>
            <a:ext cx="1087822" cy="1557547"/>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DB8DE076-E4FF-444E-BF39-615118057ECC}"/>
              </a:ext>
            </a:extLst>
          </p:cNvPr>
          <p:cNvCxnSpPr>
            <a:stCxn id="6" idx="2"/>
            <a:endCxn id="7" idx="3"/>
          </p:cNvCxnSpPr>
          <p:nvPr/>
        </p:nvCxnSpPr>
        <p:spPr>
          <a:xfrm>
            <a:off x="5851785" y="2826964"/>
            <a:ext cx="1226418" cy="1557546"/>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817034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944226" cy="1617674"/>
          </a:xfrm>
        </p:spPr>
        <p:txBody>
          <a:bodyPr/>
          <a:lstStyle/>
          <a:p>
            <a:r>
              <a:rPr lang="en-US" dirty="0"/>
              <a:t>RUP </a:t>
            </a:r>
            <a:r>
              <a:rPr lang="en-US" dirty="0" err="1"/>
              <a:t>toetus</a:t>
            </a:r>
            <a:r>
              <a:rPr lang="en-US" dirty="0"/>
              <a:t>–</a:t>
            </a:r>
            <a:r>
              <a:rPr lang="en-US" dirty="0" err="1"/>
              <a:t>eesmärk</a:t>
            </a:r>
            <a:r>
              <a:rPr lang="en-US" dirty="0"/>
              <a:t> ja </a:t>
            </a:r>
            <a:r>
              <a:rPr lang="en-US" dirty="0" err="1"/>
              <a:t>tulemus</a:t>
            </a:r>
            <a:endParaRPr lang="en-US" dirty="0"/>
          </a:p>
        </p:txBody>
      </p:sp>
      <p:sp>
        <p:nvSpPr>
          <p:cNvPr id="3" name="Text Placeholder 2"/>
          <p:cNvSpPr>
            <a:spLocks noGrp="1"/>
          </p:cNvSpPr>
          <p:nvPr>
            <p:ph type="body" sz="quarter" idx="12"/>
          </p:nvPr>
        </p:nvSpPr>
        <p:spPr>
          <a:xfrm>
            <a:off x="623888" y="2276475"/>
            <a:ext cx="9495473" cy="3960813"/>
          </a:xfrm>
        </p:spPr>
        <p:txBody>
          <a:bodyPr anchor="t"/>
          <a:lstStyle/>
          <a:p>
            <a:pPr marL="0" indent="0">
              <a:buNone/>
            </a:pPr>
            <a:r>
              <a:rPr lang="et-EE" b="1" dirty="0">
                <a:solidFill>
                  <a:srgbClr val="1A1FF6"/>
                </a:solidFill>
              </a:rPr>
              <a:t>Eesmärk</a:t>
            </a:r>
            <a:r>
              <a:rPr lang="et-EE" dirty="0">
                <a:solidFill>
                  <a:srgbClr val="1A1FF6"/>
                </a:solidFill>
              </a:rPr>
              <a:t> – et</a:t>
            </a:r>
            <a:r>
              <a:rPr lang="et-EE" dirty="0"/>
              <a:t>tevõtjat</a:t>
            </a:r>
            <a:r>
              <a:rPr lang="et-EE" dirty="0">
                <a:solidFill>
                  <a:srgbClr val="1A1FF6"/>
                </a:solidFill>
              </a:rPr>
              <a:t>e teadus- ja arendustegevuse nõudluse kasvatamine, mille tulemusena suureneb ettevõtjate tulu uutest või oluliselt muudetud tehnoloogiatest, toodetest või teenustest</a:t>
            </a:r>
          </a:p>
          <a:p>
            <a:pPr marL="0" indent="0">
              <a:buNone/>
            </a:pPr>
            <a:endParaRPr lang="et-EE" dirty="0">
              <a:solidFill>
                <a:srgbClr val="1A1FF6"/>
              </a:solidFill>
            </a:endParaRPr>
          </a:p>
          <a:p>
            <a:pPr marL="0" indent="0">
              <a:buNone/>
            </a:pPr>
            <a:endParaRPr lang="et-EE" dirty="0">
              <a:solidFill>
                <a:srgbClr val="1A1FF6"/>
              </a:solidFill>
            </a:endParaRPr>
          </a:p>
          <a:p>
            <a:pPr marL="0" indent="0">
              <a:buNone/>
            </a:pPr>
            <a:r>
              <a:rPr lang="et-EE" b="1" dirty="0">
                <a:solidFill>
                  <a:srgbClr val="1A1FF6"/>
                </a:solidFill>
              </a:rPr>
              <a:t>Tulemus</a:t>
            </a:r>
          </a:p>
          <a:p>
            <a:r>
              <a:rPr lang="et-EE" dirty="0">
                <a:solidFill>
                  <a:srgbClr val="1A1FF6"/>
                </a:solidFill>
              </a:rPr>
              <a:t>arendatakse välja rahvusvaheliselt konkurentsivõimeline uus või oluliselt muudetud tehnoloogia, protsess, toode või teenus;</a:t>
            </a:r>
          </a:p>
          <a:p>
            <a:r>
              <a:rPr lang="et-EE" dirty="0">
                <a:solidFill>
                  <a:srgbClr val="1A1FF6"/>
                </a:solidFill>
              </a:rPr>
              <a:t>soodustatakse teadmussiiret ja teadlaste liikumist ettevõtjate ja TA asutuste vahel;</a:t>
            </a:r>
          </a:p>
          <a:p>
            <a:r>
              <a:rPr lang="et-EE" dirty="0">
                <a:solidFill>
                  <a:srgbClr val="1A1FF6"/>
                </a:solidFill>
              </a:rPr>
              <a:t>kasvatatakse ettevõtete väärtust intellektuaalomandi kaudu;</a:t>
            </a:r>
          </a:p>
          <a:p>
            <a:r>
              <a:rPr lang="et-EE" dirty="0">
                <a:solidFill>
                  <a:srgbClr val="1A1FF6"/>
                </a:solidFill>
              </a:rPr>
              <a:t>tõstetakse Eesti avalike TA asutuste motivatsiooni ja valmisolekut ettevõtlusele vajalike rakendusuuringute ja tootearendusprojektide läbiviimiseks kasvuvaldkondades.</a:t>
            </a:r>
          </a:p>
          <a:p>
            <a:pPr marL="0" indent="0">
              <a:buNone/>
            </a:pPr>
            <a:endParaRPr lang="et-EE" dirty="0">
              <a:solidFill>
                <a:srgbClr val="1A1FF6"/>
              </a:solidFill>
            </a:endParaRPr>
          </a:p>
          <a:p>
            <a:endParaRPr lang="en-US" dirty="0"/>
          </a:p>
        </p:txBody>
      </p:sp>
    </p:spTree>
    <p:extLst>
      <p:ext uri="{BB962C8B-B14F-4D97-AF65-F5344CB8AC3E}">
        <p14:creationId xmlns:p14="http://schemas.microsoft.com/office/powerpoint/2010/main" val="791698927"/>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7" y="179830"/>
            <a:ext cx="9495473" cy="1617674"/>
          </a:xfrm>
        </p:spPr>
        <p:txBody>
          <a:bodyPr/>
          <a:lstStyle/>
          <a:p>
            <a:r>
              <a:rPr lang="en-US" sz="5000" dirty="0"/>
              <a:t>RUP </a:t>
            </a:r>
            <a:r>
              <a:rPr lang="en-US" sz="5000" dirty="0" err="1"/>
              <a:t>rahastusmeetme</a:t>
            </a:r>
            <a:r>
              <a:rPr lang="en-US" sz="5000" dirty="0"/>
              <a:t> </a:t>
            </a:r>
            <a:r>
              <a:rPr lang="en-US" sz="5000" dirty="0" err="1"/>
              <a:t>koond</a:t>
            </a:r>
            <a:endParaRPr lang="en-US" sz="5000" dirty="0"/>
          </a:p>
        </p:txBody>
      </p:sp>
      <p:sp>
        <p:nvSpPr>
          <p:cNvPr id="3" name="Text Placeholder 2"/>
          <p:cNvSpPr>
            <a:spLocks noGrp="1"/>
          </p:cNvSpPr>
          <p:nvPr>
            <p:ph type="body" sz="quarter" idx="12"/>
          </p:nvPr>
        </p:nvSpPr>
        <p:spPr>
          <a:xfrm>
            <a:off x="434109" y="1132392"/>
            <a:ext cx="11134004" cy="4593215"/>
          </a:xfrm>
        </p:spPr>
        <p:txBody>
          <a:bodyPr anchor="t"/>
          <a:lstStyle/>
          <a:p>
            <a:r>
              <a:rPr lang="et-EE" sz="2400" dirty="0"/>
              <a:t>Rahastusmeetmega toetatakse ettevõtete rakendusuuringute ja </a:t>
            </a:r>
            <a:br>
              <a:rPr lang="et-EE" sz="2400" dirty="0"/>
            </a:br>
            <a:r>
              <a:rPr lang="et-EE" sz="2400" dirty="0" err="1"/>
              <a:t>eksperimentaalarendusprojekte</a:t>
            </a:r>
            <a:r>
              <a:rPr lang="et-EE" sz="2400" dirty="0"/>
              <a:t> ning teostatavusuuringut</a:t>
            </a:r>
          </a:p>
          <a:p>
            <a:r>
              <a:rPr lang="et-EE" sz="2400" dirty="0"/>
              <a:t>Projekte võib teha ettevõtte-siseselt (ehk siis ettevõtja üksi) või kasutada teise </a:t>
            </a:r>
            <a:br>
              <a:rPr lang="et-EE" sz="2400" dirty="0"/>
            </a:br>
            <a:r>
              <a:rPr lang="et-EE" sz="2400" dirty="0"/>
              <a:t>ettevõtte või TA asutuse teenust </a:t>
            </a:r>
          </a:p>
          <a:p>
            <a:r>
              <a:rPr lang="et-EE" sz="2400" dirty="0"/>
              <a:t>Tegemist on jooksva taotlemisega ehk siis taotleda saab kogu aeg kuni raha on</a:t>
            </a:r>
          </a:p>
          <a:p>
            <a:r>
              <a:rPr lang="et-EE" sz="2400" dirty="0"/>
              <a:t>Minimaalne summa toetuseks on 100 000 ja maksimaalne 2 miljonit eurot, teostatavusuuringu toetus kuni 20 000 eurot</a:t>
            </a:r>
          </a:p>
          <a:p>
            <a:r>
              <a:rPr lang="et-EE" sz="2400" dirty="0"/>
              <a:t>Kulud muutuvad abikõlblikuks taotluse vastavaks tunnistamisest</a:t>
            </a:r>
          </a:p>
          <a:p>
            <a:r>
              <a:rPr lang="et-EE" sz="2400" dirty="0"/>
              <a:t>Abikõlbulikud on projektid NS valdkondades (ettevõtte põhitegevus ei pea NS olema), vt: </a:t>
            </a:r>
            <a:r>
              <a:rPr lang="et-EE" sz="2400" dirty="0">
                <a:solidFill>
                  <a:schemeClr val="bg2"/>
                </a:solidFill>
                <a:hlinkClick r:id="rId2"/>
              </a:rPr>
              <a:t>https://www.mkm.ee/et/eesmargid-tegevused/majanduse-arendamine/nutikas-spetsialiseerumine</a:t>
            </a:r>
            <a:endParaRPr lang="et-EE" sz="2400" dirty="0"/>
          </a:p>
          <a:p>
            <a:r>
              <a:rPr lang="et-EE" sz="2400" dirty="0"/>
              <a:t>P</a:t>
            </a:r>
            <a:r>
              <a:rPr lang="nn-NO" sz="2400" dirty="0"/>
              <a:t>rojektide pikkus kuni detsember 2023.</a:t>
            </a:r>
            <a:endParaRPr lang="en-US" sz="2400" dirty="0"/>
          </a:p>
        </p:txBody>
      </p:sp>
    </p:spTree>
    <p:extLst>
      <p:ext uri="{BB962C8B-B14F-4D97-AF65-F5344CB8AC3E}">
        <p14:creationId xmlns:p14="http://schemas.microsoft.com/office/powerpoint/2010/main" val="1590079444"/>
      </p:ext>
    </p:extLst>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7" y="658801"/>
            <a:ext cx="10004139" cy="645343"/>
          </a:xfrm>
        </p:spPr>
        <p:txBody>
          <a:bodyPr/>
          <a:lstStyle/>
          <a:p>
            <a:r>
              <a:rPr lang="en-US" dirty="0" err="1"/>
              <a:t>Kuidas</a:t>
            </a:r>
            <a:r>
              <a:rPr lang="en-US" dirty="0"/>
              <a:t> RUP </a:t>
            </a:r>
            <a:r>
              <a:rPr lang="en-US" dirty="0" err="1"/>
              <a:t>paikneb</a:t>
            </a:r>
            <a:r>
              <a:rPr lang="en-US" dirty="0"/>
              <a:t> TRL </a:t>
            </a:r>
            <a:r>
              <a:rPr lang="en-US" dirty="0" err="1"/>
              <a:t>skaalal</a:t>
            </a:r>
            <a:endParaRPr lang="en-US" dirty="0"/>
          </a:p>
        </p:txBody>
      </p:sp>
      <p:sp>
        <p:nvSpPr>
          <p:cNvPr id="4" name="Rounded Rectangle 3"/>
          <p:cNvSpPr/>
          <p:nvPr/>
        </p:nvSpPr>
        <p:spPr>
          <a:xfrm>
            <a:off x="623889" y="1984167"/>
            <a:ext cx="846164" cy="600008"/>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TRL3</a:t>
            </a:r>
          </a:p>
        </p:txBody>
      </p:sp>
      <p:sp>
        <p:nvSpPr>
          <p:cNvPr id="5" name="TextBox 4"/>
          <p:cNvSpPr txBox="1"/>
          <p:nvPr/>
        </p:nvSpPr>
        <p:spPr>
          <a:xfrm>
            <a:off x="1589809" y="2007172"/>
            <a:ext cx="8893134" cy="553998"/>
          </a:xfrm>
          <a:prstGeom prst="rect">
            <a:avLst/>
          </a:prstGeom>
          <a:noFill/>
        </p:spPr>
        <p:txBody>
          <a:bodyPr wrap="square" rtlCol="0">
            <a:spAutoFit/>
          </a:bodyPr>
          <a:lstStyle/>
          <a:p>
            <a:r>
              <a:rPr lang="en-US" sz="1000" b="1" dirty="0" err="1">
                <a:solidFill>
                  <a:srgbClr val="0000F0"/>
                </a:solidFill>
              </a:rPr>
              <a:t>Rakendusuuring</a:t>
            </a:r>
            <a:r>
              <a:rPr lang="en-US" sz="1000" b="1" dirty="0">
                <a:solidFill>
                  <a:srgbClr val="0000F0"/>
                </a:solidFill>
              </a:rPr>
              <a:t> – </a:t>
            </a:r>
            <a:r>
              <a:rPr lang="en-US" sz="1000" dirty="0" err="1">
                <a:solidFill>
                  <a:srgbClr val="0000F0"/>
                </a:solidFill>
              </a:rPr>
              <a:t>analüütiline</a:t>
            </a:r>
            <a:r>
              <a:rPr lang="en-US" sz="1000" dirty="0">
                <a:solidFill>
                  <a:srgbClr val="0000F0"/>
                </a:solidFill>
              </a:rPr>
              <a:t> ja </a:t>
            </a:r>
            <a:r>
              <a:rPr lang="en-US" sz="1000" dirty="0" err="1">
                <a:solidFill>
                  <a:srgbClr val="0000F0"/>
                </a:solidFill>
              </a:rPr>
              <a:t>eksperimentaalne</a:t>
            </a:r>
            <a:r>
              <a:rPr lang="en-US" sz="1000" dirty="0">
                <a:solidFill>
                  <a:srgbClr val="0000F0"/>
                </a:solidFill>
              </a:rPr>
              <a:t> </a:t>
            </a:r>
            <a:r>
              <a:rPr lang="en-US" sz="1000" dirty="0" err="1">
                <a:solidFill>
                  <a:srgbClr val="0000F0"/>
                </a:solidFill>
              </a:rPr>
              <a:t>uuring</a:t>
            </a:r>
            <a:r>
              <a:rPr lang="en-US" sz="1000" dirty="0">
                <a:solidFill>
                  <a:srgbClr val="0000F0"/>
                </a:solidFill>
              </a:rPr>
              <a:t>, </a:t>
            </a:r>
            <a:r>
              <a:rPr lang="en-US" sz="1000" dirty="0" err="1">
                <a:solidFill>
                  <a:srgbClr val="0000F0"/>
                </a:solidFill>
              </a:rPr>
              <a:t>kas</a:t>
            </a:r>
            <a:r>
              <a:rPr lang="en-US" sz="1000" dirty="0">
                <a:solidFill>
                  <a:srgbClr val="0000F0"/>
                </a:solidFill>
              </a:rPr>
              <a:t> </a:t>
            </a:r>
            <a:r>
              <a:rPr lang="en-US" sz="1000" dirty="0" err="1">
                <a:solidFill>
                  <a:srgbClr val="0000F0"/>
                </a:solidFill>
              </a:rPr>
              <a:t>tehnoloogiline</a:t>
            </a:r>
            <a:r>
              <a:rPr lang="en-US" sz="1000" dirty="0">
                <a:solidFill>
                  <a:srgbClr val="0000F0"/>
                </a:solidFill>
              </a:rPr>
              <a:t> </a:t>
            </a:r>
            <a:r>
              <a:rPr lang="en-US" sz="1000" dirty="0" err="1">
                <a:solidFill>
                  <a:srgbClr val="0000F0"/>
                </a:solidFill>
              </a:rPr>
              <a:t>lahendus</a:t>
            </a:r>
            <a:r>
              <a:rPr lang="en-US" sz="1000" dirty="0">
                <a:solidFill>
                  <a:srgbClr val="0000F0"/>
                </a:solidFill>
              </a:rPr>
              <a:t> </a:t>
            </a:r>
            <a:r>
              <a:rPr lang="en-US" sz="1000" dirty="0" err="1">
                <a:solidFill>
                  <a:srgbClr val="0000F0"/>
                </a:solidFill>
              </a:rPr>
              <a:t>sobib</a:t>
            </a:r>
            <a:r>
              <a:rPr lang="en-US" sz="1000" dirty="0">
                <a:solidFill>
                  <a:srgbClr val="0000F0"/>
                </a:solidFill>
              </a:rPr>
              <a:t> </a:t>
            </a:r>
            <a:r>
              <a:rPr lang="en-US" sz="1000" dirty="0" err="1">
                <a:solidFill>
                  <a:srgbClr val="0000F0"/>
                </a:solidFill>
              </a:rPr>
              <a:t>konkreetsele</a:t>
            </a:r>
            <a:r>
              <a:rPr lang="en-US" sz="1000" dirty="0">
                <a:solidFill>
                  <a:srgbClr val="0000F0"/>
                </a:solidFill>
              </a:rPr>
              <a:t> </a:t>
            </a:r>
            <a:r>
              <a:rPr lang="en-US" sz="1000" dirty="0" err="1">
                <a:solidFill>
                  <a:srgbClr val="0000F0"/>
                </a:solidFill>
              </a:rPr>
              <a:t>rakendusele</a:t>
            </a:r>
            <a:r>
              <a:rPr lang="en-US" sz="1000" dirty="0">
                <a:solidFill>
                  <a:srgbClr val="0000F0"/>
                </a:solidFill>
              </a:rPr>
              <a:t>. </a:t>
            </a:r>
            <a:r>
              <a:rPr lang="en-US" sz="1000" dirty="0" err="1">
                <a:solidFill>
                  <a:srgbClr val="0000F0"/>
                </a:solidFill>
              </a:rPr>
              <a:t>Tegevused</a:t>
            </a:r>
            <a:r>
              <a:rPr lang="en-US" sz="1000" dirty="0">
                <a:solidFill>
                  <a:srgbClr val="0000F0"/>
                </a:solidFill>
              </a:rPr>
              <a:t> </a:t>
            </a:r>
            <a:r>
              <a:rPr lang="en-US" sz="1000" dirty="0" err="1">
                <a:solidFill>
                  <a:srgbClr val="0000F0"/>
                </a:solidFill>
              </a:rPr>
              <a:t>võivad</a:t>
            </a:r>
            <a:r>
              <a:rPr lang="en-US" sz="1000" dirty="0">
                <a:solidFill>
                  <a:srgbClr val="0000F0"/>
                </a:solidFill>
              </a:rPr>
              <a:t> </a:t>
            </a:r>
            <a:r>
              <a:rPr lang="en-US" sz="1000" dirty="0" err="1">
                <a:solidFill>
                  <a:srgbClr val="0000F0"/>
                </a:solidFill>
              </a:rPr>
              <a:t>sisaldada</a:t>
            </a:r>
            <a:r>
              <a:rPr lang="en-US" sz="1000" dirty="0">
                <a:solidFill>
                  <a:srgbClr val="0000F0"/>
                </a:solidFill>
              </a:rPr>
              <a:t> </a:t>
            </a:r>
            <a:r>
              <a:rPr lang="en-US" sz="1000" dirty="0" err="1">
                <a:solidFill>
                  <a:srgbClr val="0000F0"/>
                </a:solidFill>
              </a:rPr>
              <a:t>süsteemi</a:t>
            </a:r>
            <a:r>
              <a:rPr lang="en-US" sz="1000" dirty="0">
                <a:solidFill>
                  <a:srgbClr val="0000F0"/>
                </a:solidFill>
              </a:rPr>
              <a:t> </a:t>
            </a:r>
            <a:r>
              <a:rPr lang="en-US" sz="1000" dirty="0" err="1">
                <a:solidFill>
                  <a:srgbClr val="0000F0"/>
                </a:solidFill>
              </a:rPr>
              <a:t>mitteintegreeritud</a:t>
            </a:r>
            <a:r>
              <a:rPr lang="en-US" sz="1000" dirty="0">
                <a:solidFill>
                  <a:srgbClr val="0000F0"/>
                </a:solidFill>
              </a:rPr>
              <a:t> </a:t>
            </a:r>
            <a:r>
              <a:rPr lang="en-US" sz="1000" dirty="0" err="1">
                <a:solidFill>
                  <a:srgbClr val="0000F0"/>
                </a:solidFill>
              </a:rPr>
              <a:t>uute</a:t>
            </a:r>
            <a:r>
              <a:rPr lang="en-US" sz="1000" dirty="0">
                <a:solidFill>
                  <a:srgbClr val="0000F0"/>
                </a:solidFill>
              </a:rPr>
              <a:t> </a:t>
            </a:r>
            <a:r>
              <a:rPr lang="en-US" sz="1000" dirty="0" err="1">
                <a:solidFill>
                  <a:srgbClr val="0000F0"/>
                </a:solidFill>
              </a:rPr>
              <a:t>üksikkomponentide</a:t>
            </a:r>
            <a:r>
              <a:rPr lang="en-US" sz="1000" dirty="0">
                <a:solidFill>
                  <a:srgbClr val="0000F0"/>
                </a:solidFill>
              </a:rPr>
              <a:t>, - </a:t>
            </a:r>
            <a:r>
              <a:rPr lang="en-US" sz="1000" dirty="0" err="1">
                <a:solidFill>
                  <a:srgbClr val="0000F0"/>
                </a:solidFill>
              </a:rPr>
              <a:t>materjalide</a:t>
            </a:r>
            <a:r>
              <a:rPr lang="en-US" sz="1000" dirty="0">
                <a:solidFill>
                  <a:srgbClr val="0000F0"/>
                </a:solidFill>
              </a:rPr>
              <a:t>, - </a:t>
            </a:r>
            <a:r>
              <a:rPr lang="en-US" sz="1000" dirty="0" err="1">
                <a:solidFill>
                  <a:srgbClr val="0000F0"/>
                </a:solidFill>
              </a:rPr>
              <a:t>protsesside</a:t>
            </a:r>
            <a:r>
              <a:rPr lang="en-US" sz="1000" dirty="0">
                <a:solidFill>
                  <a:srgbClr val="0000F0"/>
                </a:solidFill>
              </a:rPr>
              <a:t>, </a:t>
            </a:r>
            <a:r>
              <a:rPr lang="en-US" sz="1000" dirty="0" err="1">
                <a:solidFill>
                  <a:srgbClr val="0000F0"/>
                </a:solidFill>
              </a:rPr>
              <a:t>vms</a:t>
            </a:r>
            <a:r>
              <a:rPr lang="en-US" sz="1000" dirty="0">
                <a:solidFill>
                  <a:srgbClr val="0000F0"/>
                </a:solidFill>
              </a:rPr>
              <a:t> </a:t>
            </a:r>
            <a:r>
              <a:rPr lang="en-US" sz="1000" dirty="0" err="1">
                <a:solidFill>
                  <a:srgbClr val="0000F0"/>
                </a:solidFill>
              </a:rPr>
              <a:t>uuringuid</a:t>
            </a:r>
            <a:r>
              <a:rPr lang="en-US" sz="1000" dirty="0">
                <a:solidFill>
                  <a:srgbClr val="0000F0"/>
                </a:solidFill>
              </a:rPr>
              <a:t>.</a:t>
            </a:r>
          </a:p>
          <a:p>
            <a:r>
              <a:rPr lang="en-US" sz="1000" b="1" dirty="0" err="1">
                <a:solidFill>
                  <a:srgbClr val="0000F0"/>
                </a:solidFill>
              </a:rPr>
              <a:t>Etapi</a:t>
            </a:r>
            <a:r>
              <a:rPr lang="en-US" sz="1000" b="1" dirty="0">
                <a:solidFill>
                  <a:srgbClr val="0000F0"/>
                </a:solidFill>
              </a:rPr>
              <a:t> </a:t>
            </a:r>
            <a:r>
              <a:rPr lang="en-US" sz="1000" b="1" dirty="0" err="1">
                <a:solidFill>
                  <a:srgbClr val="0000F0"/>
                </a:solidFill>
              </a:rPr>
              <a:t>tulemus</a:t>
            </a:r>
            <a:r>
              <a:rPr lang="en-US" sz="1000" b="1" dirty="0">
                <a:solidFill>
                  <a:srgbClr val="0000F0"/>
                </a:solidFill>
              </a:rPr>
              <a:t> – </a:t>
            </a:r>
            <a:r>
              <a:rPr lang="en-US" sz="1000" dirty="0" err="1">
                <a:solidFill>
                  <a:srgbClr val="0000F0"/>
                </a:solidFill>
              </a:rPr>
              <a:t>uuringud</a:t>
            </a:r>
            <a:r>
              <a:rPr lang="en-US" sz="1000" dirty="0">
                <a:solidFill>
                  <a:srgbClr val="0000F0"/>
                </a:solidFill>
              </a:rPr>
              <a:t> ja </a:t>
            </a:r>
            <a:r>
              <a:rPr lang="en-US" sz="1000" dirty="0" err="1">
                <a:solidFill>
                  <a:srgbClr val="0000F0"/>
                </a:solidFill>
              </a:rPr>
              <a:t>laborikatsed</a:t>
            </a:r>
            <a:r>
              <a:rPr lang="en-US" sz="1000" dirty="0">
                <a:solidFill>
                  <a:srgbClr val="0000F0"/>
                </a:solidFill>
              </a:rPr>
              <a:t> </a:t>
            </a:r>
            <a:r>
              <a:rPr lang="en-US" sz="1000" dirty="0" err="1">
                <a:solidFill>
                  <a:srgbClr val="0000F0"/>
                </a:solidFill>
              </a:rPr>
              <a:t>kinnitavad</a:t>
            </a:r>
            <a:r>
              <a:rPr lang="en-US" sz="1000" dirty="0">
                <a:solidFill>
                  <a:srgbClr val="0000F0"/>
                </a:solidFill>
              </a:rPr>
              <a:t> </a:t>
            </a:r>
            <a:r>
              <a:rPr lang="en-US" sz="1000" dirty="0" err="1">
                <a:solidFill>
                  <a:srgbClr val="0000F0"/>
                </a:solidFill>
              </a:rPr>
              <a:t>tehnoloogia</a:t>
            </a:r>
            <a:r>
              <a:rPr lang="en-US" sz="1000" dirty="0">
                <a:solidFill>
                  <a:srgbClr val="0000F0"/>
                </a:solidFill>
              </a:rPr>
              <a:t> ja </a:t>
            </a:r>
            <a:r>
              <a:rPr lang="en-US" sz="1000" dirty="0" err="1">
                <a:solidFill>
                  <a:srgbClr val="0000F0"/>
                </a:solidFill>
              </a:rPr>
              <a:t>tema</a:t>
            </a:r>
            <a:r>
              <a:rPr lang="en-US" sz="1000" dirty="0">
                <a:solidFill>
                  <a:srgbClr val="0000F0"/>
                </a:solidFill>
              </a:rPr>
              <a:t> </a:t>
            </a:r>
            <a:r>
              <a:rPr lang="en-US" sz="1000" dirty="0" err="1">
                <a:solidFill>
                  <a:srgbClr val="0000F0"/>
                </a:solidFill>
              </a:rPr>
              <a:t>üksikkomponendtide</a:t>
            </a:r>
            <a:r>
              <a:rPr lang="en-US" sz="1000" dirty="0">
                <a:solidFill>
                  <a:srgbClr val="0000F0"/>
                </a:solidFill>
              </a:rPr>
              <a:t> </a:t>
            </a:r>
            <a:r>
              <a:rPr lang="en-US" sz="1000" dirty="0" err="1">
                <a:solidFill>
                  <a:srgbClr val="0000F0"/>
                </a:solidFill>
              </a:rPr>
              <a:t>sobivust</a:t>
            </a:r>
            <a:r>
              <a:rPr lang="en-US" sz="1000" dirty="0">
                <a:solidFill>
                  <a:srgbClr val="0000F0"/>
                </a:solidFill>
              </a:rPr>
              <a:t> </a:t>
            </a:r>
            <a:r>
              <a:rPr lang="en-US" sz="1000" dirty="0" err="1">
                <a:solidFill>
                  <a:srgbClr val="0000F0"/>
                </a:solidFill>
              </a:rPr>
              <a:t>konkreetsele</a:t>
            </a:r>
            <a:r>
              <a:rPr lang="en-US" sz="1000" dirty="0">
                <a:solidFill>
                  <a:srgbClr val="0000F0"/>
                </a:solidFill>
              </a:rPr>
              <a:t> </a:t>
            </a:r>
            <a:r>
              <a:rPr lang="en-US" sz="1000" dirty="0" err="1">
                <a:solidFill>
                  <a:srgbClr val="0000F0"/>
                </a:solidFill>
              </a:rPr>
              <a:t>lahendusele</a:t>
            </a:r>
            <a:r>
              <a:rPr lang="en-US" sz="1000" dirty="0">
                <a:solidFill>
                  <a:srgbClr val="0000F0"/>
                </a:solidFill>
              </a:rPr>
              <a:t>.</a:t>
            </a:r>
            <a:endParaRPr lang="en-US" sz="1000" b="1" dirty="0">
              <a:solidFill>
                <a:srgbClr val="0000F0"/>
              </a:solidFill>
            </a:endParaRPr>
          </a:p>
        </p:txBody>
      </p:sp>
      <p:sp>
        <p:nvSpPr>
          <p:cNvPr id="14" name="Rounded Rectangle 13"/>
          <p:cNvSpPr/>
          <p:nvPr/>
        </p:nvSpPr>
        <p:spPr>
          <a:xfrm>
            <a:off x="623889" y="2686295"/>
            <a:ext cx="846164" cy="600008"/>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TRL4</a:t>
            </a:r>
          </a:p>
        </p:txBody>
      </p:sp>
      <p:sp>
        <p:nvSpPr>
          <p:cNvPr id="15" name="TextBox 14"/>
          <p:cNvSpPr txBox="1"/>
          <p:nvPr/>
        </p:nvSpPr>
        <p:spPr>
          <a:xfrm>
            <a:off x="1589809" y="2709300"/>
            <a:ext cx="8893134" cy="553998"/>
          </a:xfrm>
          <a:prstGeom prst="rect">
            <a:avLst/>
          </a:prstGeom>
          <a:noFill/>
        </p:spPr>
        <p:txBody>
          <a:bodyPr wrap="square" rtlCol="0">
            <a:spAutoFit/>
          </a:bodyPr>
          <a:lstStyle/>
          <a:p>
            <a:r>
              <a:rPr lang="en-US" sz="1000" b="1" dirty="0" err="1">
                <a:solidFill>
                  <a:srgbClr val="0000F0"/>
                </a:solidFill>
              </a:rPr>
              <a:t>Rakendusuuring</a:t>
            </a:r>
            <a:r>
              <a:rPr lang="en-US" sz="1000" b="1" dirty="0">
                <a:solidFill>
                  <a:srgbClr val="0000F0"/>
                </a:solidFill>
              </a:rPr>
              <a:t> – </a:t>
            </a:r>
            <a:r>
              <a:rPr lang="en-US" sz="1000" b="1" dirty="0" err="1">
                <a:solidFill>
                  <a:srgbClr val="0000F0"/>
                </a:solidFill>
              </a:rPr>
              <a:t>Tootearendus</a:t>
            </a:r>
            <a:r>
              <a:rPr lang="en-US" sz="1000" b="1" dirty="0">
                <a:solidFill>
                  <a:srgbClr val="0000F0"/>
                </a:solidFill>
              </a:rPr>
              <a:t>/</a:t>
            </a:r>
            <a:r>
              <a:rPr lang="en-US" sz="1000" b="1" dirty="0" err="1">
                <a:solidFill>
                  <a:srgbClr val="0000F0"/>
                </a:solidFill>
              </a:rPr>
              <a:t>eksperimentaalarendus</a:t>
            </a:r>
            <a:r>
              <a:rPr lang="en-US" sz="1000" b="1" dirty="0">
                <a:solidFill>
                  <a:srgbClr val="0000F0"/>
                </a:solidFill>
              </a:rPr>
              <a:t> -  </a:t>
            </a:r>
            <a:r>
              <a:rPr lang="en-US" sz="1000" dirty="0" err="1">
                <a:solidFill>
                  <a:srgbClr val="0000F0"/>
                </a:solidFill>
              </a:rPr>
              <a:t>komponentide</a:t>
            </a:r>
            <a:r>
              <a:rPr lang="en-US" sz="1000" dirty="0">
                <a:solidFill>
                  <a:srgbClr val="0000F0"/>
                </a:solidFill>
              </a:rPr>
              <a:t> ja </a:t>
            </a:r>
            <a:r>
              <a:rPr lang="en-US" sz="1000" dirty="0" err="1">
                <a:solidFill>
                  <a:srgbClr val="0000F0"/>
                </a:solidFill>
              </a:rPr>
              <a:t>protsessi</a:t>
            </a:r>
            <a:r>
              <a:rPr lang="en-US" sz="1000" dirty="0">
                <a:solidFill>
                  <a:srgbClr val="0000F0"/>
                </a:solidFill>
              </a:rPr>
              <a:t> </a:t>
            </a:r>
            <a:r>
              <a:rPr lang="en-US" sz="1000" dirty="0" err="1">
                <a:solidFill>
                  <a:srgbClr val="0000F0"/>
                </a:solidFill>
              </a:rPr>
              <a:t>projekteerimine</a:t>
            </a:r>
            <a:r>
              <a:rPr lang="en-US" sz="1000" dirty="0">
                <a:solidFill>
                  <a:srgbClr val="0000F0"/>
                </a:solidFill>
              </a:rPr>
              <a:t>, </a:t>
            </a:r>
            <a:r>
              <a:rPr lang="en-US" sz="1000" dirty="0" err="1">
                <a:solidFill>
                  <a:srgbClr val="0000F0"/>
                </a:solidFill>
              </a:rPr>
              <a:t>arendamine</a:t>
            </a:r>
            <a:r>
              <a:rPr lang="en-US" sz="1000" dirty="0">
                <a:solidFill>
                  <a:srgbClr val="0000F0"/>
                </a:solidFill>
              </a:rPr>
              <a:t> ja </a:t>
            </a:r>
            <a:r>
              <a:rPr lang="en-US" sz="1000" dirty="0" err="1">
                <a:solidFill>
                  <a:srgbClr val="0000F0"/>
                </a:solidFill>
              </a:rPr>
              <a:t>laboratoorse</a:t>
            </a:r>
            <a:r>
              <a:rPr lang="en-US" sz="1000" dirty="0">
                <a:solidFill>
                  <a:srgbClr val="0000F0"/>
                </a:solidFill>
              </a:rPr>
              <a:t> </a:t>
            </a:r>
            <a:r>
              <a:rPr lang="en-US" sz="1000" dirty="0" err="1">
                <a:solidFill>
                  <a:srgbClr val="0000F0"/>
                </a:solidFill>
              </a:rPr>
              <a:t>testimine</a:t>
            </a:r>
            <a:r>
              <a:rPr lang="en-US" sz="1000" dirty="0">
                <a:solidFill>
                  <a:srgbClr val="0000F0"/>
                </a:solidFill>
              </a:rPr>
              <a:t>.</a:t>
            </a:r>
          </a:p>
          <a:p>
            <a:r>
              <a:rPr lang="en-US" sz="1000" b="1" dirty="0" err="1">
                <a:solidFill>
                  <a:srgbClr val="0000F0"/>
                </a:solidFill>
              </a:rPr>
              <a:t>Etapi</a:t>
            </a:r>
            <a:r>
              <a:rPr lang="en-US" sz="1000" b="1" dirty="0">
                <a:solidFill>
                  <a:srgbClr val="0000F0"/>
                </a:solidFill>
              </a:rPr>
              <a:t> </a:t>
            </a:r>
            <a:r>
              <a:rPr lang="en-US" sz="1000" b="1" dirty="0" err="1">
                <a:solidFill>
                  <a:srgbClr val="0000F0"/>
                </a:solidFill>
              </a:rPr>
              <a:t>tulemus</a:t>
            </a:r>
            <a:r>
              <a:rPr lang="en-US" sz="1000" b="1" dirty="0">
                <a:solidFill>
                  <a:srgbClr val="0000F0"/>
                </a:solidFill>
              </a:rPr>
              <a:t> – </a:t>
            </a:r>
            <a:r>
              <a:rPr lang="en-US" sz="1000" dirty="0" err="1">
                <a:solidFill>
                  <a:srgbClr val="0000F0"/>
                </a:solidFill>
              </a:rPr>
              <a:t>Varajase</a:t>
            </a:r>
            <a:r>
              <a:rPr lang="en-US" sz="1000" dirty="0">
                <a:solidFill>
                  <a:srgbClr val="0000F0"/>
                </a:solidFill>
              </a:rPr>
              <a:t> </a:t>
            </a:r>
            <a:r>
              <a:rPr lang="en-US" sz="1000" dirty="0" err="1">
                <a:solidFill>
                  <a:srgbClr val="0000F0"/>
                </a:solidFill>
              </a:rPr>
              <a:t>etapi</a:t>
            </a:r>
            <a:r>
              <a:rPr lang="en-US" sz="1000" dirty="0">
                <a:solidFill>
                  <a:srgbClr val="0000F0"/>
                </a:solidFill>
              </a:rPr>
              <a:t> </a:t>
            </a:r>
            <a:r>
              <a:rPr lang="en-US" sz="1000" dirty="0" err="1">
                <a:solidFill>
                  <a:srgbClr val="0000F0"/>
                </a:solidFill>
              </a:rPr>
              <a:t>prototüüp</a:t>
            </a:r>
            <a:r>
              <a:rPr lang="en-US" sz="1000" dirty="0">
                <a:solidFill>
                  <a:srgbClr val="0000F0"/>
                </a:solidFill>
              </a:rPr>
              <a:t> on </a:t>
            </a:r>
            <a:r>
              <a:rPr lang="en-US" sz="1000" dirty="0" err="1">
                <a:solidFill>
                  <a:srgbClr val="0000F0"/>
                </a:solidFill>
              </a:rPr>
              <a:t>välja</a:t>
            </a:r>
            <a:r>
              <a:rPr lang="en-US" sz="1000" dirty="0">
                <a:solidFill>
                  <a:srgbClr val="0000F0"/>
                </a:solidFill>
              </a:rPr>
              <a:t> </a:t>
            </a:r>
            <a:r>
              <a:rPr lang="en-US" sz="1000" dirty="0" err="1">
                <a:solidFill>
                  <a:srgbClr val="0000F0"/>
                </a:solidFill>
              </a:rPr>
              <a:t>töötatud</a:t>
            </a:r>
            <a:r>
              <a:rPr lang="en-US" sz="1000" dirty="0">
                <a:solidFill>
                  <a:srgbClr val="0000F0"/>
                </a:solidFill>
              </a:rPr>
              <a:t>: </a:t>
            </a:r>
            <a:r>
              <a:rPr lang="en-US" sz="1000" dirty="0" err="1">
                <a:solidFill>
                  <a:srgbClr val="0000F0"/>
                </a:solidFill>
              </a:rPr>
              <a:t>põhikomponentide</a:t>
            </a:r>
            <a:r>
              <a:rPr lang="en-US" sz="1000" dirty="0">
                <a:solidFill>
                  <a:srgbClr val="0000F0"/>
                </a:solidFill>
              </a:rPr>
              <a:t> </a:t>
            </a:r>
            <a:r>
              <a:rPr lang="en-US" sz="1000" dirty="0" err="1">
                <a:solidFill>
                  <a:srgbClr val="0000F0"/>
                </a:solidFill>
              </a:rPr>
              <a:t>esmalahendused</a:t>
            </a:r>
            <a:r>
              <a:rPr lang="en-US" sz="1000" dirty="0">
                <a:solidFill>
                  <a:srgbClr val="0000F0"/>
                </a:solidFill>
              </a:rPr>
              <a:t> on </a:t>
            </a:r>
            <a:r>
              <a:rPr lang="en-US" sz="1000" dirty="0" err="1">
                <a:solidFill>
                  <a:srgbClr val="0000F0"/>
                </a:solidFill>
              </a:rPr>
              <a:t>integreeritud</a:t>
            </a:r>
            <a:r>
              <a:rPr lang="en-US" sz="1000" dirty="0">
                <a:solidFill>
                  <a:srgbClr val="0000F0"/>
                </a:solidFill>
              </a:rPr>
              <a:t> ja </a:t>
            </a:r>
            <a:r>
              <a:rPr lang="en-US" sz="1000" dirty="0" err="1">
                <a:solidFill>
                  <a:srgbClr val="0000F0"/>
                </a:solidFill>
              </a:rPr>
              <a:t>katsetatud</a:t>
            </a:r>
            <a:r>
              <a:rPr lang="en-US" sz="1000" dirty="0">
                <a:solidFill>
                  <a:srgbClr val="0000F0"/>
                </a:solidFill>
              </a:rPr>
              <a:t> </a:t>
            </a:r>
            <a:r>
              <a:rPr lang="en-US" sz="1000" dirty="0" err="1">
                <a:solidFill>
                  <a:srgbClr val="0000F0"/>
                </a:solidFill>
              </a:rPr>
              <a:t>laborikeskkonnas</a:t>
            </a:r>
            <a:r>
              <a:rPr lang="en-US" sz="1000" dirty="0">
                <a:solidFill>
                  <a:srgbClr val="0000F0"/>
                </a:solidFill>
              </a:rPr>
              <a:t>. </a:t>
            </a:r>
            <a:r>
              <a:rPr lang="en-US" sz="1000" dirty="0" err="1">
                <a:solidFill>
                  <a:srgbClr val="0000F0"/>
                </a:solidFill>
              </a:rPr>
              <a:t>Tavapärselt</a:t>
            </a:r>
            <a:r>
              <a:rPr lang="en-US" sz="1000" dirty="0">
                <a:solidFill>
                  <a:srgbClr val="0000F0"/>
                </a:solidFill>
              </a:rPr>
              <a:t> </a:t>
            </a:r>
            <a:r>
              <a:rPr lang="en-US" sz="1000" dirty="0" err="1">
                <a:solidFill>
                  <a:srgbClr val="0000F0"/>
                </a:solidFill>
              </a:rPr>
              <a:t>mitmekordne</a:t>
            </a:r>
            <a:r>
              <a:rPr lang="en-US" sz="1000" dirty="0">
                <a:solidFill>
                  <a:srgbClr val="0000F0"/>
                </a:solidFill>
              </a:rPr>
              <a:t> </a:t>
            </a:r>
            <a:r>
              <a:rPr lang="en-US" sz="1000" dirty="0" err="1">
                <a:solidFill>
                  <a:srgbClr val="0000F0"/>
                </a:solidFill>
              </a:rPr>
              <a:t>tehnoloogiaarenduse</a:t>
            </a:r>
            <a:r>
              <a:rPr lang="en-US" sz="1000" dirty="0">
                <a:solidFill>
                  <a:srgbClr val="0000F0"/>
                </a:solidFill>
              </a:rPr>
              <a:t> </a:t>
            </a:r>
            <a:r>
              <a:rPr lang="en-US" sz="1000" dirty="0" err="1">
                <a:solidFill>
                  <a:srgbClr val="0000F0"/>
                </a:solidFill>
              </a:rPr>
              <a:t>tegevus</a:t>
            </a:r>
            <a:r>
              <a:rPr lang="en-US" sz="1000" dirty="0">
                <a:solidFill>
                  <a:srgbClr val="0000F0"/>
                </a:solidFill>
              </a:rPr>
              <a:t>.</a:t>
            </a:r>
            <a:endParaRPr lang="en-US" sz="1000" b="1" dirty="0">
              <a:solidFill>
                <a:srgbClr val="0000F0"/>
              </a:solidFill>
            </a:endParaRPr>
          </a:p>
        </p:txBody>
      </p:sp>
      <p:sp>
        <p:nvSpPr>
          <p:cNvPr id="24" name="Rounded Rectangle 23"/>
          <p:cNvSpPr/>
          <p:nvPr/>
        </p:nvSpPr>
        <p:spPr>
          <a:xfrm>
            <a:off x="623889" y="3405995"/>
            <a:ext cx="846164" cy="600008"/>
          </a:xfrm>
          <a:prstGeom prst="round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TRL5</a:t>
            </a:r>
            <a:endParaRPr lang="en-US" sz="1600" dirty="0"/>
          </a:p>
        </p:txBody>
      </p:sp>
      <p:sp>
        <p:nvSpPr>
          <p:cNvPr id="25" name="TextBox 24"/>
          <p:cNvSpPr txBox="1"/>
          <p:nvPr/>
        </p:nvSpPr>
        <p:spPr>
          <a:xfrm>
            <a:off x="1589809" y="3505944"/>
            <a:ext cx="8893134" cy="400110"/>
          </a:xfrm>
          <a:prstGeom prst="rect">
            <a:avLst/>
          </a:prstGeom>
          <a:noFill/>
        </p:spPr>
        <p:txBody>
          <a:bodyPr wrap="square" rtlCol="0">
            <a:spAutoFit/>
          </a:bodyPr>
          <a:lstStyle/>
          <a:p>
            <a:r>
              <a:rPr lang="et-EE" sz="1000" b="1" dirty="0">
                <a:solidFill>
                  <a:srgbClr val="0000F0"/>
                </a:solidFill>
              </a:rPr>
              <a:t>Rakendusuuring</a:t>
            </a:r>
            <a:r>
              <a:rPr lang="en-US" sz="1000" b="1" dirty="0">
                <a:solidFill>
                  <a:srgbClr val="0000F0"/>
                </a:solidFill>
              </a:rPr>
              <a:t>/</a:t>
            </a:r>
            <a:r>
              <a:rPr lang="en-US" sz="1000" b="1" dirty="0" err="1">
                <a:solidFill>
                  <a:srgbClr val="0000F0"/>
                </a:solidFill>
              </a:rPr>
              <a:t>eksperimentaalarendus</a:t>
            </a:r>
            <a:r>
              <a:rPr lang="en-US" sz="1000" b="1" dirty="0">
                <a:solidFill>
                  <a:srgbClr val="0000F0"/>
                </a:solidFill>
              </a:rPr>
              <a:t>-</a:t>
            </a:r>
            <a:r>
              <a:rPr lang="en-US" sz="1000" dirty="0">
                <a:solidFill>
                  <a:srgbClr val="0000F0"/>
                </a:solidFill>
              </a:rPr>
              <a:t> </a:t>
            </a:r>
            <a:r>
              <a:rPr lang="en-US" sz="1000" dirty="0" err="1">
                <a:solidFill>
                  <a:srgbClr val="0000F0"/>
                </a:solidFill>
              </a:rPr>
              <a:t>toote</a:t>
            </a:r>
            <a:r>
              <a:rPr lang="en-US" sz="1000" dirty="0">
                <a:solidFill>
                  <a:srgbClr val="0000F0"/>
                </a:solidFill>
              </a:rPr>
              <a:t>, </a:t>
            </a:r>
            <a:r>
              <a:rPr lang="en-US" sz="1000" dirty="0" err="1">
                <a:solidFill>
                  <a:srgbClr val="0000F0"/>
                </a:solidFill>
              </a:rPr>
              <a:t>teenuse</a:t>
            </a:r>
            <a:r>
              <a:rPr lang="en-US" sz="1000" dirty="0">
                <a:solidFill>
                  <a:srgbClr val="0000F0"/>
                </a:solidFill>
              </a:rPr>
              <a:t>, </a:t>
            </a:r>
            <a:r>
              <a:rPr lang="en-US" sz="1000" dirty="0" err="1">
                <a:solidFill>
                  <a:srgbClr val="0000F0"/>
                </a:solidFill>
              </a:rPr>
              <a:t>tehnoloogia</a:t>
            </a:r>
            <a:r>
              <a:rPr lang="en-US" sz="1000" dirty="0">
                <a:solidFill>
                  <a:srgbClr val="0000F0"/>
                </a:solidFill>
              </a:rPr>
              <a:t> </a:t>
            </a:r>
            <a:r>
              <a:rPr lang="en-US" sz="1000" dirty="0" err="1">
                <a:solidFill>
                  <a:srgbClr val="0000F0"/>
                </a:solidFill>
              </a:rPr>
              <a:t>komponendi</a:t>
            </a:r>
            <a:r>
              <a:rPr lang="en-US" sz="1000" dirty="0">
                <a:solidFill>
                  <a:srgbClr val="0000F0"/>
                </a:solidFill>
              </a:rPr>
              <a:t> </a:t>
            </a:r>
            <a:r>
              <a:rPr lang="en-US" sz="1000" dirty="0" err="1">
                <a:solidFill>
                  <a:srgbClr val="0000F0"/>
                </a:solidFill>
              </a:rPr>
              <a:t>stimuleeritud</a:t>
            </a:r>
            <a:r>
              <a:rPr lang="en-US" sz="1000" dirty="0">
                <a:solidFill>
                  <a:srgbClr val="0000F0"/>
                </a:solidFill>
              </a:rPr>
              <a:t> </a:t>
            </a:r>
            <a:r>
              <a:rPr lang="en-US" sz="1000" dirty="0" err="1">
                <a:solidFill>
                  <a:srgbClr val="0000F0"/>
                </a:solidFill>
              </a:rPr>
              <a:t>keskkonnas</a:t>
            </a:r>
            <a:r>
              <a:rPr lang="en-US" sz="1000" dirty="0">
                <a:solidFill>
                  <a:srgbClr val="0000F0"/>
                </a:solidFill>
              </a:rPr>
              <a:t> </a:t>
            </a:r>
            <a:r>
              <a:rPr lang="en-US" sz="1000" dirty="0" err="1">
                <a:solidFill>
                  <a:srgbClr val="0000F0"/>
                </a:solidFill>
              </a:rPr>
              <a:t>katsetamine</a:t>
            </a:r>
            <a:r>
              <a:rPr lang="en-US" sz="1000" dirty="0">
                <a:solidFill>
                  <a:srgbClr val="0000F0"/>
                </a:solidFill>
              </a:rPr>
              <a:t> ja </a:t>
            </a:r>
            <a:r>
              <a:rPr lang="en-US" sz="1000" dirty="0" err="1">
                <a:solidFill>
                  <a:srgbClr val="0000F0"/>
                </a:solidFill>
              </a:rPr>
              <a:t>testimine</a:t>
            </a:r>
            <a:r>
              <a:rPr lang="en-US" sz="1000" dirty="0">
                <a:solidFill>
                  <a:srgbClr val="0000F0"/>
                </a:solidFill>
              </a:rPr>
              <a:t>.</a:t>
            </a:r>
          </a:p>
          <a:p>
            <a:r>
              <a:rPr lang="en-US" sz="1000" b="1" dirty="0" err="1">
                <a:solidFill>
                  <a:srgbClr val="0000F0"/>
                </a:solidFill>
              </a:rPr>
              <a:t>Etapi</a:t>
            </a:r>
            <a:r>
              <a:rPr lang="en-US" sz="1000" b="1" dirty="0">
                <a:solidFill>
                  <a:srgbClr val="0000F0"/>
                </a:solidFill>
              </a:rPr>
              <a:t> </a:t>
            </a:r>
            <a:r>
              <a:rPr lang="en-US" sz="1000" b="1" dirty="0" err="1">
                <a:solidFill>
                  <a:srgbClr val="0000F0"/>
                </a:solidFill>
              </a:rPr>
              <a:t>tulemus</a:t>
            </a:r>
            <a:r>
              <a:rPr lang="en-US" sz="1000" b="1" dirty="0">
                <a:solidFill>
                  <a:srgbClr val="0000F0"/>
                </a:solidFill>
              </a:rPr>
              <a:t>- </a:t>
            </a:r>
            <a:r>
              <a:rPr lang="en-US" sz="1000" dirty="0" err="1">
                <a:solidFill>
                  <a:srgbClr val="0000F0"/>
                </a:solidFill>
              </a:rPr>
              <a:t>toode</a:t>
            </a:r>
            <a:r>
              <a:rPr lang="en-US" sz="1000" dirty="0">
                <a:solidFill>
                  <a:srgbClr val="0000F0"/>
                </a:solidFill>
              </a:rPr>
              <a:t>, </a:t>
            </a:r>
            <a:r>
              <a:rPr lang="en-US" sz="1000" dirty="0" err="1">
                <a:solidFill>
                  <a:srgbClr val="0000F0"/>
                </a:solidFill>
              </a:rPr>
              <a:t>teenus</a:t>
            </a:r>
            <a:r>
              <a:rPr lang="en-US" sz="1000" dirty="0">
                <a:solidFill>
                  <a:srgbClr val="0000F0"/>
                </a:solidFill>
              </a:rPr>
              <a:t>, </a:t>
            </a:r>
            <a:r>
              <a:rPr lang="en-US" sz="1000" dirty="0" err="1">
                <a:solidFill>
                  <a:srgbClr val="0000F0"/>
                </a:solidFill>
              </a:rPr>
              <a:t>tehnoloogia</a:t>
            </a:r>
            <a:r>
              <a:rPr lang="en-US" sz="1000" dirty="0">
                <a:solidFill>
                  <a:srgbClr val="0000F0"/>
                </a:solidFill>
              </a:rPr>
              <a:t> </a:t>
            </a:r>
            <a:r>
              <a:rPr lang="en-US" sz="1000" dirty="0" err="1">
                <a:solidFill>
                  <a:srgbClr val="0000F0"/>
                </a:solidFill>
              </a:rPr>
              <a:t>komponendid</a:t>
            </a:r>
            <a:r>
              <a:rPr lang="en-US" sz="1000" dirty="0">
                <a:solidFill>
                  <a:srgbClr val="0000F0"/>
                </a:solidFill>
              </a:rPr>
              <a:t> </a:t>
            </a:r>
            <a:r>
              <a:rPr lang="en-US" sz="1000" dirty="0" err="1">
                <a:solidFill>
                  <a:srgbClr val="0000F0"/>
                </a:solidFill>
              </a:rPr>
              <a:t>töötavad</a:t>
            </a:r>
            <a:r>
              <a:rPr lang="en-US" sz="1000" dirty="0">
                <a:solidFill>
                  <a:srgbClr val="0000F0"/>
                </a:solidFill>
              </a:rPr>
              <a:t> </a:t>
            </a:r>
            <a:r>
              <a:rPr lang="en-US" sz="1000" dirty="0" err="1">
                <a:solidFill>
                  <a:srgbClr val="0000F0"/>
                </a:solidFill>
              </a:rPr>
              <a:t>simuleeritud</a:t>
            </a:r>
            <a:r>
              <a:rPr lang="en-US" sz="1000" dirty="0">
                <a:solidFill>
                  <a:srgbClr val="0000F0"/>
                </a:solidFill>
              </a:rPr>
              <a:t> </a:t>
            </a:r>
            <a:r>
              <a:rPr lang="en-US" sz="1000" dirty="0" err="1">
                <a:solidFill>
                  <a:srgbClr val="0000F0"/>
                </a:solidFill>
              </a:rPr>
              <a:t>keskkonnas</a:t>
            </a:r>
            <a:r>
              <a:rPr lang="en-US" sz="1000" dirty="0">
                <a:solidFill>
                  <a:srgbClr val="0000F0"/>
                </a:solidFill>
              </a:rPr>
              <a:t>.</a:t>
            </a:r>
            <a:endParaRPr lang="en-US" sz="1000" b="1" dirty="0">
              <a:solidFill>
                <a:srgbClr val="0000F0"/>
              </a:solidFill>
            </a:endParaRPr>
          </a:p>
        </p:txBody>
      </p:sp>
      <p:sp>
        <p:nvSpPr>
          <p:cNvPr id="26" name="Rounded Rectangle 25"/>
          <p:cNvSpPr/>
          <p:nvPr/>
        </p:nvSpPr>
        <p:spPr>
          <a:xfrm>
            <a:off x="623889" y="4108964"/>
            <a:ext cx="846164" cy="600008"/>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TRL6</a:t>
            </a:r>
          </a:p>
        </p:txBody>
      </p:sp>
      <p:sp>
        <p:nvSpPr>
          <p:cNvPr id="27" name="TextBox 26"/>
          <p:cNvSpPr txBox="1"/>
          <p:nvPr/>
        </p:nvSpPr>
        <p:spPr>
          <a:xfrm>
            <a:off x="1589809" y="4131969"/>
            <a:ext cx="8893134" cy="553998"/>
          </a:xfrm>
          <a:prstGeom prst="rect">
            <a:avLst/>
          </a:prstGeom>
          <a:noFill/>
        </p:spPr>
        <p:txBody>
          <a:bodyPr wrap="square" rtlCol="0">
            <a:spAutoFit/>
          </a:bodyPr>
          <a:lstStyle/>
          <a:p>
            <a:r>
              <a:rPr lang="en-US" sz="1000" b="1" dirty="0" err="1">
                <a:solidFill>
                  <a:srgbClr val="0000F0"/>
                </a:solidFill>
              </a:rPr>
              <a:t>Tootearendus</a:t>
            </a:r>
            <a:r>
              <a:rPr lang="en-US" sz="1000" b="1" dirty="0">
                <a:solidFill>
                  <a:srgbClr val="0000F0"/>
                </a:solidFill>
              </a:rPr>
              <a:t>/</a:t>
            </a:r>
            <a:r>
              <a:rPr lang="en-US" sz="1000" b="1" dirty="0" err="1">
                <a:solidFill>
                  <a:srgbClr val="0000F0"/>
                </a:solidFill>
              </a:rPr>
              <a:t>eksperimentaalarendus</a:t>
            </a:r>
            <a:r>
              <a:rPr lang="en-US" sz="1000" b="1" dirty="0">
                <a:solidFill>
                  <a:srgbClr val="0000F0"/>
                </a:solidFill>
              </a:rPr>
              <a:t>- </a:t>
            </a:r>
            <a:r>
              <a:rPr lang="en-US" sz="1000" dirty="0" err="1">
                <a:solidFill>
                  <a:srgbClr val="0000F0"/>
                </a:solidFill>
              </a:rPr>
              <a:t>toote</a:t>
            </a:r>
            <a:r>
              <a:rPr lang="en-US" sz="1000" dirty="0">
                <a:solidFill>
                  <a:srgbClr val="0000F0"/>
                </a:solidFill>
              </a:rPr>
              <a:t>, </a:t>
            </a:r>
            <a:r>
              <a:rPr lang="en-US" sz="1000" dirty="0" err="1">
                <a:solidFill>
                  <a:srgbClr val="0000F0"/>
                </a:solidFill>
              </a:rPr>
              <a:t>teenuse</a:t>
            </a:r>
            <a:r>
              <a:rPr lang="en-US" sz="1000" dirty="0">
                <a:solidFill>
                  <a:srgbClr val="0000F0"/>
                </a:solidFill>
              </a:rPr>
              <a:t>, </a:t>
            </a:r>
            <a:r>
              <a:rPr lang="en-US" sz="1000" dirty="0" err="1">
                <a:solidFill>
                  <a:srgbClr val="0000F0"/>
                </a:solidFill>
              </a:rPr>
              <a:t>tehnoloogia</a:t>
            </a:r>
            <a:r>
              <a:rPr lang="en-US" sz="1000" dirty="0">
                <a:solidFill>
                  <a:srgbClr val="0000F0"/>
                </a:solidFill>
              </a:rPr>
              <a:t> </a:t>
            </a:r>
            <a:r>
              <a:rPr lang="en-US" sz="1000" dirty="0" err="1">
                <a:solidFill>
                  <a:srgbClr val="0000F0"/>
                </a:solidFill>
              </a:rPr>
              <a:t>terviksüsteemi</a:t>
            </a:r>
            <a:r>
              <a:rPr lang="en-US" sz="1000" dirty="0">
                <a:solidFill>
                  <a:srgbClr val="0000F0"/>
                </a:solidFill>
              </a:rPr>
              <a:t>/</a:t>
            </a:r>
            <a:r>
              <a:rPr lang="en-US" sz="1000" dirty="0" err="1">
                <a:solidFill>
                  <a:srgbClr val="0000F0"/>
                </a:solidFill>
              </a:rPr>
              <a:t>protsessi</a:t>
            </a:r>
            <a:r>
              <a:rPr lang="en-US" sz="1000" dirty="0">
                <a:solidFill>
                  <a:srgbClr val="0000F0"/>
                </a:solidFill>
              </a:rPr>
              <a:t> </a:t>
            </a:r>
            <a:r>
              <a:rPr lang="en-US" sz="1000" dirty="0" err="1">
                <a:solidFill>
                  <a:srgbClr val="0000F0"/>
                </a:solidFill>
              </a:rPr>
              <a:t>prototüübi</a:t>
            </a:r>
            <a:r>
              <a:rPr lang="en-US" sz="1000" dirty="0">
                <a:solidFill>
                  <a:srgbClr val="0000F0"/>
                </a:solidFill>
              </a:rPr>
              <a:t> </a:t>
            </a:r>
            <a:r>
              <a:rPr lang="en-US" sz="1000" dirty="0" err="1">
                <a:solidFill>
                  <a:srgbClr val="0000F0"/>
                </a:solidFill>
              </a:rPr>
              <a:t>demonstratsioon</a:t>
            </a:r>
            <a:r>
              <a:rPr lang="en-US" sz="1000" dirty="0">
                <a:solidFill>
                  <a:srgbClr val="0000F0"/>
                </a:solidFill>
              </a:rPr>
              <a:t> ja </a:t>
            </a:r>
            <a:r>
              <a:rPr lang="en-US" sz="1000" dirty="0" err="1">
                <a:solidFill>
                  <a:srgbClr val="0000F0"/>
                </a:solidFill>
              </a:rPr>
              <a:t>katsetamine</a:t>
            </a:r>
            <a:r>
              <a:rPr lang="en-US" sz="1000" dirty="0">
                <a:solidFill>
                  <a:srgbClr val="0000F0"/>
                </a:solidFill>
              </a:rPr>
              <a:t> </a:t>
            </a:r>
            <a:r>
              <a:rPr lang="en-US" sz="1000" dirty="0" err="1">
                <a:solidFill>
                  <a:srgbClr val="0000F0"/>
                </a:solidFill>
              </a:rPr>
              <a:t>simuleeritud</a:t>
            </a:r>
            <a:r>
              <a:rPr lang="en-US" sz="1000" dirty="0">
                <a:solidFill>
                  <a:srgbClr val="0000F0"/>
                </a:solidFill>
              </a:rPr>
              <a:t> </a:t>
            </a:r>
            <a:r>
              <a:rPr lang="en-US" sz="1000" dirty="0" err="1">
                <a:solidFill>
                  <a:srgbClr val="0000F0"/>
                </a:solidFill>
              </a:rPr>
              <a:t>keskkonnas</a:t>
            </a:r>
            <a:r>
              <a:rPr lang="en-US" sz="1000" dirty="0">
                <a:solidFill>
                  <a:srgbClr val="0000F0"/>
                </a:solidFill>
              </a:rPr>
              <a:t> (</a:t>
            </a:r>
            <a:r>
              <a:rPr lang="en-US" sz="1000" dirty="0" err="1">
                <a:solidFill>
                  <a:srgbClr val="0000F0"/>
                </a:solidFill>
              </a:rPr>
              <a:t>beeta</a:t>
            </a:r>
            <a:r>
              <a:rPr lang="en-US" sz="1000" dirty="0">
                <a:solidFill>
                  <a:srgbClr val="0000F0"/>
                </a:solidFill>
              </a:rPr>
              <a:t> </a:t>
            </a:r>
            <a:r>
              <a:rPr lang="en-US" sz="1000" dirty="0" err="1">
                <a:solidFill>
                  <a:srgbClr val="0000F0"/>
                </a:solidFill>
              </a:rPr>
              <a:t>prototüüp</a:t>
            </a:r>
            <a:r>
              <a:rPr lang="en-US" sz="1000" dirty="0">
                <a:solidFill>
                  <a:srgbClr val="0000F0"/>
                </a:solidFill>
              </a:rPr>
              <a:t> </a:t>
            </a:r>
            <a:r>
              <a:rPr lang="en-US" sz="1000" dirty="0" err="1">
                <a:solidFill>
                  <a:srgbClr val="0000F0"/>
                </a:solidFill>
              </a:rPr>
              <a:t>süsteemi</a:t>
            </a:r>
            <a:r>
              <a:rPr lang="en-US" sz="1000" dirty="0">
                <a:solidFill>
                  <a:srgbClr val="0000F0"/>
                </a:solidFill>
              </a:rPr>
              <a:t> </a:t>
            </a:r>
            <a:r>
              <a:rPr lang="en-US" sz="1000" dirty="0" err="1">
                <a:solidFill>
                  <a:srgbClr val="0000F0"/>
                </a:solidFill>
              </a:rPr>
              <a:t>tase</a:t>
            </a:r>
            <a:r>
              <a:rPr lang="en-US" sz="1000" dirty="0">
                <a:solidFill>
                  <a:srgbClr val="0000F0"/>
                </a:solidFill>
              </a:rPr>
              <a:t>).</a:t>
            </a:r>
          </a:p>
          <a:p>
            <a:r>
              <a:rPr lang="en-US" sz="1000" b="1" dirty="0" err="1">
                <a:solidFill>
                  <a:srgbClr val="0000F0"/>
                </a:solidFill>
              </a:rPr>
              <a:t>Etapi</a:t>
            </a:r>
            <a:r>
              <a:rPr lang="en-US" sz="1000" b="1" dirty="0">
                <a:solidFill>
                  <a:srgbClr val="0000F0"/>
                </a:solidFill>
              </a:rPr>
              <a:t> </a:t>
            </a:r>
            <a:r>
              <a:rPr lang="en-US" sz="1000" b="1" dirty="0" err="1">
                <a:solidFill>
                  <a:srgbClr val="0000F0"/>
                </a:solidFill>
              </a:rPr>
              <a:t>tulemus</a:t>
            </a:r>
            <a:r>
              <a:rPr lang="en-US" sz="1000" b="1" dirty="0">
                <a:solidFill>
                  <a:srgbClr val="0000F0"/>
                </a:solidFill>
              </a:rPr>
              <a:t>- </a:t>
            </a:r>
            <a:r>
              <a:rPr lang="en-US" sz="1000" dirty="0" err="1">
                <a:solidFill>
                  <a:srgbClr val="0000F0"/>
                </a:solidFill>
              </a:rPr>
              <a:t>toote</a:t>
            </a:r>
            <a:r>
              <a:rPr lang="en-US" sz="1000" dirty="0">
                <a:solidFill>
                  <a:srgbClr val="0000F0"/>
                </a:solidFill>
              </a:rPr>
              <a:t>, </a:t>
            </a:r>
            <a:r>
              <a:rPr lang="en-US" sz="1000" dirty="0" err="1">
                <a:solidFill>
                  <a:srgbClr val="0000F0"/>
                </a:solidFill>
              </a:rPr>
              <a:t>teenuse</a:t>
            </a:r>
            <a:r>
              <a:rPr lang="en-US" sz="1000" dirty="0">
                <a:solidFill>
                  <a:srgbClr val="0000F0"/>
                </a:solidFill>
              </a:rPr>
              <a:t>, </a:t>
            </a:r>
            <a:r>
              <a:rPr lang="en-US" sz="1000" dirty="0" err="1">
                <a:solidFill>
                  <a:srgbClr val="0000F0"/>
                </a:solidFill>
              </a:rPr>
              <a:t>tehnoloogia</a:t>
            </a:r>
            <a:r>
              <a:rPr lang="en-US" sz="1000" dirty="0">
                <a:solidFill>
                  <a:srgbClr val="0000F0"/>
                </a:solidFill>
              </a:rPr>
              <a:t> </a:t>
            </a:r>
            <a:r>
              <a:rPr lang="en-US" sz="1000" dirty="0" err="1">
                <a:solidFill>
                  <a:srgbClr val="0000F0"/>
                </a:solidFill>
              </a:rPr>
              <a:t>terviksüsteem</a:t>
            </a:r>
            <a:r>
              <a:rPr lang="en-US" sz="1000" dirty="0">
                <a:solidFill>
                  <a:srgbClr val="0000F0"/>
                </a:solidFill>
              </a:rPr>
              <a:t> on </a:t>
            </a:r>
            <a:r>
              <a:rPr lang="en-US" sz="1000" dirty="0" err="1">
                <a:solidFill>
                  <a:srgbClr val="0000F0"/>
                </a:solidFill>
              </a:rPr>
              <a:t>simuleeritud</a:t>
            </a:r>
            <a:r>
              <a:rPr lang="en-US" sz="1000" dirty="0">
                <a:solidFill>
                  <a:srgbClr val="0000F0"/>
                </a:solidFill>
              </a:rPr>
              <a:t> </a:t>
            </a:r>
            <a:r>
              <a:rPr lang="en-US" sz="1000" dirty="0" err="1">
                <a:solidFill>
                  <a:srgbClr val="0000F0"/>
                </a:solidFill>
              </a:rPr>
              <a:t>keskkonnas</a:t>
            </a:r>
            <a:r>
              <a:rPr lang="en-US" sz="1000" dirty="0">
                <a:solidFill>
                  <a:srgbClr val="0000F0"/>
                </a:solidFill>
              </a:rPr>
              <a:t> </a:t>
            </a:r>
            <a:r>
              <a:rPr lang="en-US" sz="1000" dirty="0" err="1">
                <a:solidFill>
                  <a:srgbClr val="0000F0"/>
                </a:solidFill>
              </a:rPr>
              <a:t>valideeritud</a:t>
            </a:r>
            <a:r>
              <a:rPr lang="en-US" sz="1000" dirty="0">
                <a:solidFill>
                  <a:srgbClr val="0000F0"/>
                </a:solidFill>
              </a:rPr>
              <a:t>.</a:t>
            </a:r>
            <a:endParaRPr lang="en-US" sz="1000" b="1" dirty="0">
              <a:solidFill>
                <a:srgbClr val="0000F0"/>
              </a:solidFill>
            </a:endParaRPr>
          </a:p>
        </p:txBody>
      </p:sp>
      <p:sp>
        <p:nvSpPr>
          <p:cNvPr id="30" name="Rounded Rectangle 29"/>
          <p:cNvSpPr/>
          <p:nvPr/>
        </p:nvSpPr>
        <p:spPr>
          <a:xfrm>
            <a:off x="623889" y="4818827"/>
            <a:ext cx="846164" cy="600008"/>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TRL7</a:t>
            </a:r>
          </a:p>
        </p:txBody>
      </p:sp>
      <p:sp>
        <p:nvSpPr>
          <p:cNvPr id="31" name="TextBox 30"/>
          <p:cNvSpPr txBox="1"/>
          <p:nvPr/>
        </p:nvSpPr>
        <p:spPr>
          <a:xfrm>
            <a:off x="1589809" y="4911882"/>
            <a:ext cx="8893134" cy="400110"/>
          </a:xfrm>
          <a:prstGeom prst="rect">
            <a:avLst/>
          </a:prstGeom>
          <a:noFill/>
        </p:spPr>
        <p:txBody>
          <a:bodyPr wrap="square" rtlCol="0">
            <a:spAutoFit/>
          </a:bodyPr>
          <a:lstStyle/>
          <a:p>
            <a:r>
              <a:rPr lang="en-US" sz="1000" b="1" dirty="0" err="1">
                <a:solidFill>
                  <a:srgbClr val="0000F0"/>
                </a:solidFill>
              </a:rPr>
              <a:t>Tootearendus</a:t>
            </a:r>
            <a:r>
              <a:rPr lang="en-US" sz="1000" b="1" dirty="0">
                <a:solidFill>
                  <a:srgbClr val="0000F0"/>
                </a:solidFill>
              </a:rPr>
              <a:t>/</a:t>
            </a:r>
            <a:r>
              <a:rPr lang="en-US" sz="1000" b="1" dirty="0" err="1">
                <a:solidFill>
                  <a:srgbClr val="0000F0"/>
                </a:solidFill>
              </a:rPr>
              <a:t>eksperimentaalarendus</a:t>
            </a:r>
            <a:r>
              <a:rPr lang="en-US" sz="1000" b="1" dirty="0">
                <a:solidFill>
                  <a:srgbClr val="0000F0"/>
                </a:solidFill>
              </a:rPr>
              <a:t>- </a:t>
            </a:r>
            <a:r>
              <a:rPr lang="en-US" sz="1000" dirty="0" err="1">
                <a:solidFill>
                  <a:srgbClr val="0000F0"/>
                </a:solidFill>
              </a:rPr>
              <a:t>toote</a:t>
            </a:r>
            <a:r>
              <a:rPr lang="en-US" sz="1000" dirty="0">
                <a:solidFill>
                  <a:srgbClr val="0000F0"/>
                </a:solidFill>
              </a:rPr>
              <a:t>, </a:t>
            </a:r>
            <a:r>
              <a:rPr lang="en-US" sz="1000" dirty="0" err="1">
                <a:solidFill>
                  <a:srgbClr val="0000F0"/>
                </a:solidFill>
              </a:rPr>
              <a:t>teenuse</a:t>
            </a:r>
            <a:r>
              <a:rPr lang="en-US" sz="1000" dirty="0">
                <a:solidFill>
                  <a:srgbClr val="0000F0"/>
                </a:solidFill>
              </a:rPr>
              <a:t>, </a:t>
            </a:r>
            <a:r>
              <a:rPr lang="en-US" sz="1000" dirty="0" err="1">
                <a:solidFill>
                  <a:srgbClr val="0000F0"/>
                </a:solidFill>
              </a:rPr>
              <a:t>tehnoloogia</a:t>
            </a:r>
            <a:r>
              <a:rPr lang="en-US" sz="1000" dirty="0">
                <a:solidFill>
                  <a:srgbClr val="0000F0"/>
                </a:solidFill>
              </a:rPr>
              <a:t> </a:t>
            </a:r>
            <a:r>
              <a:rPr lang="en-US" sz="1000" dirty="0" err="1">
                <a:solidFill>
                  <a:srgbClr val="0000F0"/>
                </a:solidFill>
              </a:rPr>
              <a:t>terviksüsteemi</a:t>
            </a:r>
            <a:r>
              <a:rPr lang="en-US" sz="1000" dirty="0">
                <a:solidFill>
                  <a:srgbClr val="0000F0"/>
                </a:solidFill>
              </a:rPr>
              <a:t> </a:t>
            </a:r>
            <a:r>
              <a:rPr lang="en-US" sz="1000" dirty="0" err="1">
                <a:solidFill>
                  <a:srgbClr val="0000F0"/>
                </a:solidFill>
              </a:rPr>
              <a:t>prototüübi</a:t>
            </a:r>
            <a:r>
              <a:rPr lang="en-US" sz="1000" dirty="0">
                <a:solidFill>
                  <a:srgbClr val="0000F0"/>
                </a:solidFill>
              </a:rPr>
              <a:t> </a:t>
            </a:r>
            <a:r>
              <a:rPr lang="en-US" sz="1000" dirty="0" err="1">
                <a:solidFill>
                  <a:srgbClr val="0000F0"/>
                </a:solidFill>
              </a:rPr>
              <a:t>demonstratsioon</a:t>
            </a:r>
            <a:r>
              <a:rPr lang="en-US" sz="1000" dirty="0">
                <a:solidFill>
                  <a:srgbClr val="0000F0"/>
                </a:solidFill>
              </a:rPr>
              <a:t> ja </a:t>
            </a:r>
            <a:r>
              <a:rPr lang="en-US" sz="1000" dirty="0" err="1">
                <a:solidFill>
                  <a:srgbClr val="0000F0"/>
                </a:solidFill>
              </a:rPr>
              <a:t>katsetamine</a:t>
            </a:r>
            <a:r>
              <a:rPr lang="en-US" sz="1000" dirty="0">
                <a:solidFill>
                  <a:srgbClr val="0000F0"/>
                </a:solidFill>
              </a:rPr>
              <a:t> </a:t>
            </a:r>
            <a:r>
              <a:rPr lang="en-US" sz="1000" dirty="0" err="1">
                <a:solidFill>
                  <a:srgbClr val="0000F0"/>
                </a:solidFill>
              </a:rPr>
              <a:t>töökeskkonnas</a:t>
            </a:r>
            <a:r>
              <a:rPr lang="en-US" sz="1000" dirty="0">
                <a:solidFill>
                  <a:srgbClr val="0000F0"/>
                </a:solidFill>
              </a:rPr>
              <a:t>.</a:t>
            </a:r>
          </a:p>
          <a:p>
            <a:r>
              <a:rPr lang="en-US" sz="1000" b="1" dirty="0" err="1">
                <a:solidFill>
                  <a:srgbClr val="0000F0"/>
                </a:solidFill>
              </a:rPr>
              <a:t>Etapi</a:t>
            </a:r>
            <a:r>
              <a:rPr lang="en-US" sz="1000" b="1" dirty="0">
                <a:solidFill>
                  <a:srgbClr val="0000F0"/>
                </a:solidFill>
              </a:rPr>
              <a:t> </a:t>
            </a:r>
            <a:r>
              <a:rPr lang="en-US" sz="1000" b="1" dirty="0" err="1">
                <a:solidFill>
                  <a:srgbClr val="0000F0"/>
                </a:solidFill>
              </a:rPr>
              <a:t>tulemus</a:t>
            </a:r>
            <a:r>
              <a:rPr lang="en-US" sz="1000" b="1" dirty="0">
                <a:solidFill>
                  <a:srgbClr val="0000F0"/>
                </a:solidFill>
              </a:rPr>
              <a:t>- </a:t>
            </a:r>
            <a:r>
              <a:rPr lang="en-US" sz="1000" dirty="0">
                <a:solidFill>
                  <a:srgbClr val="0000F0"/>
                </a:solidFill>
              </a:rPr>
              <a:t> </a:t>
            </a:r>
            <a:r>
              <a:rPr lang="en-US" sz="1000" dirty="0" err="1">
                <a:solidFill>
                  <a:srgbClr val="0000F0"/>
                </a:solidFill>
              </a:rPr>
              <a:t>toote</a:t>
            </a:r>
            <a:r>
              <a:rPr lang="en-US" sz="1000" dirty="0">
                <a:solidFill>
                  <a:srgbClr val="0000F0"/>
                </a:solidFill>
              </a:rPr>
              <a:t>, </a:t>
            </a:r>
            <a:r>
              <a:rPr lang="en-US" sz="1000" dirty="0" err="1">
                <a:solidFill>
                  <a:srgbClr val="0000F0"/>
                </a:solidFill>
              </a:rPr>
              <a:t>teenuse</a:t>
            </a:r>
            <a:r>
              <a:rPr lang="en-US" sz="1000" dirty="0">
                <a:solidFill>
                  <a:srgbClr val="0000F0"/>
                </a:solidFill>
              </a:rPr>
              <a:t>, </a:t>
            </a:r>
            <a:r>
              <a:rPr lang="en-US" sz="1000" dirty="0" err="1">
                <a:solidFill>
                  <a:srgbClr val="0000F0"/>
                </a:solidFill>
              </a:rPr>
              <a:t>tehnoloogia</a:t>
            </a:r>
            <a:r>
              <a:rPr lang="en-US" sz="1000" dirty="0">
                <a:solidFill>
                  <a:srgbClr val="0000F0"/>
                </a:solidFill>
              </a:rPr>
              <a:t> </a:t>
            </a:r>
            <a:r>
              <a:rPr lang="en-US" sz="1000" dirty="0" err="1">
                <a:solidFill>
                  <a:srgbClr val="0000F0"/>
                </a:solidFill>
              </a:rPr>
              <a:t>terviksüsteem</a:t>
            </a:r>
            <a:r>
              <a:rPr lang="en-US" sz="1000" dirty="0">
                <a:solidFill>
                  <a:srgbClr val="0000F0"/>
                </a:solidFill>
              </a:rPr>
              <a:t> on </a:t>
            </a:r>
            <a:r>
              <a:rPr lang="en-US" sz="1000" dirty="0" err="1">
                <a:solidFill>
                  <a:srgbClr val="0000F0"/>
                </a:solidFill>
              </a:rPr>
              <a:t>töökeskkonnas</a:t>
            </a:r>
            <a:r>
              <a:rPr lang="en-US" sz="1000" dirty="0">
                <a:solidFill>
                  <a:srgbClr val="0000F0"/>
                </a:solidFill>
              </a:rPr>
              <a:t> </a:t>
            </a:r>
            <a:r>
              <a:rPr lang="en-US" sz="1000" dirty="0" err="1">
                <a:solidFill>
                  <a:srgbClr val="0000F0"/>
                </a:solidFill>
              </a:rPr>
              <a:t>valideeritud</a:t>
            </a:r>
            <a:r>
              <a:rPr lang="en-US" sz="1000" dirty="0">
                <a:solidFill>
                  <a:srgbClr val="0000F0"/>
                </a:solidFill>
              </a:rPr>
              <a:t>.</a:t>
            </a:r>
            <a:endParaRPr lang="en-US" sz="1000" b="1" dirty="0">
              <a:solidFill>
                <a:srgbClr val="0000F0"/>
              </a:solidFill>
            </a:endParaRPr>
          </a:p>
        </p:txBody>
      </p:sp>
      <p:sp>
        <p:nvSpPr>
          <p:cNvPr id="34" name="Right Brace 33"/>
          <p:cNvSpPr/>
          <p:nvPr/>
        </p:nvSpPr>
        <p:spPr>
          <a:xfrm>
            <a:off x="10482943" y="1984168"/>
            <a:ext cx="426417" cy="3554483"/>
          </a:xfrm>
          <a:prstGeom prst="rightBrace">
            <a:avLst>
              <a:gd name="adj1" fmla="val 0"/>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5" name="Title 1"/>
          <p:cNvSpPr txBox="1">
            <a:spLocks/>
          </p:cNvSpPr>
          <p:nvPr/>
        </p:nvSpPr>
        <p:spPr>
          <a:xfrm>
            <a:off x="11041516" y="3936582"/>
            <a:ext cx="526597" cy="202910"/>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5000" kern="1200">
                <a:solidFill>
                  <a:srgbClr val="0000F0"/>
                </a:solidFill>
                <a:latin typeface="+mj-lt"/>
                <a:ea typeface="+mj-ea"/>
                <a:cs typeface="+mj-cs"/>
              </a:defRPr>
            </a:lvl1pPr>
          </a:lstStyle>
          <a:p>
            <a:r>
              <a:rPr lang="en-US" sz="2000" dirty="0"/>
              <a:t>RUP</a:t>
            </a:r>
          </a:p>
        </p:txBody>
      </p:sp>
    </p:spTree>
    <p:extLst>
      <p:ext uri="{BB962C8B-B14F-4D97-AF65-F5344CB8AC3E}">
        <p14:creationId xmlns:p14="http://schemas.microsoft.com/office/powerpoint/2010/main" val="1902736997"/>
      </p:ext>
    </p:extLst>
  </p:cSld>
  <p:clrMapOvr>
    <a:masterClrMapping/>
  </p:clrMapOvr>
  <p:transition spd="slow">
    <p:push dir="u"/>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3886" y="658801"/>
            <a:ext cx="11568113" cy="1617674"/>
          </a:xfrm>
        </p:spPr>
        <p:txBody>
          <a:bodyPr/>
          <a:lstStyle/>
          <a:p>
            <a:r>
              <a:rPr lang="en-US" dirty="0"/>
              <a:t>RUP </a:t>
            </a:r>
            <a:r>
              <a:rPr lang="en-US" dirty="0" err="1"/>
              <a:t>toetus</a:t>
            </a:r>
            <a:r>
              <a:rPr lang="en-US" dirty="0"/>
              <a:t> – </a:t>
            </a:r>
            <a:r>
              <a:rPr lang="en-US" dirty="0" err="1"/>
              <a:t>toetatavad</a:t>
            </a:r>
            <a:r>
              <a:rPr lang="en-US" dirty="0"/>
              <a:t> </a:t>
            </a:r>
            <a:r>
              <a:rPr lang="en-US" dirty="0" err="1"/>
              <a:t>tegevused</a:t>
            </a:r>
            <a:endParaRPr lang="en-US" dirty="0"/>
          </a:p>
        </p:txBody>
      </p:sp>
      <p:sp>
        <p:nvSpPr>
          <p:cNvPr id="3" name="Text Placeholder 2"/>
          <p:cNvSpPr>
            <a:spLocks noGrp="1"/>
          </p:cNvSpPr>
          <p:nvPr>
            <p:ph type="body" sz="quarter" idx="12"/>
          </p:nvPr>
        </p:nvSpPr>
        <p:spPr>
          <a:xfrm>
            <a:off x="763586" y="1806575"/>
            <a:ext cx="9495473" cy="3960813"/>
          </a:xfrm>
        </p:spPr>
        <p:txBody>
          <a:bodyPr anchor="t"/>
          <a:lstStyle/>
          <a:p>
            <a:pPr marL="0" indent="0" defTabSz="916777">
              <a:buNone/>
            </a:pPr>
            <a:r>
              <a:rPr lang="et-EE" dirty="0">
                <a:solidFill>
                  <a:srgbClr val="1A1FF6"/>
                </a:solidFill>
                <a:latin typeface="Aino" panose="02000603040504020204" pitchFamily="50" charset="-70"/>
              </a:rPr>
              <a:t>+ Rakendusuuringud</a:t>
            </a:r>
          </a:p>
          <a:p>
            <a:pPr marL="0" indent="0" defTabSz="916777">
              <a:buNone/>
            </a:pPr>
            <a:r>
              <a:rPr lang="et-EE" dirty="0">
                <a:solidFill>
                  <a:srgbClr val="1A1FF6"/>
                </a:solidFill>
                <a:latin typeface="Aino" panose="02000603040504020204" pitchFamily="50" charset="-70"/>
              </a:rPr>
              <a:t>+ Tootearenduse eksperimentaalarenduse osa</a:t>
            </a:r>
          </a:p>
          <a:p>
            <a:pPr marL="0" indent="0" defTabSz="916777">
              <a:buNone/>
            </a:pPr>
            <a:r>
              <a:rPr lang="et-EE" dirty="0">
                <a:solidFill>
                  <a:srgbClr val="1A1FF6"/>
                </a:solidFill>
                <a:latin typeface="Aino" panose="02000603040504020204" pitchFamily="50" charset="-70"/>
              </a:rPr>
              <a:t>+ Teostatavusuuringud</a:t>
            </a:r>
          </a:p>
          <a:p>
            <a:pPr marL="0" indent="0" defTabSz="916777">
              <a:buNone/>
            </a:pPr>
            <a:r>
              <a:rPr lang="et-EE" dirty="0">
                <a:solidFill>
                  <a:srgbClr val="1A1FF6"/>
                </a:solidFill>
                <a:latin typeface="Aino" panose="02000603040504020204" pitchFamily="50" charset="-70"/>
              </a:rPr>
              <a:t>+ Ettevõtetes toetatakse uuringu läbiviimisega seonduvalt</a:t>
            </a:r>
          </a:p>
          <a:p>
            <a:pPr marL="744882" lvl="1" indent="-286493" defTabSz="916777">
              <a:buFont typeface="Arial" panose="020B0604020202020204" pitchFamily="34" charset="0"/>
              <a:buChar char="•"/>
            </a:pPr>
            <a:r>
              <a:rPr lang="et-EE" dirty="0">
                <a:solidFill>
                  <a:srgbClr val="1A1FF6"/>
                </a:solidFill>
                <a:latin typeface="Aino" panose="02000603040504020204" pitchFamily="50" charset="-70"/>
              </a:rPr>
              <a:t>teostatavusuuringu või selle teenusena sisse ostmise kulud;</a:t>
            </a:r>
          </a:p>
          <a:p>
            <a:pPr marL="744882" lvl="1" indent="-286493" defTabSz="916777">
              <a:buFont typeface="Arial" panose="020B0604020202020204" pitchFamily="34" charset="0"/>
              <a:buChar char="•"/>
            </a:pPr>
            <a:r>
              <a:rPr lang="et-EE" dirty="0">
                <a:solidFill>
                  <a:srgbClr val="1A1FF6"/>
                </a:solidFill>
                <a:latin typeface="Aino" panose="02000603040504020204" pitchFamily="50" charset="-70"/>
              </a:rPr>
              <a:t>taotleja ja partneri projektiga seotud töötajate personalikulud;</a:t>
            </a:r>
          </a:p>
          <a:p>
            <a:pPr marL="744882" lvl="1" indent="-286493" defTabSz="916777">
              <a:buFont typeface="Arial" panose="020B0604020202020204" pitchFamily="34" charset="0"/>
              <a:buChar char="•"/>
            </a:pPr>
            <a:r>
              <a:rPr lang="et-EE" dirty="0">
                <a:solidFill>
                  <a:srgbClr val="1A1FF6"/>
                </a:solidFill>
                <a:latin typeface="Aino" panose="02000603040504020204" pitchFamily="50" charset="-70"/>
              </a:rPr>
              <a:t>turutingimustel ostetud või litsentsitud lepinguliste teadusuuringute, teadmiste kulud ning üksnes projekti jaoks kasutatud nõustamisteenuste ja muude sarnaste teenuste kulud;</a:t>
            </a:r>
          </a:p>
          <a:p>
            <a:pPr marL="744882" lvl="1" indent="-286493" defTabSz="916777">
              <a:buFont typeface="Arial" panose="020B0604020202020204" pitchFamily="34" charset="0"/>
              <a:buChar char="•"/>
            </a:pPr>
            <a:r>
              <a:rPr lang="et-EE" dirty="0">
                <a:solidFill>
                  <a:srgbClr val="1A1FF6"/>
                </a:solidFill>
                <a:latin typeface="Aino" panose="02000603040504020204" pitchFamily="50" charset="-70"/>
              </a:rPr>
              <a:t>vahendite ja seadmete kulud proportsionaalselt nende kasutusajale projektis;</a:t>
            </a:r>
          </a:p>
          <a:p>
            <a:pPr marL="744882" lvl="1" indent="-286493" defTabSz="916777">
              <a:buFont typeface="Arial" panose="020B0604020202020204" pitchFamily="34" charset="0"/>
              <a:buChar char="•"/>
            </a:pPr>
            <a:r>
              <a:rPr lang="et-EE" dirty="0">
                <a:solidFill>
                  <a:srgbClr val="1A1FF6"/>
                </a:solidFill>
                <a:latin typeface="Aino" panose="02000603040504020204" pitchFamily="50" charset="-70"/>
              </a:rPr>
              <a:t>materjali ja tarvikute kulud;</a:t>
            </a:r>
          </a:p>
          <a:p>
            <a:pPr marL="744882" lvl="1" indent="-286493" defTabSz="916777">
              <a:buFont typeface="Arial" panose="020B0604020202020204" pitchFamily="34" charset="0"/>
              <a:buChar char="•"/>
            </a:pPr>
            <a:r>
              <a:rPr lang="et-EE" dirty="0">
                <a:solidFill>
                  <a:srgbClr val="1A1FF6"/>
                </a:solidFill>
                <a:latin typeface="Aino" panose="02000603040504020204" pitchFamily="50" charset="-70"/>
              </a:rPr>
              <a:t>tegevuse läbiviimiseks vajalikud patendi ja muu immateriaalse vara, välja arvatud kaubamärk, omandamise, valideerimise ja kaitsmise kulud. </a:t>
            </a:r>
          </a:p>
          <a:p>
            <a:endParaRPr lang="en-US" dirty="0"/>
          </a:p>
        </p:txBody>
      </p:sp>
    </p:spTree>
    <p:extLst>
      <p:ext uri="{BB962C8B-B14F-4D97-AF65-F5344CB8AC3E}">
        <p14:creationId xmlns:p14="http://schemas.microsoft.com/office/powerpoint/2010/main" val="364686248"/>
      </p:ext>
    </p:extLst>
  </p:cSld>
  <p:clrMapOvr>
    <a:masterClrMapping/>
  </p:clrMapOvr>
  <p:transition spd="slow">
    <p:push dir="u"/>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RUP </a:t>
            </a:r>
            <a:r>
              <a:rPr lang="en-US" dirty="0" err="1"/>
              <a:t>toetuse</a:t>
            </a:r>
            <a:r>
              <a:rPr lang="en-US" dirty="0"/>
              <a:t> </a:t>
            </a:r>
            <a:r>
              <a:rPr lang="en-US" dirty="0" err="1"/>
              <a:t>piirmäärad</a:t>
            </a:r>
            <a:endParaRPr lang="en-US" dirty="0"/>
          </a:p>
        </p:txBody>
      </p:sp>
      <p:sp>
        <p:nvSpPr>
          <p:cNvPr id="3" name="Text Placeholder 2"/>
          <p:cNvSpPr>
            <a:spLocks noGrp="1"/>
          </p:cNvSpPr>
          <p:nvPr>
            <p:ph type="body" sz="quarter" idx="12"/>
          </p:nvPr>
        </p:nvSpPr>
        <p:spPr>
          <a:xfrm>
            <a:off x="623886" y="1841046"/>
            <a:ext cx="9495473" cy="3960813"/>
          </a:xfrm>
        </p:spPr>
        <p:txBody>
          <a:bodyPr anchor="t"/>
          <a:lstStyle/>
          <a:p>
            <a:pPr defTabSz="916777"/>
            <a:r>
              <a:rPr lang="et-EE" dirty="0">
                <a:solidFill>
                  <a:srgbClr val="1A1FF6"/>
                </a:solidFill>
                <a:latin typeface="Aino" panose="02000603040504020204" pitchFamily="50" charset="-70"/>
              </a:rPr>
              <a:t>Rakendusuuring 70% (väike), 60% (keskmine), 50% (suur)</a:t>
            </a:r>
          </a:p>
          <a:p>
            <a:pPr defTabSz="916777"/>
            <a:r>
              <a:rPr lang="et-EE" dirty="0">
                <a:solidFill>
                  <a:srgbClr val="1A1FF6"/>
                </a:solidFill>
                <a:latin typeface="Aino" panose="02000603040504020204" pitchFamily="50" charset="-70"/>
              </a:rPr>
              <a:t>Rakendusuuring tõhusa koostöö raames 80%, 75%, 65%</a:t>
            </a:r>
          </a:p>
          <a:p>
            <a:pPr defTabSz="916777"/>
            <a:r>
              <a:rPr lang="et-EE" dirty="0">
                <a:solidFill>
                  <a:srgbClr val="1A1FF6"/>
                </a:solidFill>
                <a:latin typeface="Aino" panose="02000603040504020204" pitchFamily="50" charset="-70"/>
              </a:rPr>
              <a:t>Tootearendus 45%, 35%, 25%</a:t>
            </a:r>
          </a:p>
          <a:p>
            <a:pPr defTabSz="916777"/>
            <a:r>
              <a:rPr lang="et-EE" dirty="0">
                <a:solidFill>
                  <a:srgbClr val="1A1FF6"/>
                </a:solidFill>
                <a:latin typeface="Aino" panose="02000603040504020204" pitchFamily="50" charset="-70"/>
              </a:rPr>
              <a:t>Tootearendus tõhusa koostöö raames 60%, 50%, 40%</a:t>
            </a:r>
          </a:p>
          <a:p>
            <a:pPr defTabSz="916777"/>
            <a:r>
              <a:rPr lang="et-EE" dirty="0">
                <a:solidFill>
                  <a:srgbClr val="1A1FF6"/>
                </a:solidFill>
                <a:latin typeface="Aino" panose="02000603040504020204" pitchFamily="50" charset="-70"/>
              </a:rPr>
              <a:t>Teostatavusuuring 70%, 60%, 50%</a:t>
            </a:r>
          </a:p>
          <a:p>
            <a:pPr defTabSz="916777"/>
            <a:r>
              <a:rPr lang="et-EE" dirty="0">
                <a:solidFill>
                  <a:srgbClr val="1A1FF6"/>
                </a:solidFill>
                <a:latin typeface="Aino" panose="02000603040504020204" pitchFamily="50" charset="-70"/>
              </a:rPr>
              <a:t>Kui ettevõtja soovib kasutada abi </a:t>
            </a:r>
            <a:r>
              <a:rPr lang="et-EE" dirty="0" err="1">
                <a:solidFill>
                  <a:srgbClr val="1A1FF6"/>
                </a:solidFill>
                <a:latin typeface="Aino" panose="02000603040504020204" pitchFamily="50" charset="-70"/>
              </a:rPr>
              <a:t>VTAna</a:t>
            </a:r>
            <a:r>
              <a:rPr lang="et-EE" dirty="0">
                <a:solidFill>
                  <a:srgbClr val="1A1FF6"/>
                </a:solidFill>
                <a:latin typeface="Aino" panose="02000603040504020204" pitchFamily="50" charset="-70"/>
              </a:rPr>
              <a:t>, siis sõltumata ettevõtte suurusest ja </a:t>
            </a:r>
            <a:r>
              <a:rPr lang="et-EE" dirty="0" err="1">
                <a:solidFill>
                  <a:srgbClr val="1A1FF6"/>
                </a:solidFill>
                <a:latin typeface="Aino" panose="02000603040504020204" pitchFamily="50" charset="-70"/>
              </a:rPr>
              <a:t>TRL-ist</a:t>
            </a:r>
            <a:r>
              <a:rPr lang="et-EE" dirty="0">
                <a:solidFill>
                  <a:srgbClr val="1A1FF6"/>
                </a:solidFill>
                <a:latin typeface="Aino" panose="02000603040504020204" pitchFamily="50" charset="-70"/>
              </a:rPr>
              <a:t>:</a:t>
            </a:r>
          </a:p>
          <a:p>
            <a:pPr lvl="2" defTabSz="916777"/>
            <a:r>
              <a:rPr lang="et-EE" dirty="0">
                <a:solidFill>
                  <a:srgbClr val="1A1FF6"/>
                </a:solidFill>
                <a:latin typeface="Aino" panose="02000603040504020204" pitchFamily="50" charset="-70"/>
              </a:rPr>
              <a:t> tavaline VTA jääk (200 000 kolme aasta jooksul) 80% </a:t>
            </a:r>
          </a:p>
          <a:p>
            <a:pPr lvl="2" defTabSz="916777"/>
            <a:r>
              <a:rPr lang="et-EE">
                <a:solidFill>
                  <a:srgbClr val="1A1FF6"/>
                </a:solidFill>
                <a:latin typeface="Aino" panose="02000603040504020204" pitchFamily="50" charset="-70"/>
              </a:rPr>
              <a:t>COVID-19 </a:t>
            </a:r>
            <a:r>
              <a:rPr lang="et-EE" dirty="0">
                <a:solidFill>
                  <a:srgbClr val="1A1FF6"/>
                </a:solidFill>
                <a:latin typeface="Aino" panose="02000603040504020204" pitchFamily="50" charset="-70"/>
              </a:rPr>
              <a:t>projekt (projekti tulemus on OTSESELT seotud </a:t>
            </a:r>
            <a:r>
              <a:rPr lang="et-EE" dirty="0" err="1">
                <a:solidFill>
                  <a:srgbClr val="1A1FF6"/>
                </a:solidFill>
                <a:latin typeface="Aino" panose="02000603040504020204" pitchFamily="50" charset="-70"/>
              </a:rPr>
              <a:t>COVIDi</a:t>
            </a:r>
            <a:r>
              <a:rPr lang="et-EE" dirty="0">
                <a:solidFill>
                  <a:srgbClr val="1A1FF6"/>
                </a:solidFill>
                <a:latin typeface="Aino" panose="02000603040504020204" pitchFamily="50" charset="-70"/>
              </a:rPr>
              <a:t> vastu võitlemisega) 80% kogu projekti ulatuses </a:t>
            </a:r>
          </a:p>
        </p:txBody>
      </p:sp>
    </p:spTree>
    <p:extLst>
      <p:ext uri="{BB962C8B-B14F-4D97-AF65-F5344CB8AC3E}">
        <p14:creationId xmlns:p14="http://schemas.microsoft.com/office/powerpoint/2010/main" val="839476445"/>
      </p:ext>
    </p:extLst>
  </p:cSld>
  <p:clrMapOvr>
    <a:masterClrMapping/>
  </p:clrMapOvr>
  <p:transition spd="slow">
    <p:push dir="u"/>
  </p:transition>
</p:sld>
</file>

<file path=ppt/theme/theme1.xml><?xml version="1.0" encoding="utf-8"?>
<a:theme xmlns:a="http://schemas.openxmlformats.org/drawingml/2006/main" name="EAS">
  <a:themeElements>
    <a:clrScheme name="EAS">
      <a:dk1>
        <a:srgbClr val="0078FF"/>
      </a:dk1>
      <a:lt1>
        <a:srgbClr val="FFFFFF"/>
      </a:lt1>
      <a:dk2>
        <a:srgbClr val="0078FF"/>
      </a:dk2>
      <a:lt2>
        <a:srgbClr val="E6E7E8"/>
      </a:lt2>
      <a:accent1>
        <a:srgbClr val="323334"/>
      </a:accent1>
      <a:accent2>
        <a:srgbClr val="0078FF"/>
      </a:accent2>
      <a:accent3>
        <a:srgbClr val="FF4800"/>
      </a:accent3>
      <a:accent4>
        <a:srgbClr val="2B7AA1"/>
      </a:accent4>
      <a:accent5>
        <a:srgbClr val="FFCA9F"/>
      </a:accent5>
      <a:accent6>
        <a:srgbClr val="D2C3D4"/>
      </a:accent6>
      <a:hlink>
        <a:srgbClr val="3C0078"/>
      </a:hlink>
      <a:folHlink>
        <a:srgbClr val="3C0078"/>
      </a:folHlink>
    </a:clrScheme>
    <a:fontScheme name="Aino">
      <a:majorFont>
        <a:latin typeface="Aino Headline"/>
        <a:ea typeface=""/>
        <a:cs typeface=""/>
      </a:majorFont>
      <a:minorFont>
        <a:latin typeface="Ain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AS_FULL_210113.pptx" id="{D6636355-382B-4CC3-A77D-0A65D4258AA2}" vid="{A401FE28-21E5-4768-B954-C2A4B93BAEE3}"/>
    </a:ext>
  </a:extLst>
</a:theme>
</file>

<file path=ppt/theme/theme2.xml><?xml version="1.0" encoding="utf-8"?>
<a:theme xmlns:a="http://schemas.openxmlformats.org/drawingml/2006/main" name="1_Default">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Default">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Manual_Master">
  <a:themeElements>
    <a:clrScheme name="EAS_CVI">
      <a:dk1>
        <a:srgbClr val="000000"/>
      </a:dk1>
      <a:lt1>
        <a:srgbClr val="FFFFFF"/>
      </a:lt1>
      <a:dk2>
        <a:srgbClr val="0078FF"/>
      </a:dk2>
      <a:lt2>
        <a:srgbClr val="FFFFFF"/>
      </a:lt2>
      <a:accent1>
        <a:srgbClr val="000096"/>
      </a:accent1>
      <a:accent2>
        <a:srgbClr val="65A580"/>
      </a:accent2>
      <a:accent3>
        <a:srgbClr val="FF4800"/>
      </a:accent3>
      <a:accent4>
        <a:srgbClr val="BAE6E8"/>
      </a:accent4>
      <a:accent5>
        <a:srgbClr val="FFCA9F"/>
      </a:accent5>
      <a:accent6>
        <a:srgbClr val="D2C3D4"/>
      </a:accent6>
      <a:hlink>
        <a:srgbClr val="000000"/>
      </a:hlink>
      <a:folHlink>
        <a:srgbClr val="000000"/>
      </a:folHlink>
    </a:clrScheme>
    <a:fontScheme name="Aino">
      <a:majorFont>
        <a:latin typeface="Aino Headline"/>
        <a:ea typeface=""/>
        <a:cs typeface=""/>
      </a:majorFont>
      <a:minorFont>
        <a:latin typeface="Ain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AS_template (1).pptx" id="{A4181699-38BA-4543-AD7E-32B4AC28FAAD}" vid="{753D4F18-9DBE-4122-87F7-235F33DCB7E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54A6AFFA33989844B931497C1EE5B862" ma:contentTypeVersion="11" ma:contentTypeDescription="Create a new document." ma:contentTypeScope="" ma:versionID="bd0434876dc90cdf587952d84bc34899">
  <xsd:schema xmlns:xsd="http://www.w3.org/2001/XMLSchema" xmlns:xs="http://www.w3.org/2001/XMLSchema" xmlns:p="http://schemas.microsoft.com/office/2006/metadata/properties" xmlns:ns3="ad1f1b6c-b9de-405f-94b0-c08ce984203a" xmlns:ns4="6ad57379-3087-4bc2-bc5e-57d900d27ea7" targetNamespace="http://schemas.microsoft.com/office/2006/metadata/properties" ma:root="true" ma:fieldsID="6d8eeabc616ffead8a78869f9189bf5c" ns3:_="" ns4:_="">
    <xsd:import namespace="ad1f1b6c-b9de-405f-94b0-c08ce984203a"/>
    <xsd:import namespace="6ad57379-3087-4bc2-bc5e-57d900d27ea7"/>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4:SharedWithUsers" minOccurs="0"/>
                <xsd:element ref="ns4:SharedWithDetails" minOccurs="0"/>
                <xsd:element ref="ns4:SharingHintHash" minOccurs="0"/>
                <xsd:element ref="ns3:MediaServiceDateTaken" minOccurs="0"/>
                <xsd:element ref="ns3:MediaServiceAutoTags" minOccurs="0"/>
                <xsd:element ref="ns3:MediaServiceGenerationTime" minOccurs="0"/>
                <xsd:element ref="ns3: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d1f1b6c-b9de-405f-94b0-c08ce984203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5" nillable="true" ma:displayName="MediaServiceDateTaken" ma:hidden="true" ma:internalName="MediaServiceDateTaken" ma:readOnly="true">
      <xsd:simpleType>
        <xsd:restriction base="dms:Text"/>
      </xsd:simpleType>
    </xsd:element>
    <xsd:element name="MediaServiceAutoTags" ma:index="16" nillable="true" ma:displayName="Tags" ma:internalName="MediaServiceAutoTags"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ad57379-3087-4bc2-bc5e-57d900d27ea7"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SharingHintHash" ma:index="14"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6C739D18-0A68-4471-B129-8064DE731E52}">
  <ds:schemaRefs>
    <ds:schemaRef ds:uri="http://schemas.microsoft.com/office/2006/documentManagement/types"/>
    <ds:schemaRef ds:uri="http://schemas.openxmlformats.org/package/2006/metadata/core-properties"/>
    <ds:schemaRef ds:uri="ad1f1b6c-b9de-405f-94b0-c08ce984203a"/>
    <ds:schemaRef ds:uri="http://purl.org/dc/elements/1.1/"/>
    <ds:schemaRef ds:uri="http://www.w3.org/XML/1998/namespace"/>
    <ds:schemaRef ds:uri="http://schemas.microsoft.com/office/infopath/2007/PartnerControls"/>
    <ds:schemaRef ds:uri="http://purl.org/dc/terms/"/>
    <ds:schemaRef ds:uri="6ad57379-3087-4bc2-bc5e-57d900d27ea7"/>
    <ds:schemaRef ds:uri="http://schemas.microsoft.com/office/2006/metadata/properties"/>
    <ds:schemaRef ds:uri="http://purl.org/dc/dcmitype/"/>
  </ds:schemaRefs>
</ds:datastoreItem>
</file>

<file path=customXml/itemProps2.xml><?xml version="1.0" encoding="utf-8"?>
<ds:datastoreItem xmlns:ds="http://schemas.openxmlformats.org/officeDocument/2006/customXml" ds:itemID="{C1A1F983-104B-41DA-9B54-1E81E70B48C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d1f1b6c-b9de-405f-94b0-c08ce984203a"/>
    <ds:schemaRef ds:uri="6ad57379-3087-4bc2-bc5e-57d900d27ea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BD1565DB-F45A-411C-83B9-7F2563AB949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211</TotalTime>
  <Words>2345</Words>
  <Application>Microsoft Office PowerPoint</Application>
  <PresentationFormat>Widescreen</PresentationFormat>
  <Paragraphs>248</Paragraphs>
  <Slides>19</Slides>
  <Notes>0</Notes>
  <HiddenSlides>0</HiddenSlides>
  <MMClips>0</MMClips>
  <ScaleCrop>false</ScaleCrop>
  <HeadingPairs>
    <vt:vector size="6" baseType="variant">
      <vt:variant>
        <vt:lpstr>Fonts Used</vt:lpstr>
      </vt:variant>
      <vt:variant>
        <vt:i4>7</vt:i4>
      </vt:variant>
      <vt:variant>
        <vt:lpstr>Theme</vt:lpstr>
      </vt:variant>
      <vt:variant>
        <vt:i4>5</vt:i4>
      </vt:variant>
      <vt:variant>
        <vt:lpstr>Slide Titles</vt:lpstr>
      </vt:variant>
      <vt:variant>
        <vt:i4>19</vt:i4>
      </vt:variant>
    </vt:vector>
  </HeadingPairs>
  <TitlesOfParts>
    <vt:vector size="31" baseType="lpstr">
      <vt:lpstr>Aino</vt:lpstr>
      <vt:lpstr>Aino Headline</vt:lpstr>
      <vt:lpstr>Arial</vt:lpstr>
      <vt:lpstr>Calibri</vt:lpstr>
      <vt:lpstr>Calibri Light</vt:lpstr>
      <vt:lpstr>Roboto Condensed</vt:lpstr>
      <vt:lpstr>Times New Roman</vt:lpstr>
      <vt:lpstr>EAS</vt:lpstr>
      <vt:lpstr>1_Default</vt:lpstr>
      <vt:lpstr>Default</vt:lpstr>
      <vt:lpstr>1_Manual_Master</vt:lpstr>
      <vt:lpstr>Office Theme</vt:lpstr>
      <vt:lpstr>RAKENDUSUURINGUTE PROGRAMM   RUP 2021</vt:lpstr>
      <vt:lpstr>PowerPoint Presentation</vt:lpstr>
      <vt:lpstr>RUPi TEGEVUSED peavad aitama ettevõtjaid takistustest üle saada</vt:lpstr>
      <vt:lpstr>PowerPoint Presentation</vt:lpstr>
      <vt:lpstr>RUP toetus–eesmärk ja tulemus</vt:lpstr>
      <vt:lpstr>RUP rahastusmeetme koond</vt:lpstr>
      <vt:lpstr>Kuidas RUP paikneb TRL skaalal</vt:lpstr>
      <vt:lpstr>RUP toetus – toetatavad tegevused</vt:lpstr>
      <vt:lpstr>RUP toetuse piirmäärad</vt:lpstr>
      <vt:lpstr>Taotluse sisu</vt:lpstr>
      <vt:lpstr>RUP rahastusmeede – mis edasi?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EELNÕUSTAMINE ON AVATUD!!!  Jõudu!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RUP 2021 tegevuskava ja eelarve</dc:title>
  <dc:creator>Kaupo Reede</dc:creator>
  <cp:lastModifiedBy>Maria Õnnis</cp:lastModifiedBy>
  <cp:revision>3</cp:revision>
  <dcterms:created xsi:type="dcterms:W3CDTF">2021-01-31T13:27:11Z</dcterms:created>
  <dcterms:modified xsi:type="dcterms:W3CDTF">2021-06-03T08:51:43Z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0x01010054A6AFFA33989844B931497C1EE5B862</vt:lpwstr>
  </property>
</Properties>
</file>