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7"/>
  </p:notesMasterIdLst>
  <p:sldIdLst>
    <p:sldId id="273" r:id="rId2"/>
    <p:sldId id="298" r:id="rId3"/>
    <p:sldId id="300" r:id="rId4"/>
    <p:sldId id="301" r:id="rId5"/>
    <p:sldId id="274" r:id="rId6"/>
  </p:sldIdLst>
  <p:sldSz cx="8999538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004586"/>
    <a:srgbClr val="999999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58" autoAdjust="0"/>
  </p:normalViewPr>
  <p:slideViewPr>
    <p:cSldViewPr>
      <p:cViewPr varScale="1">
        <p:scale>
          <a:sx n="91" d="100"/>
          <a:sy n="91" d="100"/>
        </p:scale>
        <p:origin x="2226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26374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et-EE" sz="1200" dirty="0" smtClean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17490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36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Martin Altraja</a:t>
            </a:r>
          </a:p>
          <a:p>
            <a:r>
              <a:rPr lang="et-EE" dirty="0" smtClean="0"/>
              <a:t>Martin.altraja@amet.ee</a:t>
            </a:r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62" r:id="rId5"/>
    <p:sldLayoutId id="2147483660" r:id="rId6"/>
    <p:sldLayoutId id="2147483663" r:id="rId7"/>
    <p:sldLayoutId id="2147483655" r:id="rId8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297" y="1692077"/>
            <a:ext cx="8352703" cy="33123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t-EE" sz="3200" dirty="0" smtClean="0"/>
              <a:t>Põllumajandus- ja Toiduameti moodustamise</a:t>
            </a:r>
            <a:br>
              <a:rPr lang="et-EE" sz="3200" dirty="0" smtClean="0"/>
            </a:br>
            <a:r>
              <a:rPr lang="et-EE" sz="3200" dirty="0" smtClean="0"/>
              <a:t>hetkeseis</a:t>
            </a:r>
            <a:br>
              <a:rPr lang="et-EE" sz="3200" dirty="0" smtClean="0"/>
            </a:br>
            <a:r>
              <a:rPr lang="et-EE" sz="4000" dirty="0" smtClean="0"/>
              <a:t/>
            </a:r>
            <a:br>
              <a:rPr lang="et-EE" sz="4000" dirty="0" smtClean="0"/>
            </a:br>
            <a:r>
              <a:rPr lang="et-EE" sz="4000" dirty="0"/>
              <a:t/>
            </a:r>
            <a:br>
              <a:rPr lang="et-EE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312" y="5436493"/>
            <a:ext cx="8208687" cy="936104"/>
          </a:xfrm>
        </p:spPr>
        <p:txBody>
          <a:bodyPr/>
          <a:lstStyle/>
          <a:p>
            <a:r>
              <a:rPr lang="et-EE" altLang="en-US" b="1" dirty="0" smtClean="0">
                <a:solidFill>
                  <a:srgbClr val="FFFFFF"/>
                </a:solidFill>
              </a:rPr>
              <a:t>Katrin Reili        02.09.2020</a:t>
            </a:r>
            <a:endParaRPr lang="et-EE" alt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5262" y="1260029"/>
            <a:ext cx="7920000" cy="5400600"/>
          </a:xfrm>
        </p:spPr>
        <p:txBody>
          <a:bodyPr/>
          <a:lstStyle/>
          <a:p>
            <a:r>
              <a:rPr lang="et-EE" sz="2800" dirty="0" smtClean="0"/>
              <a:t> -  10.06 Riigikogu otsus moodustada alates 01.01.2021</a:t>
            </a:r>
          </a:p>
          <a:p>
            <a:r>
              <a:rPr lang="et-EE" sz="2800" dirty="0"/>
              <a:t>	</a:t>
            </a:r>
            <a:r>
              <a:rPr lang="et-EE" sz="2800" dirty="0" smtClean="0"/>
              <a:t>Põllumajandus-ja Toiduamet (PTA)</a:t>
            </a:r>
          </a:p>
          <a:p>
            <a:r>
              <a:rPr lang="et-EE" sz="2800" dirty="0" smtClean="0"/>
              <a:t>-    18.08 </a:t>
            </a:r>
            <a:r>
              <a:rPr lang="et-EE" sz="2800" dirty="0"/>
              <a:t>allkirjastas maaeluminister PTA põhimääruse</a:t>
            </a:r>
          </a:p>
          <a:p>
            <a:pPr marL="457200" indent="-457200">
              <a:buFontTx/>
              <a:buChar char="-"/>
            </a:pPr>
            <a:r>
              <a:rPr lang="et-EE" sz="2800" dirty="0"/>
              <a:t>31.08 maaeluminister kinnitas avaliku teenistuse tippjuhtide valikukomisjoni ettepaneku ja nimetas PTA peadirektoriks Urmas </a:t>
            </a:r>
            <a:r>
              <a:rPr lang="et-EE" sz="2800" dirty="0" err="1"/>
              <a:t>Kirtsi</a:t>
            </a:r>
            <a:endParaRPr lang="et-EE" sz="2800" dirty="0"/>
          </a:p>
          <a:p>
            <a:r>
              <a:rPr lang="et-EE" sz="2800" dirty="0"/>
              <a:t>	</a:t>
            </a:r>
            <a:r>
              <a:rPr lang="et-EE" sz="2800" dirty="0" smtClean="0"/>
              <a:t>14 </a:t>
            </a:r>
            <a:r>
              <a:rPr lang="et-EE" sz="2800" dirty="0"/>
              <a:t>aastat juhtinud kohalikku omavalitsust Kuusalu </a:t>
            </a:r>
          </a:p>
          <a:p>
            <a:r>
              <a:rPr lang="et-EE" sz="2800" dirty="0"/>
              <a:t>	</a:t>
            </a:r>
            <a:r>
              <a:rPr lang="et-EE" sz="2800" dirty="0" smtClean="0"/>
              <a:t>vallas</a:t>
            </a:r>
            <a:r>
              <a:rPr lang="et-EE" sz="2800" dirty="0"/>
              <a:t> </a:t>
            </a:r>
            <a:r>
              <a:rPr lang="et-EE" sz="2800" dirty="0" smtClean="0"/>
              <a:t>ja enne seda </a:t>
            </a:r>
            <a:r>
              <a:rPr lang="et-EE" sz="2800" dirty="0"/>
              <a:t>edukas </a:t>
            </a:r>
            <a:r>
              <a:rPr lang="et-EE" sz="2800"/>
              <a:t>karjäär </a:t>
            </a:r>
            <a:r>
              <a:rPr lang="et-EE" sz="2800" smtClean="0"/>
              <a:t>äriühingujuhina.</a:t>
            </a:r>
            <a:endParaRPr lang="et-EE" sz="2800" dirty="0"/>
          </a:p>
          <a:p>
            <a:r>
              <a:rPr lang="et-EE" sz="2800" dirty="0"/>
              <a:t>	Hariduselt </a:t>
            </a:r>
            <a:r>
              <a:rPr lang="et-EE" sz="2800" dirty="0" smtClean="0"/>
              <a:t>loomaarst</a:t>
            </a:r>
            <a:endParaRPr lang="et-EE" sz="2800" dirty="0"/>
          </a:p>
          <a:p>
            <a:endParaRPr lang="et-EE" sz="2800" dirty="0" smtClean="0"/>
          </a:p>
          <a:p>
            <a:r>
              <a:rPr lang="et-EE" sz="2800" dirty="0" smtClean="0"/>
              <a:t>	</a:t>
            </a:r>
          </a:p>
          <a:p>
            <a:r>
              <a:rPr lang="et-EE" sz="2800" dirty="0" smtClean="0"/>
              <a:t>-</a:t>
            </a:r>
            <a:endParaRPr lang="et-EE" sz="2800" dirty="0"/>
          </a:p>
          <a:p>
            <a:pPr lvl="1"/>
            <a:endParaRPr lang="et-EE" sz="2400" dirty="0" smtClean="0"/>
          </a:p>
          <a:p>
            <a:endParaRPr lang="et-EE" sz="2800" dirty="0" smtClean="0"/>
          </a:p>
          <a:p>
            <a:endParaRPr lang="et-EE" sz="2800" dirty="0" smtClean="0"/>
          </a:p>
          <a:p>
            <a:endParaRPr lang="et-EE" sz="2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Põllumajandus-ja Toiduamet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3194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Põllumajandus-ja Toiduamet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193" y="1188021"/>
            <a:ext cx="6876851" cy="4824536"/>
          </a:xfrm>
        </p:spPr>
        <p:txBody>
          <a:bodyPr/>
          <a:lstStyle/>
          <a:p>
            <a:endParaRPr lang="et-EE" sz="2800" dirty="0" smtClean="0"/>
          </a:p>
          <a:p>
            <a:pPr marL="457200" indent="-457200">
              <a:buFontTx/>
              <a:buChar char="-"/>
            </a:pPr>
            <a:r>
              <a:rPr lang="et-EE" sz="2800" dirty="0" smtClean="0"/>
              <a:t>Maaeluministeeriumi juhtimisel töötavad  PTA moodustamise juhtkomisjon ja alamtöörühmad</a:t>
            </a:r>
            <a:r>
              <a:rPr lang="et-EE" sz="2800" smtClean="0"/>
              <a:t>: kommunikatsioon,</a:t>
            </a:r>
            <a:endParaRPr lang="et-EE" sz="2800" dirty="0" smtClean="0"/>
          </a:p>
          <a:p>
            <a:r>
              <a:rPr lang="et-EE" sz="2800" dirty="0"/>
              <a:t>	</a:t>
            </a:r>
            <a:r>
              <a:rPr lang="et-EE" sz="2800" dirty="0" smtClean="0"/>
              <a:t>eelarve, personal, varad, dokumendihaldus, IT</a:t>
            </a:r>
          </a:p>
          <a:p>
            <a:pPr marL="457200" indent="-457200">
              <a:buFontTx/>
              <a:buChar char="-"/>
            </a:pPr>
            <a:r>
              <a:rPr lang="et-EE" sz="2800" dirty="0" smtClean="0"/>
              <a:t>PTA peadirektori asetäitjate avalik konkurss kuni 31.08 kolmele positsioonile. Valimist ja kandidaatide hindamist viib läbi </a:t>
            </a:r>
            <a:r>
              <a:rPr lang="et-EE" sz="2800" dirty="0" err="1" smtClean="0"/>
              <a:t>Tripod</a:t>
            </a:r>
            <a:endParaRPr lang="et-EE" sz="2800" dirty="0" smtClean="0"/>
          </a:p>
          <a:p>
            <a:pPr marL="457200" indent="-457200">
              <a:buFontTx/>
              <a:buChar char="-"/>
            </a:pPr>
            <a:r>
              <a:rPr lang="et-EE" sz="2800" dirty="0" smtClean="0"/>
              <a:t>Kantsler ja asekantsler külastavad septembris VTA ja PMA piiripunkte Muugal ja Narvas</a:t>
            </a:r>
          </a:p>
          <a:p>
            <a:pPr marL="457200" indent="-457200">
              <a:buFontTx/>
              <a:buChar char="-"/>
            </a:pPr>
            <a:endParaRPr lang="et-EE" sz="2800" dirty="0" smtClean="0"/>
          </a:p>
          <a:p>
            <a:pPr marL="457200" indent="-457200">
              <a:buFontTx/>
              <a:buChar char="-"/>
            </a:pPr>
            <a:endParaRPr lang="et-EE" sz="2800" dirty="0" smtClean="0"/>
          </a:p>
          <a:p>
            <a:r>
              <a:rPr lang="et-EE" sz="2800" dirty="0"/>
              <a:t>	</a:t>
            </a:r>
            <a:endParaRPr lang="et-EE" sz="2800" dirty="0" smtClean="0"/>
          </a:p>
          <a:p>
            <a:endParaRPr lang="et-EE" sz="2800" dirty="0" smtClean="0"/>
          </a:p>
          <a:p>
            <a:endParaRPr lang="et-EE" sz="2800" dirty="0" smtClean="0"/>
          </a:p>
          <a:p>
            <a:endParaRPr lang="et-EE" sz="2800" dirty="0" smtClean="0"/>
          </a:p>
        </p:txBody>
      </p:sp>
    </p:spTree>
    <p:extLst>
      <p:ext uri="{BB962C8B-B14F-4D97-AF65-F5344CB8AC3E}">
        <p14:creationId xmlns:p14="http://schemas.microsoft.com/office/powerpoint/2010/main" val="310381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0" y="1"/>
            <a:ext cx="8999538" cy="6840538"/>
            <a:chOff x="-1569" y="-377"/>
            <a:chExt cx="8808" cy="506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-1569" y="-377"/>
              <a:ext cx="8808" cy="5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t-EE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69" y="-377"/>
              <a:ext cx="8814" cy="5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927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Katrin Reili</a:t>
            </a:r>
          </a:p>
        </p:txBody>
      </p:sp>
    </p:spTree>
    <p:extLst>
      <p:ext uri="{BB962C8B-B14F-4D97-AF65-F5344CB8AC3E}">
        <p14:creationId xmlns:p14="http://schemas.microsoft.com/office/powerpoint/2010/main" val="41947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Custom</PresentationFormat>
  <Paragraphs>29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Arial</vt:lpstr>
      <vt:lpstr>Arial Unicode MS</vt:lpstr>
      <vt:lpstr>Roboto Condensed</vt:lpstr>
      <vt:lpstr>Times New Roman</vt:lpstr>
      <vt:lpstr>Office Theme</vt:lpstr>
      <vt:lpstr>Põllumajandus- ja Toiduameti moodustamise hetkeseis   </vt:lpstr>
      <vt:lpstr>Põllumajandus-ja Toiduamet</vt:lpstr>
      <vt:lpstr>Põllumajandus-ja Toiduamet</vt:lpstr>
      <vt:lpstr>PowerPoint Presentation</vt:lpstr>
      <vt:lpstr>Aitäh!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2020-09-02T10:39:02Z</dcterms:modified>
</cp:coreProperties>
</file>