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0"/>
  </p:notesMasterIdLst>
  <p:handoutMasterIdLst>
    <p:handoutMasterId r:id="rId11"/>
  </p:handoutMasterIdLst>
  <p:sldIdLst>
    <p:sldId id="258" r:id="rId5"/>
    <p:sldId id="299" r:id="rId6"/>
    <p:sldId id="298" r:id="rId7"/>
    <p:sldId id="300" r:id="rId8"/>
    <p:sldId id="29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men Roost" userId="46e31c37-2b55-48b4-9885-9663ec8221de" providerId="ADAL" clId="{82506202-1052-42EC-87E0-79F7F237C5B2}"/>
    <pc:docChg chg="modSld">
      <pc:chgData name="Karmen Roost" userId="46e31c37-2b55-48b4-9885-9663ec8221de" providerId="ADAL" clId="{82506202-1052-42EC-87E0-79F7F237C5B2}" dt="2022-12-12T11:43:00.903" v="1" actId="20577"/>
      <pc:docMkLst>
        <pc:docMk/>
      </pc:docMkLst>
      <pc:sldChg chg="modSp mod">
        <pc:chgData name="Karmen Roost" userId="46e31c37-2b55-48b4-9885-9663ec8221de" providerId="ADAL" clId="{82506202-1052-42EC-87E0-79F7F237C5B2}" dt="2022-12-12T11:42:53.607" v="0" actId="20577"/>
        <pc:sldMkLst>
          <pc:docMk/>
          <pc:sldMk cId="3267408858" sldId="298"/>
        </pc:sldMkLst>
        <pc:spChg chg="mod">
          <ac:chgData name="Karmen Roost" userId="46e31c37-2b55-48b4-9885-9663ec8221de" providerId="ADAL" clId="{82506202-1052-42EC-87E0-79F7F237C5B2}" dt="2022-12-12T11:42:53.607" v="0" actId="20577"/>
          <ac:spMkLst>
            <pc:docMk/>
            <pc:sldMk cId="3267408858" sldId="298"/>
            <ac:spMk id="2" creationId="{33C36180-579B-41D6-97DD-6B397D2FE229}"/>
          </ac:spMkLst>
        </pc:spChg>
      </pc:sldChg>
      <pc:sldChg chg="modSp mod">
        <pc:chgData name="Karmen Roost" userId="46e31c37-2b55-48b4-9885-9663ec8221de" providerId="ADAL" clId="{82506202-1052-42EC-87E0-79F7F237C5B2}" dt="2022-12-12T11:43:00.903" v="1" actId="20577"/>
        <pc:sldMkLst>
          <pc:docMk/>
          <pc:sldMk cId="2580478823" sldId="300"/>
        </pc:sldMkLst>
        <pc:spChg chg="mod">
          <ac:chgData name="Karmen Roost" userId="46e31c37-2b55-48b4-9885-9663ec8221de" providerId="ADAL" clId="{82506202-1052-42EC-87E0-79F7F237C5B2}" dt="2022-12-12T11:43:00.903" v="1" actId="20577"/>
          <ac:spMkLst>
            <pc:docMk/>
            <pc:sldMk cId="2580478823" sldId="300"/>
            <ac:spMk id="2" creationId="{05F22FE4-33DD-6448-C154-CBDDFEB406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29555F0E-BF84-4F51-8FBB-53F98B8CBD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9931396C-F919-4BF4-B363-25A1FFE076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A05BE-59BE-46DA-98E7-668F43F88B29}" type="datetimeFigureOut">
              <a:rPr lang="et-EE" smtClean="0"/>
              <a:t>12.12.2022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0EC98DA-93ED-4240-BE7D-64B9F4710E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D2955145-6170-4381-8B69-DE5755FE0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89FAB-6744-40FC-90A8-A1BA6C9191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84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1B11-0192-490D-8306-23D1CD874801}" type="datetimeFigureOut">
              <a:rPr lang="et-EE" smtClean="0"/>
              <a:t>12.12.2022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1C26B-1298-49F3-B3DB-A0C449ADE6B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81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1C26B-1298-49F3-B3DB-A0C449ADE6BD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376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1C26B-1298-49F3-B3DB-A0C449ADE6BD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215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646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446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2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3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6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m8PNwL3mk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LI1jXVAdF4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pkk.ee/pollumajandusplast-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hyperlink" Target="http://www.epkk.ee/" TargetMode="External"/><Relationship Id="rId4" Type="http://schemas.openxmlformats.org/officeDocument/2006/relationships/hyperlink" Target="mailto:info@epkk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D1EE8A3A-837F-43D1-B5F5-0B97CBF6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92" y="4879073"/>
            <a:ext cx="7514607" cy="1978926"/>
          </a:xfrm>
        </p:spPr>
        <p:txBody>
          <a:bodyPr>
            <a:noAutofit/>
          </a:bodyPr>
          <a:lstStyle/>
          <a:p>
            <a:pPr algn="ctr"/>
            <a:b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t-EE" sz="2400" b="1" dirty="0">
                <a:latin typeface="Calibri" panose="020F0502020204030204" pitchFamily="34" charset="0"/>
                <a:ea typeface="Calibri" panose="020F0502020204030204" pitchFamily="34" charset="0"/>
              </a:rPr>
              <a:t>Põllumajandusplasti teemalise infomaterjali tutvustus</a:t>
            </a:r>
            <a:br>
              <a:rPr lang="et-E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t-EE" sz="2400" b="1" dirty="0"/>
          </a:p>
        </p:txBody>
      </p:sp>
      <p:pic>
        <p:nvPicPr>
          <p:cNvPr id="13" name="Pildi kohatäide 12" descr="Pilt, millel on kujutatud noor&#10;&#10;Kirjeldus on genereeritud automaatselt">
            <a:extLst>
              <a:ext uri="{FF2B5EF4-FFF2-40B4-BE49-F238E27FC236}">
                <a16:creationId xmlns:a16="http://schemas.microsoft.com/office/drawing/2014/main" id="{577148D9-7F82-4937-899F-EBD2D41DCB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8" b="16398"/>
          <a:stretch>
            <a:fillRect/>
          </a:stretch>
        </p:blipFill>
        <p:spPr>
          <a:xfrm>
            <a:off x="0" y="0"/>
            <a:ext cx="12188952" cy="4572000"/>
          </a:xfrm>
        </p:spPr>
      </p:pic>
      <p:pic>
        <p:nvPicPr>
          <p:cNvPr id="2" name="Pilt 1" descr="Pilt, millel on kujutatud joonistus&#10;&#10;Kirjeldus on genereeritud automaatselt">
            <a:extLst>
              <a:ext uri="{FF2B5EF4-FFF2-40B4-BE49-F238E27FC236}">
                <a16:creationId xmlns:a16="http://schemas.microsoft.com/office/drawing/2014/main" id="{C8B4D914-CC70-47F1-B158-4B54BE5D8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49" y="2799033"/>
            <a:ext cx="3790950" cy="1259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A65F3-B02D-43AE-9CC9-E7F5615C722E}"/>
              </a:ext>
            </a:extLst>
          </p:cNvPr>
          <p:cNvSpPr txBox="1"/>
          <p:nvPr/>
        </p:nvSpPr>
        <p:spPr>
          <a:xfrm flipH="1">
            <a:off x="8732520" y="5229993"/>
            <a:ext cx="27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Eesnimi</a:t>
            </a:r>
            <a:r>
              <a:rPr lang="en-US" b="1" dirty="0"/>
              <a:t> </a:t>
            </a:r>
            <a:r>
              <a:rPr lang="en-US" b="1" dirty="0" err="1"/>
              <a:t>Perekonnanimi</a:t>
            </a:r>
            <a:endParaRPr lang="en-US" b="1" dirty="0"/>
          </a:p>
          <a:p>
            <a:r>
              <a:rPr lang="en-US" dirty="0" err="1"/>
              <a:t>ametikoht</a:t>
            </a:r>
            <a:endParaRPr lang="et-E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1AD2A-A731-49D8-8214-CA87E6096689}"/>
              </a:ext>
            </a:extLst>
          </p:cNvPr>
          <p:cNvSpPr txBox="1"/>
          <p:nvPr/>
        </p:nvSpPr>
        <p:spPr>
          <a:xfrm flipH="1">
            <a:off x="8677929" y="5257288"/>
            <a:ext cx="27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Eesnimi</a:t>
            </a:r>
            <a:r>
              <a:rPr lang="en-US" b="1" dirty="0"/>
              <a:t> </a:t>
            </a:r>
            <a:r>
              <a:rPr lang="en-US" b="1" dirty="0" err="1"/>
              <a:t>Perekonnanimi</a:t>
            </a:r>
            <a:endParaRPr lang="en-US" b="1" dirty="0"/>
          </a:p>
          <a:p>
            <a:r>
              <a:rPr lang="en-US" dirty="0" err="1"/>
              <a:t>ametikoht</a:t>
            </a:r>
            <a:endParaRPr lang="et-EE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66187D8-52BF-4F16-B4A6-D93F3B056C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89" y="4960138"/>
            <a:ext cx="2709619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4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1C5477C-EE60-5F51-631D-9C1D2449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Õppevideod</a:t>
            </a:r>
          </a:p>
        </p:txBody>
      </p:sp>
      <p:pic>
        <p:nvPicPr>
          <p:cNvPr id="7" name="Veebimeediumid 6" title="Õppevideo – silopalli silokile käitlemine põllumajandustootja juures">
            <a:hlinkClick r:id="" action="ppaction://media"/>
            <a:extLst>
              <a:ext uri="{FF2B5EF4-FFF2-40B4-BE49-F238E27FC236}">
                <a16:creationId xmlns:a16="http://schemas.microsoft.com/office/drawing/2014/main" id="{782CED51-64E1-06E0-4477-F5B6ADD90D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100" y="2286000"/>
            <a:ext cx="711993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3C36180-579B-41D6-97DD-6B397D2F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752252"/>
            <a:ext cx="9720072" cy="584179"/>
          </a:xfrm>
        </p:spPr>
        <p:txBody>
          <a:bodyPr>
            <a:normAutofit fontScale="90000"/>
          </a:bodyPr>
          <a:lstStyle/>
          <a:p>
            <a:r>
              <a:rPr lang="et-EE" b="1" dirty="0"/>
              <a:t> </a:t>
            </a:r>
          </a:p>
        </p:txBody>
      </p:sp>
      <p:pic>
        <p:nvPicPr>
          <p:cNvPr id="8" name="Veebimeediumid 7" title="Kile käitlemine_2">
            <a:hlinkClick r:id="" action="ppaction://media"/>
            <a:extLst>
              <a:ext uri="{FF2B5EF4-FFF2-40B4-BE49-F238E27FC236}">
                <a16:creationId xmlns:a16="http://schemas.microsoft.com/office/drawing/2014/main" id="{E017E633-6D6E-8D0C-A616-A8F3DE89C9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7627" y="1487349"/>
            <a:ext cx="8174239" cy="461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5F22FE4-33DD-6448-C154-CBDDFEB4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94EF444-FF94-B584-B4C7-A5FD81853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https://epkk.ee/pollumajandusplast-2/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8047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D1EE8A3A-837F-43D1-B5F5-0B97CBF6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324" y="4960138"/>
            <a:ext cx="5248275" cy="1463040"/>
          </a:xfrm>
        </p:spPr>
        <p:txBody>
          <a:bodyPr>
            <a:noAutofit/>
          </a:bodyPr>
          <a:lstStyle/>
          <a:p>
            <a:r>
              <a:rPr lang="et-EE" sz="4000" dirty="0" err="1"/>
              <a:t>TänaME</a:t>
            </a:r>
            <a:r>
              <a:rPr lang="et-EE" sz="4000" dirty="0"/>
              <a:t> tähelepanu eest</a:t>
            </a:r>
            <a:r>
              <a:rPr lang="en-US" sz="4000" dirty="0"/>
              <a:t>!</a:t>
            </a:r>
            <a:endParaRPr lang="et-EE" sz="4000" dirty="0"/>
          </a:p>
        </p:txBody>
      </p:sp>
      <p:pic>
        <p:nvPicPr>
          <p:cNvPr id="13" name="Pildi kohatäide 12" descr="Pilt, millel on kujutatud noor&#10;&#10;Kirjeldus on genereeritud automaatselt">
            <a:extLst>
              <a:ext uri="{FF2B5EF4-FFF2-40B4-BE49-F238E27FC236}">
                <a16:creationId xmlns:a16="http://schemas.microsoft.com/office/drawing/2014/main" id="{577148D9-7F82-4937-899F-EBD2D41DCB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8" b="16398"/>
          <a:stretch>
            <a:fillRect/>
          </a:stretch>
        </p:blipFill>
        <p:spPr/>
      </p:pic>
      <p:pic>
        <p:nvPicPr>
          <p:cNvPr id="3" name="Pilt 2" descr="Pilt, millel on kujutatud joonistus&#10;&#10;Kirjeldus on genereeritud automaatselt">
            <a:extLst>
              <a:ext uri="{FF2B5EF4-FFF2-40B4-BE49-F238E27FC236}">
                <a16:creationId xmlns:a16="http://schemas.microsoft.com/office/drawing/2014/main" id="{0C4DBEF3-7AA6-4930-A371-0C75E8E42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19" y="2876169"/>
            <a:ext cx="3790950" cy="1259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D95CFD-2386-45F9-9EB5-D7D0160925CE}"/>
              </a:ext>
            </a:extLst>
          </p:cNvPr>
          <p:cNvSpPr txBox="1"/>
          <p:nvPr/>
        </p:nvSpPr>
        <p:spPr>
          <a:xfrm flipH="1">
            <a:off x="8732520" y="5229993"/>
            <a:ext cx="279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Pärnu</a:t>
            </a:r>
            <a:r>
              <a:rPr lang="en-US"/>
              <a:t> </a:t>
            </a:r>
            <a:r>
              <a:rPr lang="en-US" err="1"/>
              <a:t>mnt</a:t>
            </a:r>
            <a:r>
              <a:rPr lang="en-US"/>
              <a:t> 141 Tallinn</a:t>
            </a:r>
          </a:p>
          <a:p>
            <a:r>
              <a:rPr lang="en-US"/>
              <a:t>E-post: </a:t>
            </a:r>
            <a:r>
              <a:rPr lang="en-US">
                <a:hlinkClick r:id="rId4"/>
              </a:rPr>
              <a:t>info@epkk.ee</a:t>
            </a:r>
            <a:r>
              <a:rPr lang="en-US"/>
              <a:t> </a:t>
            </a:r>
          </a:p>
          <a:p>
            <a:r>
              <a:rPr lang="en-US"/>
              <a:t>Tel 600 9349</a:t>
            </a:r>
          </a:p>
          <a:p>
            <a:r>
              <a:rPr lang="en-US">
                <a:hlinkClick r:id="rId5"/>
              </a:rPr>
              <a:t>www.epkk.ee</a:t>
            </a:r>
            <a:r>
              <a:rPr lang="en-US"/>
              <a:t> </a:t>
            </a:r>
            <a:endParaRPr lang="et-EE"/>
          </a:p>
        </p:txBody>
      </p:sp>
      <p:pic>
        <p:nvPicPr>
          <p:cNvPr id="7" name="Pilt 1">
            <a:extLst>
              <a:ext uri="{FF2B5EF4-FFF2-40B4-BE49-F238E27FC236}">
                <a16:creationId xmlns:a16="http://schemas.microsoft.com/office/drawing/2014/main" id="{C4924BEF-B909-4807-AFE4-7F1164CD4F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41" y="5130777"/>
            <a:ext cx="2365453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A932ECE71B654D84684433096177A9" ma:contentTypeVersion="16" ma:contentTypeDescription="Loo uus dokument" ma:contentTypeScope="" ma:versionID="976659086ff438101c9dd1e925d0d65d">
  <xsd:schema xmlns:xsd="http://www.w3.org/2001/XMLSchema" xmlns:xs="http://www.w3.org/2001/XMLSchema" xmlns:p="http://schemas.microsoft.com/office/2006/metadata/properties" xmlns:ns2="094249d1-8f76-4795-bb30-710e080d2d50" xmlns:ns3="5321c6c1-7b76-4900-9e81-e7ad817ef4ac" targetNamespace="http://schemas.microsoft.com/office/2006/metadata/properties" ma:root="true" ma:fieldsID="5a79e03d4b8ecaa310e022b586cfad1d" ns2:_="" ns3:_="">
    <xsd:import namespace="094249d1-8f76-4795-bb30-710e080d2d50"/>
    <xsd:import namespace="5321c6c1-7b76-4900-9e81-e7ad817ef4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249d1-8f76-4795-bb30-710e080d2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Pildisildid" ma:readOnly="false" ma:fieldId="{5cf76f15-5ced-4ddc-b409-7134ff3c332f}" ma:taxonomyMulti="true" ma:sspId="1144507a-2240-43b3-ac0d-7ebfe205ba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1c6c1-7b76-4900-9e81-e7ad817ef4a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e079f0-9ae7-469a-a9e0-67d19a61f8d2}" ma:internalName="TaxCatchAll" ma:showField="CatchAllData" ma:web="5321c6c1-7b76-4900-9e81-e7ad817ef4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21c6c1-7b76-4900-9e81-e7ad817ef4ac" xsi:nil="true"/>
    <lcf76f155ced4ddcb4097134ff3c332f xmlns="094249d1-8f76-4795-bb30-710e080d2d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1090DB-AE99-42EF-90EC-A79BC42B9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F7B228-D230-4503-9926-6BD8CCD62818}"/>
</file>

<file path=customXml/itemProps3.xml><?xml version="1.0" encoding="utf-8"?>
<ds:datastoreItem xmlns:ds="http://schemas.openxmlformats.org/officeDocument/2006/customXml" ds:itemID="{40BD3262-1F98-403F-AC3D-80FD82958351}">
  <ds:schemaRefs>
    <ds:schemaRef ds:uri="http://schemas.microsoft.com/office/2006/metadata/properties"/>
    <ds:schemaRef ds:uri="http://schemas.microsoft.com/office/infopath/2007/PartnerControls"/>
    <ds:schemaRef ds:uri="5321c6c1-7b76-4900-9e81-e7ad817ef4ac"/>
    <ds:schemaRef ds:uri="094249d1-8f76-4795-bb30-710e080d2d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1041</TotalTime>
  <Words>50</Words>
  <Application>Microsoft Office PowerPoint</Application>
  <PresentationFormat>Laiekraan</PresentationFormat>
  <Paragraphs>16</Paragraphs>
  <Slides>5</Slides>
  <Notes>2</Notes>
  <HiddenSlides>0</HiddenSlides>
  <MMClips>2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5</vt:i4>
      </vt:variant>
    </vt:vector>
  </HeadingPairs>
  <TitlesOfParts>
    <vt:vector size="11" baseType="lpstr">
      <vt:lpstr>Arial</vt:lpstr>
      <vt:lpstr>Calibri</vt:lpstr>
      <vt:lpstr>Tw Cen MT</vt:lpstr>
      <vt:lpstr>Tw Cen MT Condensed</vt:lpstr>
      <vt:lpstr>Wingdings 3</vt:lpstr>
      <vt:lpstr>Integraal</vt:lpstr>
      <vt:lpstr>   Põllumajandusplasti teemalise infomaterjali tutvustus </vt:lpstr>
      <vt:lpstr>Õppevideod</vt:lpstr>
      <vt:lpstr> </vt:lpstr>
      <vt:lpstr> </vt:lpstr>
      <vt:lpstr>TänaME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Teraviljafoorum 2017 ökonoomika ja riskijuhtimine teraviljakasvatuses</dc:title>
  <dc:creator>Ene Kärner</dc:creator>
  <cp:lastModifiedBy>Karmen Roost</cp:lastModifiedBy>
  <cp:revision>49</cp:revision>
  <cp:lastPrinted>2017-07-26T05:34:45Z</cp:lastPrinted>
  <dcterms:created xsi:type="dcterms:W3CDTF">2017-03-20T15:06:31Z</dcterms:created>
  <dcterms:modified xsi:type="dcterms:W3CDTF">2022-12-12T11:43:02Z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0x010100F2A932ECE71B654D84684433096177A9</vt:lpwstr>
  </property>
  <property fmtid="{D5CDD505-2E9C-101B-9397-08002B2CF9AE}" pid="3" name="MediaServiceImageTags">
    <vt:lpwstr/>
  </property>
</Properties>
</file>