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4" r:id="rId1"/>
    <p:sldMasterId id="2147483877" r:id="rId2"/>
    <p:sldMasterId id="2147483933" r:id="rId3"/>
    <p:sldMasterId id="2147483945" r:id="rId4"/>
  </p:sldMasterIdLst>
  <p:notesMasterIdLst>
    <p:notesMasterId r:id="rId30"/>
  </p:notesMasterIdLst>
  <p:handoutMasterIdLst>
    <p:handoutMasterId r:id="rId31"/>
  </p:handoutMasterIdLst>
  <p:sldIdLst>
    <p:sldId id="542" r:id="rId5"/>
    <p:sldId id="451" r:id="rId6"/>
    <p:sldId id="552" r:id="rId7"/>
    <p:sldId id="355" r:id="rId8"/>
    <p:sldId id="414" r:id="rId9"/>
    <p:sldId id="553" r:id="rId10"/>
    <p:sldId id="296" r:id="rId11"/>
    <p:sldId id="548" r:id="rId12"/>
    <p:sldId id="425" r:id="rId13"/>
    <p:sldId id="505" r:id="rId14"/>
    <p:sldId id="426" r:id="rId15"/>
    <p:sldId id="546" r:id="rId16"/>
    <p:sldId id="427" r:id="rId17"/>
    <p:sldId id="262" r:id="rId18"/>
    <p:sldId id="356" r:id="rId19"/>
    <p:sldId id="554" r:id="rId20"/>
    <p:sldId id="558" r:id="rId21"/>
    <p:sldId id="555" r:id="rId22"/>
    <p:sldId id="556" r:id="rId23"/>
    <p:sldId id="549" r:id="rId24"/>
    <p:sldId id="541" r:id="rId25"/>
    <p:sldId id="530" r:id="rId26"/>
    <p:sldId id="511" r:id="rId27"/>
    <p:sldId id="433" r:id="rId28"/>
    <p:sldId id="510" r:id="rId29"/>
  </p:sldIdLst>
  <p:sldSz cx="12192000" cy="6858000"/>
  <p:notesSz cx="7099300" cy="102346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521415D9-36F7-43E2-AB2F-B90AF26B5E84}">
      <p14:sectionLst xmlns:p14="http://schemas.microsoft.com/office/powerpoint/2010/main">
        <p14:section name="Default Section" id="{4A438F8D-CA78-486B-AD28-50633208782E}">
          <p14:sldIdLst>
            <p14:sldId id="542"/>
            <p14:sldId id="451"/>
            <p14:sldId id="552"/>
            <p14:sldId id="355"/>
            <p14:sldId id="414"/>
            <p14:sldId id="553"/>
            <p14:sldId id="296"/>
            <p14:sldId id="548"/>
            <p14:sldId id="425"/>
            <p14:sldId id="505"/>
            <p14:sldId id="426"/>
            <p14:sldId id="546"/>
            <p14:sldId id="427"/>
            <p14:sldId id="262"/>
            <p14:sldId id="356"/>
            <p14:sldId id="554"/>
            <p14:sldId id="558"/>
            <p14:sldId id="555"/>
            <p14:sldId id="556"/>
            <p14:sldId id="549"/>
            <p14:sldId id="541"/>
            <p14:sldId id="530"/>
            <p14:sldId id="511"/>
            <p14:sldId id="433"/>
            <p14:sldId id="510"/>
          </p14:sldIdLst>
        </p14:section>
        <p14:section name="Untitled Section" id="{411A3AA5-F9A6-44E6-9D4C-6C2A05B694A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6" userDrawn="1">
          <p15:clr>
            <a:srgbClr val="A4A3A4"/>
          </p15:clr>
        </p15:guide>
        <p15:guide id="2" pos="20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4D"/>
    <a:srgbClr val="125752"/>
    <a:srgbClr val="008000"/>
    <a:srgbClr val="009900"/>
    <a:srgbClr val="FFFFCC"/>
    <a:srgbClr val="FF6600"/>
    <a:srgbClr val="CCFFCC"/>
    <a:srgbClr val="FF3300"/>
    <a:srgbClr val="66FF6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1" autoAdjust="0"/>
    <p:restoredTop sz="90813" autoAdjust="0"/>
  </p:normalViewPr>
  <p:slideViewPr>
    <p:cSldViewPr>
      <p:cViewPr varScale="1">
        <p:scale>
          <a:sx n="100" d="100"/>
          <a:sy n="100" d="100"/>
        </p:scale>
        <p:origin x="600"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756"/>
        <p:guide pos="202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Jooksiklasi püünise kohta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Sadala_PF_Joonised!$F$206</c:f>
              <c:strCache>
                <c:ptCount val="1"/>
                <c:pt idx="0">
                  <c:v>Keskmine kogusummast Jooksiklased</c:v>
                </c:pt>
              </c:strCache>
            </c:strRef>
          </c:tx>
          <c:spPr>
            <a:solidFill>
              <a:schemeClr val="accent1"/>
            </a:solidFill>
            <a:ln>
              <a:noFill/>
            </a:ln>
            <a:effectLst/>
          </c:spPr>
          <c:invertIfNegative val="0"/>
          <c:errBars>
            <c:errBarType val="both"/>
            <c:errValType val="cust"/>
            <c:noEndCap val="0"/>
            <c:plus>
              <c:numRef>
                <c:f>Sadala_PF_Joonised!$H$207:$H$212</c:f>
                <c:numCache>
                  <c:formatCode>General</c:formatCode>
                  <c:ptCount val="6"/>
                  <c:pt idx="0">
                    <c:v>1.4478205035591656</c:v>
                  </c:pt>
                  <c:pt idx="1">
                    <c:v>4.6761873598123644</c:v>
                  </c:pt>
                  <c:pt idx="2">
                    <c:v>3.6551873736981126</c:v>
                  </c:pt>
                  <c:pt idx="3">
                    <c:v>6.3804198018830229</c:v>
                  </c:pt>
                  <c:pt idx="4">
                    <c:v>0.31339158526400435</c:v>
                  </c:pt>
                  <c:pt idx="5">
                    <c:v>0.710584946694924</c:v>
                  </c:pt>
                </c:numCache>
              </c:numRef>
            </c:plus>
            <c:minus>
              <c:numRef>
                <c:f>Sadala_PF_Joonised!$H$207:$H$212</c:f>
                <c:numCache>
                  <c:formatCode>General</c:formatCode>
                  <c:ptCount val="6"/>
                  <c:pt idx="0">
                    <c:v>1.4478205035591656</c:v>
                  </c:pt>
                  <c:pt idx="1">
                    <c:v>4.6761873598123644</c:v>
                  </c:pt>
                  <c:pt idx="2">
                    <c:v>3.6551873736981126</c:v>
                  </c:pt>
                  <c:pt idx="3">
                    <c:v>6.3804198018830229</c:v>
                  </c:pt>
                  <c:pt idx="4">
                    <c:v>0.31339158526400435</c:v>
                  </c:pt>
                  <c:pt idx="5">
                    <c:v>0.710584946694924</c:v>
                  </c:pt>
                </c:numCache>
              </c:numRef>
            </c:minus>
            <c:spPr>
              <a:noFill/>
              <a:ln w="9525" cap="flat" cmpd="sng" algn="ctr">
                <a:solidFill>
                  <a:schemeClr val="tx1">
                    <a:lumMod val="65000"/>
                    <a:lumOff val="35000"/>
                  </a:schemeClr>
                </a:solidFill>
                <a:round/>
              </a:ln>
              <a:effectLst/>
            </c:spPr>
          </c:errBars>
          <c:cat>
            <c:multiLvlStrRef>
              <c:f>Sadala_PF_Joonised!$D$207:$E$212</c:f>
              <c:multiLvlStrCache>
                <c:ptCount val="6"/>
                <c:lvl>
                  <c:pt idx="0">
                    <c:v>Põld</c:v>
                  </c:pt>
                  <c:pt idx="1">
                    <c:v>Riba</c:v>
                  </c:pt>
                  <c:pt idx="2">
                    <c:v>Põld</c:v>
                  </c:pt>
                  <c:pt idx="3">
                    <c:v>Riba</c:v>
                  </c:pt>
                  <c:pt idx="4">
                    <c:v>Põld</c:v>
                  </c:pt>
                  <c:pt idx="5">
                    <c:v>Riba</c:v>
                  </c:pt>
                </c:lvl>
                <c:lvl>
                  <c:pt idx="0">
                    <c:v>Juuni</c:v>
                  </c:pt>
                  <c:pt idx="2">
                    <c:v>Juuli</c:v>
                  </c:pt>
                  <c:pt idx="4">
                    <c:v>September</c:v>
                  </c:pt>
                </c:lvl>
              </c:multiLvlStrCache>
            </c:multiLvlStrRef>
          </c:cat>
          <c:val>
            <c:numRef>
              <c:f>Sadala_PF_Joonised!$F$207:$F$212</c:f>
              <c:numCache>
                <c:formatCode>General</c:formatCode>
                <c:ptCount val="6"/>
                <c:pt idx="0">
                  <c:v>17.350000000000001</c:v>
                </c:pt>
                <c:pt idx="1">
                  <c:v>27.631578947368421</c:v>
                </c:pt>
                <c:pt idx="2">
                  <c:v>24.95</c:v>
                </c:pt>
                <c:pt idx="3">
                  <c:v>29.473684210526315</c:v>
                </c:pt>
                <c:pt idx="4">
                  <c:v>2.75</c:v>
                </c:pt>
                <c:pt idx="5">
                  <c:v>2.6923076923076925</c:v>
                </c:pt>
              </c:numCache>
            </c:numRef>
          </c:val>
          <c:extLst>
            <c:ext xmlns:c16="http://schemas.microsoft.com/office/drawing/2014/chart" uri="{C3380CC4-5D6E-409C-BE32-E72D297353CC}">
              <c16:uniqueId val="{00000000-141E-4190-A46E-B3E51DE798CB}"/>
            </c:ext>
          </c:extLst>
        </c:ser>
        <c:dLbls>
          <c:showLegendKey val="0"/>
          <c:showVal val="0"/>
          <c:showCatName val="0"/>
          <c:showSerName val="0"/>
          <c:showPercent val="0"/>
          <c:showBubbleSize val="0"/>
        </c:dLbls>
        <c:gapWidth val="219"/>
        <c:overlap val="-27"/>
        <c:axId val="2033190783"/>
        <c:axId val="2033191199"/>
      </c:barChart>
      <c:catAx>
        <c:axId val="203319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3191199"/>
        <c:crosses val="autoZero"/>
        <c:auto val="1"/>
        <c:lblAlgn val="ctr"/>
        <c:lblOffset val="100"/>
        <c:noMultiLvlLbl val="0"/>
      </c:catAx>
      <c:valAx>
        <c:axId val="203319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31907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Loodusliku kahjuritõrje potentsiaal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Kristale_okt2024!$X$20</c:f>
              <c:strCache>
                <c:ptCount val="1"/>
                <c:pt idx="0">
                  <c:v>Söödud %</c:v>
                </c:pt>
              </c:strCache>
            </c:strRef>
          </c:tx>
          <c:spPr>
            <a:solidFill>
              <a:schemeClr val="accent1"/>
            </a:solidFill>
            <a:ln>
              <a:noFill/>
            </a:ln>
            <a:effectLst/>
          </c:spPr>
          <c:invertIfNegative val="0"/>
          <c:cat>
            <c:multiLvlStrRef>
              <c:f>Kristale_okt2024!$V$21:$W$26</c:f>
              <c:multiLvlStrCache>
                <c:ptCount val="6"/>
                <c:lvl>
                  <c:pt idx="0">
                    <c:v>Põld</c:v>
                  </c:pt>
                  <c:pt idx="1">
                    <c:v>Riba</c:v>
                  </c:pt>
                  <c:pt idx="2">
                    <c:v>Põld</c:v>
                  </c:pt>
                  <c:pt idx="3">
                    <c:v>Riba</c:v>
                  </c:pt>
                  <c:pt idx="4">
                    <c:v>Põld</c:v>
                  </c:pt>
                  <c:pt idx="5">
                    <c:v>Riba</c:v>
                  </c:pt>
                </c:lvl>
                <c:lvl>
                  <c:pt idx="0">
                    <c:v>Juuni</c:v>
                  </c:pt>
                  <c:pt idx="2">
                    <c:v>Juuli</c:v>
                  </c:pt>
                  <c:pt idx="4">
                    <c:v>September</c:v>
                  </c:pt>
                </c:lvl>
              </c:multiLvlStrCache>
            </c:multiLvlStrRef>
          </c:cat>
          <c:val>
            <c:numRef>
              <c:f>Kristale_okt2024!$X$21:$X$26</c:f>
              <c:numCache>
                <c:formatCode>General</c:formatCode>
                <c:ptCount val="6"/>
                <c:pt idx="0">
                  <c:v>20.888888888888886</c:v>
                </c:pt>
                <c:pt idx="1">
                  <c:v>87.722222222222214</c:v>
                </c:pt>
                <c:pt idx="2">
                  <c:v>26.916666666666664</c:v>
                </c:pt>
                <c:pt idx="3">
                  <c:v>63.5</c:v>
                </c:pt>
                <c:pt idx="4">
                  <c:v>0</c:v>
                </c:pt>
                <c:pt idx="5">
                  <c:v>4</c:v>
                </c:pt>
              </c:numCache>
            </c:numRef>
          </c:val>
          <c:extLst>
            <c:ext xmlns:c16="http://schemas.microsoft.com/office/drawing/2014/chart" uri="{C3380CC4-5D6E-409C-BE32-E72D297353CC}">
              <c16:uniqueId val="{00000000-1DA2-4DD8-8A43-653657565CC6}"/>
            </c:ext>
          </c:extLst>
        </c:ser>
        <c:dLbls>
          <c:showLegendKey val="0"/>
          <c:showVal val="0"/>
          <c:showCatName val="0"/>
          <c:showSerName val="0"/>
          <c:showPercent val="0"/>
          <c:showBubbleSize val="0"/>
        </c:dLbls>
        <c:gapWidth val="219"/>
        <c:overlap val="-27"/>
        <c:axId val="29003071"/>
        <c:axId val="29013055"/>
      </c:barChart>
      <c:catAx>
        <c:axId val="2900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013055"/>
        <c:crosses val="autoZero"/>
        <c:auto val="1"/>
        <c:lblAlgn val="ctr"/>
        <c:lblOffset val="100"/>
        <c:noMultiLvlLbl val="0"/>
      </c:catAx>
      <c:valAx>
        <c:axId val="2901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0030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EABB94D6-ADA2-429A-AB11-422EDA3898CA}" type="datetimeFigureOut">
              <a:rPr lang="en-GB" smtClean="0"/>
              <a:t>23/07/2025</a:t>
            </a:fld>
            <a:endParaRPr lang="en-GB"/>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7AE01CDE-0F01-441A-88D1-69CD38B4CF69}" type="slidenum">
              <a:rPr lang="en-GB" smtClean="0"/>
              <a:t>‹#›</a:t>
            </a:fld>
            <a:endParaRPr lang="en-GB"/>
          </a:p>
        </p:txBody>
      </p:sp>
    </p:spTree>
    <p:extLst>
      <p:ext uri="{BB962C8B-B14F-4D97-AF65-F5344CB8AC3E}">
        <p14:creationId xmlns:p14="http://schemas.microsoft.com/office/powerpoint/2010/main" val="3116090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138113" y="777875"/>
            <a:ext cx="6819900" cy="383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p>
      <p:sp>
        <p:nvSpPr>
          <p:cNvPr id="2050" name="Rectangle 2"/>
          <p:cNvSpPr>
            <a:spLocks noGrp="1" noChangeArrowheads="1"/>
          </p:cNvSpPr>
          <p:nvPr>
            <p:ph type="body"/>
          </p:nvPr>
        </p:nvSpPr>
        <p:spPr bwMode="auto">
          <a:xfrm>
            <a:off x="709632" y="4861252"/>
            <a:ext cx="5678546" cy="46044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t-EE" altLang="et-EE"/>
          </a:p>
        </p:txBody>
      </p:sp>
      <p:sp>
        <p:nvSpPr>
          <p:cNvPr id="2051" name="Rectangle 3"/>
          <p:cNvSpPr>
            <a:spLocks noGrp="1" noChangeArrowheads="1"/>
          </p:cNvSpPr>
          <p:nvPr>
            <p:ph type="hdr"/>
          </p:nvPr>
        </p:nvSpPr>
        <p:spPr bwMode="auto">
          <a:xfrm>
            <a:off x="1" y="0"/>
            <a:ext cx="3080040" cy="5105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687419" algn="l"/>
                <a:tab pos="1374838" algn="l"/>
                <a:tab pos="2062257" algn="l"/>
                <a:tab pos="2749677" algn="l"/>
              </a:tabLst>
              <a:defRPr sz="1300">
                <a:solidFill>
                  <a:srgbClr val="000000"/>
                </a:solidFill>
                <a:latin typeface="Times New Roman" panose="02020603050405020304" pitchFamily="18" charset="0"/>
              </a:defRPr>
            </a:lvl1pPr>
          </a:lstStyle>
          <a:p>
            <a:endParaRPr lang="et-EE" altLang="et-EE"/>
          </a:p>
        </p:txBody>
      </p:sp>
      <p:sp>
        <p:nvSpPr>
          <p:cNvPr id="2052" name="Rectangle 4"/>
          <p:cNvSpPr>
            <a:spLocks noGrp="1" noChangeArrowheads="1"/>
          </p:cNvSpPr>
          <p:nvPr>
            <p:ph type="dt"/>
          </p:nvPr>
        </p:nvSpPr>
        <p:spPr bwMode="auto">
          <a:xfrm>
            <a:off x="4017769" y="0"/>
            <a:ext cx="3080040" cy="5105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687419" algn="l"/>
                <a:tab pos="1374838" algn="l"/>
                <a:tab pos="2062257" algn="l"/>
                <a:tab pos="2749677" algn="l"/>
              </a:tabLst>
              <a:defRPr sz="1300">
                <a:solidFill>
                  <a:srgbClr val="000000"/>
                </a:solidFill>
                <a:latin typeface="Times New Roman" panose="02020603050405020304" pitchFamily="18" charset="0"/>
              </a:defRPr>
            </a:lvl1pPr>
          </a:lstStyle>
          <a:p>
            <a:endParaRPr lang="et-EE" altLang="et-EE"/>
          </a:p>
        </p:txBody>
      </p:sp>
      <p:sp>
        <p:nvSpPr>
          <p:cNvPr id="2053" name="Rectangle 5"/>
          <p:cNvSpPr>
            <a:spLocks noGrp="1" noChangeArrowheads="1"/>
          </p:cNvSpPr>
          <p:nvPr>
            <p:ph type="ftr"/>
          </p:nvPr>
        </p:nvSpPr>
        <p:spPr bwMode="auto">
          <a:xfrm>
            <a:off x="1" y="9722503"/>
            <a:ext cx="3080040" cy="5105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tabLst>
                <a:tab pos="687419" algn="l"/>
                <a:tab pos="1374838" algn="l"/>
                <a:tab pos="2062257" algn="l"/>
                <a:tab pos="2749677" algn="l"/>
              </a:tabLst>
              <a:defRPr sz="1300">
                <a:solidFill>
                  <a:srgbClr val="000000"/>
                </a:solidFill>
                <a:latin typeface="Times New Roman" panose="02020603050405020304" pitchFamily="18" charset="0"/>
              </a:defRPr>
            </a:lvl1pPr>
          </a:lstStyle>
          <a:p>
            <a:endParaRPr lang="et-EE" altLang="et-EE"/>
          </a:p>
        </p:txBody>
      </p:sp>
      <p:sp>
        <p:nvSpPr>
          <p:cNvPr id="2054" name="Rectangle 6"/>
          <p:cNvSpPr>
            <a:spLocks noGrp="1" noChangeArrowheads="1"/>
          </p:cNvSpPr>
          <p:nvPr>
            <p:ph type="sldNum"/>
          </p:nvPr>
        </p:nvSpPr>
        <p:spPr bwMode="auto">
          <a:xfrm>
            <a:off x="4017769" y="9722503"/>
            <a:ext cx="3080040" cy="5105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tabLst>
                <a:tab pos="687419" algn="l"/>
                <a:tab pos="1374838" algn="l"/>
                <a:tab pos="2062257" algn="l"/>
                <a:tab pos="2749677" algn="l"/>
              </a:tabLst>
              <a:defRPr sz="1300">
                <a:solidFill>
                  <a:srgbClr val="000000"/>
                </a:solidFill>
                <a:latin typeface="Times New Roman" panose="02020603050405020304" pitchFamily="18" charset="0"/>
              </a:defRPr>
            </a:lvl1pPr>
          </a:lstStyle>
          <a:p>
            <a:fld id="{165DCF27-589C-4717-B859-2FD27A33D481}" type="slidenum">
              <a:rPr lang="et-EE" altLang="et-EE"/>
              <a:pPr/>
              <a:t>‹#›</a:t>
            </a:fld>
            <a:endParaRPr lang="et-EE" altLang="et-EE"/>
          </a:p>
        </p:txBody>
      </p:sp>
    </p:spTree>
    <p:extLst>
      <p:ext uri="{BB962C8B-B14F-4D97-AF65-F5344CB8AC3E}">
        <p14:creationId xmlns:p14="http://schemas.microsoft.com/office/powerpoint/2010/main" val="162924588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topics/agricultural-and-biological-sciences/field-crop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ciencedirect.com/topics/agricultural-and-biological-sciences/whitefl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87419" algn="l"/>
                <a:tab pos="1374838" algn="l"/>
                <a:tab pos="2062257" algn="l"/>
                <a:tab pos="2749677" algn="l"/>
              </a:tabLst>
              <a:defRPr/>
            </a:pPr>
            <a:fld id="{165DCF27-589C-4717-B859-2FD27A33D481}" type="slidenum">
              <a:rPr kumimoji="0" lang="et-EE" altLang="et-EE"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687419" algn="l"/>
                  <a:tab pos="1374838" algn="l"/>
                  <a:tab pos="2062257" algn="l"/>
                  <a:tab pos="2749677" algn="l"/>
                </a:tabLst>
                <a:defRPr/>
              </a:pPr>
              <a:t>1</a:t>
            </a:fld>
            <a:endParaRPr kumimoji="0" lang="et-EE" altLang="et-EE"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Tree>
    <p:extLst>
      <p:ext uri="{BB962C8B-B14F-4D97-AF65-F5344CB8AC3E}">
        <p14:creationId xmlns:p14="http://schemas.microsoft.com/office/powerpoint/2010/main" val="368700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12</a:t>
            </a:fld>
            <a:endParaRPr lang="et-EE" altLang="et-EE"/>
          </a:p>
        </p:txBody>
      </p:sp>
    </p:spTree>
    <p:extLst>
      <p:ext uri="{BB962C8B-B14F-4D97-AF65-F5344CB8AC3E}">
        <p14:creationId xmlns:p14="http://schemas.microsoft.com/office/powerpoint/2010/main" val="353685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13</a:t>
            </a:fld>
            <a:endParaRPr lang="et-EE" altLang="et-EE"/>
          </a:p>
        </p:txBody>
      </p:sp>
    </p:spTree>
    <p:extLst>
      <p:ext uri="{BB962C8B-B14F-4D97-AF65-F5344CB8AC3E}">
        <p14:creationId xmlns:p14="http://schemas.microsoft.com/office/powerpoint/2010/main" val="354203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t-EE" dirty="0"/>
              <a:t>Vaatasime 2014 ja 2015 aasta, millised elupaigad võiks mõjutada naeri-hiilamardika </a:t>
            </a:r>
            <a:r>
              <a:rPr lang="et-EE" dirty="0" err="1"/>
              <a:t>parasiteerituse</a:t>
            </a:r>
            <a:r>
              <a:rPr lang="et-EE" dirty="0"/>
              <a:t> taset. Tulemuste selgitamiseks kasutasime otsustust puud. </a:t>
            </a:r>
          </a:p>
          <a:p>
            <a:pPr marL="171450" indent="-171450">
              <a:buFont typeface="Arial" panose="020B0604020202020204" pitchFamily="34" charset="0"/>
              <a:buChar char="•"/>
            </a:pPr>
            <a:r>
              <a:rPr lang="et-EE" dirty="0"/>
              <a:t>Üks huvitavamaid ja </a:t>
            </a:r>
            <a:r>
              <a:rPr lang="en-US" dirty="0" err="1"/>
              <a:t>peamiseid</a:t>
            </a:r>
            <a:r>
              <a:rPr lang="et-EE" dirty="0"/>
              <a:t> tulemusi mis me leidsime oli see, et: </a:t>
            </a:r>
          </a:p>
          <a:p>
            <a:pPr marL="171450" indent="-171450">
              <a:buFont typeface="Arial" panose="020B0604020202020204" pitchFamily="34" charset="0"/>
              <a:buChar char="•"/>
            </a:pPr>
            <a:r>
              <a:rPr lang="et-EE" dirty="0"/>
              <a:t>Kui poollooduslike elupaikade osakaal uuritava põllu ümber oli alla 18%, oli </a:t>
            </a:r>
            <a:r>
              <a:rPr lang="en-US" dirty="0" err="1"/>
              <a:t>parasiteerituse</a:t>
            </a:r>
            <a:r>
              <a:rPr lang="en-US" dirty="0"/>
              <a:t> tase</a:t>
            </a:r>
            <a:r>
              <a:rPr lang="et-EE" dirty="0"/>
              <a:t> vaid 24%. </a:t>
            </a:r>
            <a:endParaRPr lang="en-US" dirty="0"/>
          </a:p>
          <a:p>
            <a:pPr marL="171450" indent="-171450">
              <a:buFont typeface="Arial" panose="020B0604020202020204" pitchFamily="34" charset="0"/>
              <a:buChar char="•"/>
            </a:pPr>
            <a:r>
              <a:rPr lang="et-EE" dirty="0"/>
              <a:t>Kui poollooduslike elupaikade  osakaal uuritava põllu ümber oli üle 18%, oli ennustatud </a:t>
            </a:r>
            <a:r>
              <a:rPr lang="en-US" dirty="0" err="1"/>
              <a:t>parasiteerituse</a:t>
            </a:r>
            <a:r>
              <a:rPr lang="en-US" dirty="0"/>
              <a:t> tase</a:t>
            </a:r>
            <a:r>
              <a:rPr lang="et-EE" dirty="0"/>
              <a:t> 70%.</a:t>
            </a:r>
            <a:endParaRPr lang="en-US" dirty="0"/>
          </a:p>
          <a:p>
            <a:pPr marL="171450" indent="-171450">
              <a:buFont typeface="Arial" panose="020B0604020202020204" pitchFamily="34" charset="0"/>
              <a:buChar char="•"/>
            </a:pPr>
            <a:r>
              <a:rPr lang="et-EE" dirty="0"/>
              <a:t>Otsustuspuu näitas ka, et kui poollooduslike elupaikade  osakaal ületas 43% ja ümbritseva maastiku rohttaimede osakaal oli üle 3,9%, siis B. aeneuse </a:t>
            </a:r>
            <a:r>
              <a:rPr lang="en-US" dirty="0" err="1"/>
              <a:t>parasiteerituse</a:t>
            </a:r>
            <a:r>
              <a:rPr lang="en-US" dirty="0"/>
              <a:t> tase</a:t>
            </a:r>
            <a:r>
              <a:rPr lang="et-EE" dirty="0"/>
              <a:t> </a:t>
            </a:r>
            <a:r>
              <a:rPr lang="en-US" dirty="0" err="1"/>
              <a:t>oli</a:t>
            </a:r>
            <a:r>
              <a:rPr lang="en-US" dirty="0"/>
              <a:t> </a:t>
            </a:r>
            <a:r>
              <a:rPr lang="et-EE" dirty="0"/>
              <a:t>87%. </a:t>
            </a:r>
            <a:endParaRPr lang="en-US" dirty="0"/>
          </a:p>
          <a:p>
            <a:pPr marL="171450" indent="-171450">
              <a:buFont typeface="Arial" panose="020B0604020202020204" pitchFamily="34" charset="0"/>
              <a:buChar char="•"/>
            </a:pPr>
            <a:r>
              <a:rPr lang="et-EE" dirty="0"/>
              <a:t>Kui poollooduslike elupaikade  osakaal oli alla 43%, siis mõjutas </a:t>
            </a:r>
            <a:r>
              <a:rPr lang="en-US" dirty="0" err="1"/>
              <a:t>parasiteerituse</a:t>
            </a:r>
            <a:r>
              <a:rPr lang="en-US" dirty="0"/>
              <a:t> tase</a:t>
            </a:r>
            <a:r>
              <a:rPr lang="et-EE" dirty="0"/>
              <a:t> põllumajandusmaa osakaal – kõrgem </a:t>
            </a:r>
            <a:r>
              <a:rPr lang="en-US" dirty="0" err="1"/>
              <a:t>parasiteerituse</a:t>
            </a:r>
            <a:r>
              <a:rPr lang="en-US" dirty="0"/>
              <a:t> tase</a:t>
            </a:r>
            <a:r>
              <a:rPr lang="et-EE" dirty="0"/>
              <a:t> (72%) oli juhul, kui põllumajandusmaa osakaal oli üle 54%, samas kui kui põllumajandusmaa osakaal oli väiksem kui 54%, oli parasiteerituse tase  50%.</a:t>
            </a:r>
          </a:p>
          <a:p>
            <a:endParaRPr lang="et-EE" dirty="0"/>
          </a:p>
          <a:p>
            <a:endParaRPr lang="et-EE" dirty="0"/>
          </a:p>
          <a:p>
            <a:endParaRPr lang="et-EE" dirty="0"/>
          </a:p>
          <a:p>
            <a:endParaRPr lang="et-EE" dirty="0"/>
          </a:p>
          <a:p>
            <a:endParaRPr lang="et-EE" dirty="0"/>
          </a:p>
          <a:p>
            <a:endParaRPr lang="et-EE" dirty="0"/>
          </a:p>
        </p:txBody>
      </p:sp>
      <p:sp>
        <p:nvSpPr>
          <p:cNvPr id="4" name="Slide Number Placeholder 3"/>
          <p:cNvSpPr>
            <a:spLocks noGrp="1"/>
          </p:cNvSpPr>
          <p:nvPr>
            <p:ph type="sldNum" sz="quarter" idx="5"/>
          </p:nvPr>
        </p:nvSpPr>
        <p:spPr/>
        <p:txBody>
          <a:bodyPr/>
          <a:lstStyle/>
          <a:p>
            <a:fld id="{5EDBB7CA-95F1-4610-821B-BD8461663905}" type="slidenum">
              <a:rPr lang="et-EE" smtClean="0"/>
              <a:t>14</a:t>
            </a:fld>
            <a:endParaRPr lang="et-EE"/>
          </a:p>
        </p:txBody>
      </p:sp>
    </p:spTree>
    <p:extLst>
      <p:ext uri="{BB962C8B-B14F-4D97-AF65-F5344CB8AC3E}">
        <p14:creationId xmlns:p14="http://schemas.microsoft.com/office/powerpoint/2010/main" val="263277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08712" indent="-37451789">
              <a:spcBef>
                <a:spcPct val="30000"/>
              </a:spcBef>
              <a:defRPr sz="1200">
                <a:solidFill>
                  <a:schemeClr val="tx1"/>
                </a:solidFill>
                <a:latin typeface="Arial" panose="020B0604020202020204" pitchFamily="34" charset="0"/>
                <a:ea typeface="MS PGothic" panose="020B0600070205080204" pitchFamily="34" charset="-128"/>
              </a:defRPr>
            </a:lvl2pPr>
            <a:lvl3pPr marL="1142307" indent="-228461">
              <a:spcBef>
                <a:spcPct val="30000"/>
              </a:spcBef>
              <a:defRPr sz="1200">
                <a:solidFill>
                  <a:schemeClr val="tx1"/>
                </a:solidFill>
                <a:latin typeface="Arial" panose="020B0604020202020204" pitchFamily="34" charset="0"/>
                <a:ea typeface="MS PGothic" panose="020B0600070205080204" pitchFamily="34" charset="-128"/>
              </a:defRPr>
            </a:lvl3pPr>
            <a:lvl4pPr marL="1599229" indent="-228461">
              <a:spcBef>
                <a:spcPct val="30000"/>
              </a:spcBef>
              <a:defRPr sz="1200">
                <a:solidFill>
                  <a:schemeClr val="tx1"/>
                </a:solidFill>
                <a:latin typeface="Arial" panose="020B0604020202020204" pitchFamily="34" charset="0"/>
                <a:ea typeface="MS PGothic" panose="020B0600070205080204" pitchFamily="34" charset="-128"/>
              </a:defRPr>
            </a:lvl4pPr>
            <a:lvl5pPr marL="2056152" indent="-228461">
              <a:spcBef>
                <a:spcPct val="30000"/>
              </a:spcBef>
              <a:defRPr sz="1200">
                <a:solidFill>
                  <a:schemeClr val="tx1"/>
                </a:solidFill>
                <a:latin typeface="Arial" panose="020B0604020202020204" pitchFamily="34" charset="0"/>
                <a:ea typeface="MS PGothic" panose="020B0600070205080204" pitchFamily="34" charset="-128"/>
              </a:defRPr>
            </a:lvl5pPr>
            <a:lvl6pPr marL="2513074"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9997"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6920"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3842"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D5CD9F-4775-4EC7-9E14-B55F7664DDF5}" type="slidenum">
              <a:rPr lang="en-US" altLang="et-EE" sz="1300"/>
              <a:pPr>
                <a:spcBef>
                  <a:spcPct val="0"/>
                </a:spcBef>
              </a:pPr>
              <a:t>15</a:t>
            </a:fld>
            <a:endParaRPr lang="en-US" altLang="et-EE" sz="1300"/>
          </a:p>
        </p:txBody>
      </p:sp>
      <p:sp>
        <p:nvSpPr>
          <p:cNvPr id="35843" name="Rectangle 2"/>
          <p:cNvSpPr>
            <a:spLocks noGrp="1" noRot="1" noChangeAspect="1" noChangeArrowheads="1" noTextEdit="1"/>
          </p:cNvSpPr>
          <p:nvPr>
            <p:ph type="sldImg"/>
          </p:nvPr>
        </p:nvSpPr>
        <p:spPr>
          <a:xfrm>
            <a:off x="139700" y="768350"/>
            <a:ext cx="6818313" cy="3836988"/>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t-EE" sz="1300" dirty="0"/>
              <a:t>D. Coombes and N. Sotherton (1986) showed that beetles could be recovered up to 200 m into the fields but there is significant decrease of abundance in the direction to the field centre. Considering the predatory polyphagous nutrition</a:t>
            </a:r>
            <a:r>
              <a:rPr lang="et-EE" altLang="et-EE" sz="1300" dirty="0"/>
              <a:t>,</a:t>
            </a:r>
            <a:r>
              <a:rPr lang="en-GB" altLang="et-EE" sz="1300" dirty="0"/>
              <a:t> the carabids play a definite role in agro-ecosystems as natural pest-control agents, they feed on aphids, moth- and sawfly larvae etc. Some ground beetles eat also slugs and snails and seeds of weeds. All the larvae of ground beetles are voracious predators. Carabids have been demonstrated to reduce cereal aphid populations in their early colonization phase. Their abundance is higher in winter crops and especially in the field parts which were bordering other winter crops. </a:t>
            </a:r>
            <a:endParaRPr lang="et-EE" altLang="et-EE" sz="1300" dirty="0"/>
          </a:p>
          <a:p>
            <a:r>
              <a:rPr lang="et-EE" altLang="et-EE" sz="1300" dirty="0" err="1"/>
              <a:t>Mean</a:t>
            </a:r>
            <a:r>
              <a:rPr lang="et-EE" altLang="et-EE" sz="1300" dirty="0"/>
              <a:t> number of </a:t>
            </a:r>
            <a:r>
              <a:rPr lang="et-EE" altLang="et-EE" sz="1300" dirty="0" err="1"/>
              <a:t>overwintered</a:t>
            </a:r>
            <a:r>
              <a:rPr lang="et-EE" altLang="et-EE" sz="1300" dirty="0"/>
              <a:t> </a:t>
            </a:r>
            <a:r>
              <a:rPr lang="et-EE" altLang="et-EE" sz="1300" dirty="0" err="1"/>
              <a:t>predatory</a:t>
            </a:r>
            <a:r>
              <a:rPr lang="et-EE" altLang="et-EE" sz="1300" dirty="0"/>
              <a:t> </a:t>
            </a:r>
            <a:r>
              <a:rPr lang="et-EE" altLang="et-EE" sz="1300" dirty="0" err="1"/>
              <a:t>arthropods</a:t>
            </a:r>
            <a:r>
              <a:rPr lang="et-EE" altLang="et-EE" sz="1300" dirty="0"/>
              <a:t> </a:t>
            </a:r>
            <a:r>
              <a:rPr lang="et-EE" altLang="et-EE" sz="1300" dirty="0" err="1"/>
              <a:t>per</a:t>
            </a:r>
            <a:r>
              <a:rPr lang="et-EE" altLang="et-EE" sz="1300" dirty="0"/>
              <a:t> </a:t>
            </a:r>
            <a:r>
              <a:rPr lang="et-EE" altLang="et-EE" sz="1300" dirty="0" err="1"/>
              <a:t>square</a:t>
            </a:r>
            <a:r>
              <a:rPr lang="et-EE" altLang="et-EE" sz="1300" dirty="0"/>
              <a:t> </a:t>
            </a:r>
            <a:r>
              <a:rPr lang="et-EE" altLang="et-EE" sz="1300" dirty="0" err="1"/>
              <a:t>meter</a:t>
            </a:r>
            <a:r>
              <a:rPr lang="et-EE" altLang="et-EE" sz="1300" dirty="0"/>
              <a:t> – </a:t>
            </a:r>
            <a:r>
              <a:rPr lang="et-EE" sz="1300" dirty="0" err="1"/>
              <a:t>herbaceous</a:t>
            </a:r>
            <a:r>
              <a:rPr lang="et-EE" sz="1300" dirty="0"/>
              <a:t> </a:t>
            </a:r>
            <a:r>
              <a:rPr lang="et-EE" sz="1300" dirty="0" err="1"/>
              <a:t>areal</a:t>
            </a:r>
            <a:r>
              <a:rPr lang="fi-FI" sz="1300" dirty="0"/>
              <a:t> 215</a:t>
            </a:r>
            <a:r>
              <a:rPr lang="et-EE" sz="1300" dirty="0"/>
              <a:t>;</a:t>
            </a:r>
            <a:r>
              <a:rPr lang="fi-FI" sz="1300" dirty="0"/>
              <a:t> </a:t>
            </a:r>
            <a:r>
              <a:rPr lang="et-EE" sz="1300" dirty="0" err="1"/>
              <a:t>wood</a:t>
            </a:r>
            <a:r>
              <a:rPr lang="fi-FI" sz="1300" dirty="0"/>
              <a:t> 147,6</a:t>
            </a:r>
            <a:r>
              <a:rPr lang="et-EE" sz="1300" dirty="0"/>
              <a:t>; </a:t>
            </a:r>
            <a:r>
              <a:rPr lang="et-EE" sz="1300" dirty="0" err="1"/>
              <a:t>fallow</a:t>
            </a:r>
            <a:r>
              <a:rPr lang="fi-FI" sz="1300" dirty="0"/>
              <a:t> 151,6</a:t>
            </a:r>
            <a:r>
              <a:rPr lang="et-EE" sz="1300" dirty="0"/>
              <a:t>;</a:t>
            </a:r>
            <a:r>
              <a:rPr lang="fi-FI" sz="1300" dirty="0"/>
              <a:t> </a:t>
            </a:r>
            <a:r>
              <a:rPr lang="et-EE" sz="1300" dirty="0" err="1"/>
              <a:t>herbaceous</a:t>
            </a:r>
            <a:r>
              <a:rPr lang="et-EE" sz="1300" dirty="0"/>
              <a:t> </a:t>
            </a:r>
            <a:r>
              <a:rPr lang="et-EE" sz="1300" dirty="0" err="1"/>
              <a:t>linear</a:t>
            </a:r>
            <a:r>
              <a:rPr lang="fi-FI" sz="1300" dirty="0"/>
              <a:t> 366,4</a:t>
            </a:r>
            <a:r>
              <a:rPr lang="et-EE" sz="1300" dirty="0"/>
              <a:t> and </a:t>
            </a:r>
            <a:r>
              <a:rPr lang="et-EE" sz="1300" dirty="0" err="1"/>
              <a:t>woody</a:t>
            </a:r>
            <a:r>
              <a:rPr lang="et-EE" sz="1300" dirty="0"/>
              <a:t> </a:t>
            </a:r>
            <a:r>
              <a:rPr lang="et-EE" sz="1300" dirty="0" err="1"/>
              <a:t>linear</a:t>
            </a:r>
            <a:r>
              <a:rPr lang="fi-FI" sz="1300" dirty="0"/>
              <a:t> 296,4</a:t>
            </a:r>
            <a:r>
              <a:rPr lang="et-EE" sz="1300" dirty="0"/>
              <a:t>. </a:t>
            </a:r>
            <a:r>
              <a:rPr lang="et-EE" altLang="et-EE" sz="1300" dirty="0" err="1"/>
              <a:t>Mean</a:t>
            </a:r>
            <a:r>
              <a:rPr lang="et-EE" altLang="et-EE" sz="1300" dirty="0"/>
              <a:t> number of </a:t>
            </a:r>
            <a:r>
              <a:rPr lang="et-EE" altLang="et-EE" sz="1300" dirty="0" err="1"/>
              <a:t>of</a:t>
            </a:r>
            <a:r>
              <a:rPr lang="et-EE" altLang="et-EE" sz="1300" dirty="0"/>
              <a:t> </a:t>
            </a:r>
            <a:r>
              <a:rPr lang="et-EE" altLang="et-EE" sz="1300" dirty="0" err="1"/>
              <a:t>overwintered</a:t>
            </a:r>
            <a:r>
              <a:rPr lang="et-EE" altLang="et-EE" sz="1300" dirty="0"/>
              <a:t> </a:t>
            </a:r>
            <a:r>
              <a:rPr lang="et-EE" altLang="et-EE" sz="1300" dirty="0" err="1"/>
              <a:t>carabids</a:t>
            </a:r>
            <a:r>
              <a:rPr lang="et-EE" altLang="et-EE" sz="1300" dirty="0"/>
              <a:t> </a:t>
            </a:r>
            <a:r>
              <a:rPr lang="et-EE" altLang="et-EE" sz="1300" dirty="0" err="1"/>
              <a:t>per</a:t>
            </a:r>
            <a:r>
              <a:rPr lang="et-EE" altLang="et-EE" sz="1300" dirty="0"/>
              <a:t> </a:t>
            </a:r>
            <a:r>
              <a:rPr lang="et-EE" altLang="et-EE" sz="1300" dirty="0" err="1"/>
              <a:t>square</a:t>
            </a:r>
            <a:r>
              <a:rPr lang="et-EE" altLang="et-EE" sz="1300" dirty="0"/>
              <a:t> </a:t>
            </a:r>
            <a:r>
              <a:rPr lang="et-EE" altLang="et-EE" sz="1300" dirty="0" err="1"/>
              <a:t>meter</a:t>
            </a:r>
            <a:r>
              <a:rPr lang="et-EE" altLang="et-EE" sz="1300" dirty="0"/>
              <a:t> – </a:t>
            </a:r>
            <a:r>
              <a:rPr lang="et-EE" sz="1300" dirty="0" err="1"/>
              <a:t>herbaceous</a:t>
            </a:r>
            <a:r>
              <a:rPr lang="et-EE" sz="1300" dirty="0"/>
              <a:t> </a:t>
            </a:r>
            <a:r>
              <a:rPr lang="et-EE" sz="1300" dirty="0" err="1"/>
              <a:t>areal</a:t>
            </a:r>
            <a:r>
              <a:rPr lang="fi-FI" sz="1300" dirty="0"/>
              <a:t> </a:t>
            </a:r>
            <a:r>
              <a:rPr lang="et-EE" sz="1300" dirty="0"/>
              <a:t>52;</a:t>
            </a:r>
            <a:r>
              <a:rPr lang="fi-FI" sz="1300" dirty="0"/>
              <a:t> </a:t>
            </a:r>
            <a:r>
              <a:rPr lang="et-EE" sz="1300" dirty="0" err="1"/>
              <a:t>wood</a:t>
            </a:r>
            <a:r>
              <a:rPr lang="fi-FI" sz="1300" dirty="0"/>
              <a:t> </a:t>
            </a:r>
            <a:r>
              <a:rPr lang="et-EE" sz="1300" dirty="0"/>
              <a:t>35; </a:t>
            </a:r>
            <a:r>
              <a:rPr lang="et-EE" sz="1300" dirty="0" err="1"/>
              <a:t>fallow</a:t>
            </a:r>
            <a:r>
              <a:rPr lang="fi-FI" sz="1300" dirty="0"/>
              <a:t> </a:t>
            </a:r>
            <a:r>
              <a:rPr lang="et-EE" sz="1300" dirty="0"/>
              <a:t>76;</a:t>
            </a:r>
            <a:r>
              <a:rPr lang="fi-FI" sz="1300" dirty="0"/>
              <a:t> </a:t>
            </a:r>
            <a:r>
              <a:rPr lang="et-EE" sz="1300" dirty="0" err="1"/>
              <a:t>herbaceous</a:t>
            </a:r>
            <a:r>
              <a:rPr lang="et-EE" sz="1300" dirty="0"/>
              <a:t> </a:t>
            </a:r>
            <a:r>
              <a:rPr lang="et-EE" sz="1300" dirty="0" err="1"/>
              <a:t>linear</a:t>
            </a:r>
            <a:r>
              <a:rPr lang="fi-FI" sz="1300" dirty="0"/>
              <a:t> </a:t>
            </a:r>
            <a:r>
              <a:rPr lang="et-EE" sz="1300" dirty="0"/>
              <a:t>147 and </a:t>
            </a:r>
            <a:r>
              <a:rPr lang="et-EE" sz="1300" dirty="0" err="1"/>
              <a:t>woody</a:t>
            </a:r>
            <a:r>
              <a:rPr lang="et-EE" sz="1300" dirty="0"/>
              <a:t> </a:t>
            </a:r>
            <a:r>
              <a:rPr lang="et-EE" sz="1300" dirty="0" err="1"/>
              <a:t>linear</a:t>
            </a:r>
            <a:r>
              <a:rPr lang="fi-FI" sz="1300" dirty="0"/>
              <a:t> </a:t>
            </a:r>
            <a:r>
              <a:rPr lang="et-EE" sz="1300" dirty="0"/>
              <a:t>96.</a:t>
            </a:r>
          </a:p>
          <a:p>
            <a:pPr defTabSz="913846">
              <a:defRPr/>
            </a:pPr>
            <a:r>
              <a:rPr lang="et-EE" sz="1300" dirty="0" err="1"/>
              <a:t>Therefore</a:t>
            </a:r>
            <a:r>
              <a:rPr lang="et-EE" sz="1300" dirty="0"/>
              <a:t>, </a:t>
            </a:r>
            <a:r>
              <a:rPr lang="et-EE" sz="1300" dirty="0" err="1"/>
              <a:t>field</a:t>
            </a:r>
            <a:r>
              <a:rPr lang="et-EE" sz="1300" dirty="0"/>
              <a:t> </a:t>
            </a:r>
            <a:r>
              <a:rPr lang="et-EE" sz="1300" dirty="0" err="1"/>
              <a:t>edges</a:t>
            </a:r>
            <a:r>
              <a:rPr lang="et-EE" sz="1300" dirty="0"/>
              <a:t> are </a:t>
            </a:r>
            <a:r>
              <a:rPr lang="et-EE" sz="1300" dirty="0" err="1"/>
              <a:t>important</a:t>
            </a:r>
            <a:r>
              <a:rPr lang="et-EE" sz="1300" dirty="0"/>
              <a:t> </a:t>
            </a:r>
            <a:r>
              <a:rPr lang="et-EE" sz="1300" dirty="0" err="1"/>
              <a:t>overwintering</a:t>
            </a:r>
            <a:r>
              <a:rPr lang="et-EE" sz="1300" dirty="0"/>
              <a:t> </a:t>
            </a:r>
            <a:r>
              <a:rPr lang="et-EE" sz="1300" dirty="0" err="1"/>
              <a:t>sites</a:t>
            </a:r>
            <a:r>
              <a:rPr lang="et-EE" sz="1300" dirty="0"/>
              <a:t> </a:t>
            </a:r>
            <a:r>
              <a:rPr lang="et-EE" sz="1300" dirty="0" err="1"/>
              <a:t>for</a:t>
            </a:r>
            <a:r>
              <a:rPr lang="et-EE" sz="1300" dirty="0"/>
              <a:t> </a:t>
            </a:r>
            <a:r>
              <a:rPr lang="et-EE" sz="1300" dirty="0" err="1"/>
              <a:t>beneficial</a:t>
            </a:r>
            <a:r>
              <a:rPr lang="et-EE" sz="1300" dirty="0"/>
              <a:t> </a:t>
            </a:r>
            <a:r>
              <a:rPr lang="et-EE" sz="1300" dirty="0" err="1"/>
              <a:t>predatory</a:t>
            </a:r>
            <a:r>
              <a:rPr lang="et-EE" sz="1300" dirty="0"/>
              <a:t> </a:t>
            </a:r>
            <a:r>
              <a:rPr lang="et-EE" sz="1300" dirty="0" err="1"/>
              <a:t>arthropods</a:t>
            </a:r>
            <a:r>
              <a:rPr lang="et-EE" sz="1300" dirty="0"/>
              <a:t>. </a:t>
            </a:r>
            <a:r>
              <a:rPr lang="en-GB" altLang="et-EE" sz="1300" dirty="0"/>
              <a:t>Several surveys prove that the field margin with the width of at least three meters covered with multiple species of plants providing sufficient shelter and hibernation for the natural enemies of pests can fulfil the tasks of plant protection</a:t>
            </a:r>
            <a:r>
              <a:rPr lang="en-GB" altLang="et-EE" sz="1200"/>
              <a:t>. </a:t>
            </a:r>
            <a:endParaRPr lang="et-EE" altLang="et-EE" sz="1800" dirty="0"/>
          </a:p>
        </p:txBody>
      </p:sp>
    </p:spTree>
    <p:extLst>
      <p:ext uri="{BB962C8B-B14F-4D97-AF65-F5344CB8AC3E}">
        <p14:creationId xmlns:p14="http://schemas.microsoft.com/office/powerpoint/2010/main" val="251878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08712" indent="-37451789">
              <a:spcBef>
                <a:spcPct val="30000"/>
              </a:spcBef>
              <a:defRPr sz="1200">
                <a:solidFill>
                  <a:schemeClr val="tx1"/>
                </a:solidFill>
                <a:latin typeface="Arial" panose="020B0604020202020204" pitchFamily="34" charset="0"/>
                <a:ea typeface="MS PGothic" panose="020B0600070205080204" pitchFamily="34" charset="-128"/>
              </a:defRPr>
            </a:lvl2pPr>
            <a:lvl3pPr marL="1142307" indent="-228461">
              <a:spcBef>
                <a:spcPct val="30000"/>
              </a:spcBef>
              <a:defRPr sz="1200">
                <a:solidFill>
                  <a:schemeClr val="tx1"/>
                </a:solidFill>
                <a:latin typeface="Arial" panose="020B0604020202020204" pitchFamily="34" charset="0"/>
                <a:ea typeface="MS PGothic" panose="020B0600070205080204" pitchFamily="34" charset="-128"/>
              </a:defRPr>
            </a:lvl3pPr>
            <a:lvl4pPr marL="1599229" indent="-228461">
              <a:spcBef>
                <a:spcPct val="30000"/>
              </a:spcBef>
              <a:defRPr sz="1200">
                <a:solidFill>
                  <a:schemeClr val="tx1"/>
                </a:solidFill>
                <a:latin typeface="Arial" panose="020B0604020202020204" pitchFamily="34" charset="0"/>
                <a:ea typeface="MS PGothic" panose="020B0600070205080204" pitchFamily="34" charset="-128"/>
              </a:defRPr>
            </a:lvl4pPr>
            <a:lvl5pPr marL="2056152" indent="-228461">
              <a:spcBef>
                <a:spcPct val="30000"/>
              </a:spcBef>
              <a:defRPr sz="1200">
                <a:solidFill>
                  <a:schemeClr val="tx1"/>
                </a:solidFill>
                <a:latin typeface="Arial" panose="020B0604020202020204" pitchFamily="34" charset="0"/>
                <a:ea typeface="MS PGothic" panose="020B0600070205080204" pitchFamily="34" charset="-128"/>
              </a:defRPr>
            </a:lvl5pPr>
            <a:lvl6pPr marL="2513074"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9997"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6920"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3842"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D5CD9F-4775-4EC7-9E14-B55F7664DDF5}" type="slidenum">
              <a:rPr lang="en-US" altLang="et-EE" sz="1300"/>
              <a:pPr>
                <a:spcBef>
                  <a:spcPct val="0"/>
                </a:spcBef>
              </a:pPr>
              <a:t>16</a:t>
            </a:fld>
            <a:endParaRPr lang="en-US" altLang="et-EE" sz="1300"/>
          </a:p>
        </p:txBody>
      </p:sp>
      <p:sp>
        <p:nvSpPr>
          <p:cNvPr id="35843" name="Rectangle 2"/>
          <p:cNvSpPr>
            <a:spLocks noGrp="1" noRot="1" noChangeAspect="1" noChangeArrowheads="1" noTextEdit="1"/>
          </p:cNvSpPr>
          <p:nvPr>
            <p:ph type="sldImg"/>
          </p:nvPr>
        </p:nvSpPr>
        <p:spPr>
          <a:xfrm>
            <a:off x="139700" y="768350"/>
            <a:ext cx="6818313" cy="3836988"/>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t-EE" sz="1300" dirty="0"/>
              <a:t>D. Coombes and N. Sotherton (1986) showed that beetles could be recovered up to 200 m into the fields but there is significant decrease of abundance in the direction to the field centre. Considering the predatory polyphagous nutrition</a:t>
            </a:r>
            <a:r>
              <a:rPr lang="et-EE" altLang="et-EE" sz="1300" dirty="0"/>
              <a:t>,</a:t>
            </a:r>
            <a:r>
              <a:rPr lang="en-GB" altLang="et-EE" sz="1300" dirty="0"/>
              <a:t> the carabids play a definite role in agro-ecosystems as natural pest-control agents, they feed on aphids, moth- and sawfly larvae etc. Some ground beetles eat also slugs and snails and seeds of weeds. All the larvae of ground beetles are voracious predators. Carabids have been demonstrated to reduce cereal aphid populations in their early colonization phase. Their abundance is higher in winter crops and especially in the field parts which were bordering other winter crops. </a:t>
            </a:r>
            <a:endParaRPr lang="et-EE" altLang="et-EE" sz="1300" dirty="0"/>
          </a:p>
          <a:p>
            <a:r>
              <a:rPr lang="et-EE" altLang="et-EE" sz="1300" dirty="0" err="1"/>
              <a:t>Mean</a:t>
            </a:r>
            <a:r>
              <a:rPr lang="et-EE" altLang="et-EE" sz="1300" dirty="0"/>
              <a:t> number of </a:t>
            </a:r>
            <a:r>
              <a:rPr lang="et-EE" altLang="et-EE" sz="1300" dirty="0" err="1"/>
              <a:t>overwintered</a:t>
            </a:r>
            <a:r>
              <a:rPr lang="et-EE" altLang="et-EE" sz="1300" dirty="0"/>
              <a:t> </a:t>
            </a:r>
            <a:r>
              <a:rPr lang="et-EE" altLang="et-EE" sz="1300" dirty="0" err="1"/>
              <a:t>predatory</a:t>
            </a:r>
            <a:r>
              <a:rPr lang="et-EE" altLang="et-EE" sz="1300" dirty="0"/>
              <a:t> </a:t>
            </a:r>
            <a:r>
              <a:rPr lang="et-EE" altLang="et-EE" sz="1300" dirty="0" err="1"/>
              <a:t>arthropods</a:t>
            </a:r>
            <a:r>
              <a:rPr lang="et-EE" altLang="et-EE" sz="1300" dirty="0"/>
              <a:t> </a:t>
            </a:r>
            <a:r>
              <a:rPr lang="et-EE" altLang="et-EE" sz="1300" dirty="0" err="1"/>
              <a:t>per</a:t>
            </a:r>
            <a:r>
              <a:rPr lang="et-EE" altLang="et-EE" sz="1300" dirty="0"/>
              <a:t> </a:t>
            </a:r>
            <a:r>
              <a:rPr lang="et-EE" altLang="et-EE" sz="1300" dirty="0" err="1"/>
              <a:t>square</a:t>
            </a:r>
            <a:r>
              <a:rPr lang="et-EE" altLang="et-EE" sz="1300" dirty="0"/>
              <a:t> </a:t>
            </a:r>
            <a:r>
              <a:rPr lang="et-EE" altLang="et-EE" sz="1300" dirty="0" err="1"/>
              <a:t>meter</a:t>
            </a:r>
            <a:r>
              <a:rPr lang="et-EE" altLang="et-EE" sz="1300" dirty="0"/>
              <a:t> – </a:t>
            </a:r>
            <a:r>
              <a:rPr lang="et-EE" sz="1300" dirty="0" err="1"/>
              <a:t>herbaceous</a:t>
            </a:r>
            <a:r>
              <a:rPr lang="et-EE" sz="1300" dirty="0"/>
              <a:t> </a:t>
            </a:r>
            <a:r>
              <a:rPr lang="et-EE" sz="1300" dirty="0" err="1"/>
              <a:t>areal</a:t>
            </a:r>
            <a:r>
              <a:rPr lang="fi-FI" sz="1300" dirty="0"/>
              <a:t> 215</a:t>
            </a:r>
            <a:r>
              <a:rPr lang="et-EE" sz="1300" dirty="0"/>
              <a:t>;</a:t>
            </a:r>
            <a:r>
              <a:rPr lang="fi-FI" sz="1300" dirty="0"/>
              <a:t> </a:t>
            </a:r>
            <a:r>
              <a:rPr lang="et-EE" sz="1300" dirty="0" err="1"/>
              <a:t>wood</a:t>
            </a:r>
            <a:r>
              <a:rPr lang="fi-FI" sz="1300" dirty="0"/>
              <a:t> 147,6</a:t>
            </a:r>
            <a:r>
              <a:rPr lang="et-EE" sz="1300" dirty="0"/>
              <a:t>; </a:t>
            </a:r>
            <a:r>
              <a:rPr lang="et-EE" sz="1300" dirty="0" err="1"/>
              <a:t>fallow</a:t>
            </a:r>
            <a:r>
              <a:rPr lang="fi-FI" sz="1300" dirty="0"/>
              <a:t> 151,6</a:t>
            </a:r>
            <a:r>
              <a:rPr lang="et-EE" sz="1300" dirty="0"/>
              <a:t>;</a:t>
            </a:r>
            <a:r>
              <a:rPr lang="fi-FI" sz="1300" dirty="0"/>
              <a:t> </a:t>
            </a:r>
            <a:r>
              <a:rPr lang="et-EE" sz="1300" dirty="0" err="1"/>
              <a:t>herbaceous</a:t>
            </a:r>
            <a:r>
              <a:rPr lang="et-EE" sz="1300" dirty="0"/>
              <a:t> </a:t>
            </a:r>
            <a:r>
              <a:rPr lang="et-EE" sz="1300" dirty="0" err="1"/>
              <a:t>linear</a:t>
            </a:r>
            <a:r>
              <a:rPr lang="fi-FI" sz="1300" dirty="0"/>
              <a:t> 366,4</a:t>
            </a:r>
            <a:r>
              <a:rPr lang="et-EE" sz="1300" dirty="0"/>
              <a:t> and </a:t>
            </a:r>
            <a:r>
              <a:rPr lang="et-EE" sz="1300" dirty="0" err="1"/>
              <a:t>woody</a:t>
            </a:r>
            <a:r>
              <a:rPr lang="et-EE" sz="1300" dirty="0"/>
              <a:t> </a:t>
            </a:r>
            <a:r>
              <a:rPr lang="et-EE" sz="1300" dirty="0" err="1"/>
              <a:t>linear</a:t>
            </a:r>
            <a:r>
              <a:rPr lang="fi-FI" sz="1300" dirty="0"/>
              <a:t> 296,4</a:t>
            </a:r>
            <a:r>
              <a:rPr lang="et-EE" sz="1300" dirty="0"/>
              <a:t>. </a:t>
            </a:r>
            <a:r>
              <a:rPr lang="et-EE" altLang="et-EE" sz="1300" dirty="0" err="1"/>
              <a:t>Mean</a:t>
            </a:r>
            <a:r>
              <a:rPr lang="et-EE" altLang="et-EE" sz="1300" dirty="0"/>
              <a:t> number of </a:t>
            </a:r>
            <a:r>
              <a:rPr lang="et-EE" altLang="et-EE" sz="1300" dirty="0" err="1"/>
              <a:t>of</a:t>
            </a:r>
            <a:r>
              <a:rPr lang="et-EE" altLang="et-EE" sz="1300" dirty="0"/>
              <a:t> </a:t>
            </a:r>
            <a:r>
              <a:rPr lang="et-EE" altLang="et-EE" sz="1300" dirty="0" err="1"/>
              <a:t>overwintered</a:t>
            </a:r>
            <a:r>
              <a:rPr lang="et-EE" altLang="et-EE" sz="1300" dirty="0"/>
              <a:t> </a:t>
            </a:r>
            <a:r>
              <a:rPr lang="et-EE" altLang="et-EE" sz="1300" dirty="0" err="1"/>
              <a:t>carabids</a:t>
            </a:r>
            <a:r>
              <a:rPr lang="et-EE" altLang="et-EE" sz="1300" dirty="0"/>
              <a:t> </a:t>
            </a:r>
            <a:r>
              <a:rPr lang="et-EE" altLang="et-EE" sz="1300" dirty="0" err="1"/>
              <a:t>per</a:t>
            </a:r>
            <a:r>
              <a:rPr lang="et-EE" altLang="et-EE" sz="1300" dirty="0"/>
              <a:t> </a:t>
            </a:r>
            <a:r>
              <a:rPr lang="et-EE" altLang="et-EE" sz="1300" dirty="0" err="1"/>
              <a:t>square</a:t>
            </a:r>
            <a:r>
              <a:rPr lang="et-EE" altLang="et-EE" sz="1300" dirty="0"/>
              <a:t> </a:t>
            </a:r>
            <a:r>
              <a:rPr lang="et-EE" altLang="et-EE" sz="1300" dirty="0" err="1"/>
              <a:t>meter</a:t>
            </a:r>
            <a:r>
              <a:rPr lang="et-EE" altLang="et-EE" sz="1300" dirty="0"/>
              <a:t> – </a:t>
            </a:r>
            <a:r>
              <a:rPr lang="et-EE" sz="1300" dirty="0" err="1"/>
              <a:t>herbaceous</a:t>
            </a:r>
            <a:r>
              <a:rPr lang="et-EE" sz="1300" dirty="0"/>
              <a:t> </a:t>
            </a:r>
            <a:r>
              <a:rPr lang="et-EE" sz="1300" dirty="0" err="1"/>
              <a:t>areal</a:t>
            </a:r>
            <a:r>
              <a:rPr lang="fi-FI" sz="1300" dirty="0"/>
              <a:t> </a:t>
            </a:r>
            <a:r>
              <a:rPr lang="et-EE" sz="1300" dirty="0"/>
              <a:t>52;</a:t>
            </a:r>
            <a:r>
              <a:rPr lang="fi-FI" sz="1300" dirty="0"/>
              <a:t> </a:t>
            </a:r>
            <a:r>
              <a:rPr lang="et-EE" sz="1300" dirty="0" err="1"/>
              <a:t>wood</a:t>
            </a:r>
            <a:r>
              <a:rPr lang="fi-FI" sz="1300" dirty="0"/>
              <a:t> </a:t>
            </a:r>
            <a:r>
              <a:rPr lang="et-EE" sz="1300" dirty="0"/>
              <a:t>35; </a:t>
            </a:r>
            <a:r>
              <a:rPr lang="et-EE" sz="1300" dirty="0" err="1"/>
              <a:t>fallow</a:t>
            </a:r>
            <a:r>
              <a:rPr lang="fi-FI" sz="1300" dirty="0"/>
              <a:t> </a:t>
            </a:r>
            <a:r>
              <a:rPr lang="et-EE" sz="1300" dirty="0"/>
              <a:t>76;</a:t>
            </a:r>
            <a:r>
              <a:rPr lang="fi-FI" sz="1300" dirty="0"/>
              <a:t> </a:t>
            </a:r>
            <a:r>
              <a:rPr lang="et-EE" sz="1300" dirty="0" err="1"/>
              <a:t>herbaceous</a:t>
            </a:r>
            <a:r>
              <a:rPr lang="et-EE" sz="1300" dirty="0"/>
              <a:t> </a:t>
            </a:r>
            <a:r>
              <a:rPr lang="et-EE" sz="1300" dirty="0" err="1"/>
              <a:t>linear</a:t>
            </a:r>
            <a:r>
              <a:rPr lang="fi-FI" sz="1300" dirty="0"/>
              <a:t> </a:t>
            </a:r>
            <a:r>
              <a:rPr lang="et-EE" sz="1300" dirty="0"/>
              <a:t>147 and </a:t>
            </a:r>
            <a:r>
              <a:rPr lang="et-EE" sz="1300" dirty="0" err="1"/>
              <a:t>woody</a:t>
            </a:r>
            <a:r>
              <a:rPr lang="et-EE" sz="1300" dirty="0"/>
              <a:t> </a:t>
            </a:r>
            <a:r>
              <a:rPr lang="et-EE" sz="1300" dirty="0" err="1"/>
              <a:t>linear</a:t>
            </a:r>
            <a:r>
              <a:rPr lang="fi-FI" sz="1300" dirty="0"/>
              <a:t> </a:t>
            </a:r>
            <a:r>
              <a:rPr lang="et-EE" sz="1300" dirty="0"/>
              <a:t>96.</a:t>
            </a:r>
          </a:p>
          <a:p>
            <a:pPr defTabSz="913846">
              <a:defRPr/>
            </a:pPr>
            <a:r>
              <a:rPr lang="et-EE" sz="1300" dirty="0" err="1"/>
              <a:t>Therefore</a:t>
            </a:r>
            <a:r>
              <a:rPr lang="et-EE" sz="1300" dirty="0"/>
              <a:t>, </a:t>
            </a:r>
            <a:r>
              <a:rPr lang="et-EE" sz="1300" dirty="0" err="1"/>
              <a:t>field</a:t>
            </a:r>
            <a:r>
              <a:rPr lang="et-EE" sz="1300" dirty="0"/>
              <a:t> </a:t>
            </a:r>
            <a:r>
              <a:rPr lang="et-EE" sz="1300" dirty="0" err="1"/>
              <a:t>edges</a:t>
            </a:r>
            <a:r>
              <a:rPr lang="et-EE" sz="1300" dirty="0"/>
              <a:t> are </a:t>
            </a:r>
            <a:r>
              <a:rPr lang="et-EE" sz="1300" dirty="0" err="1"/>
              <a:t>important</a:t>
            </a:r>
            <a:r>
              <a:rPr lang="et-EE" sz="1300" dirty="0"/>
              <a:t> </a:t>
            </a:r>
            <a:r>
              <a:rPr lang="et-EE" sz="1300" dirty="0" err="1"/>
              <a:t>overwintering</a:t>
            </a:r>
            <a:r>
              <a:rPr lang="et-EE" sz="1300" dirty="0"/>
              <a:t> </a:t>
            </a:r>
            <a:r>
              <a:rPr lang="et-EE" sz="1300" dirty="0" err="1"/>
              <a:t>sites</a:t>
            </a:r>
            <a:r>
              <a:rPr lang="et-EE" sz="1300" dirty="0"/>
              <a:t> </a:t>
            </a:r>
            <a:r>
              <a:rPr lang="et-EE" sz="1300" dirty="0" err="1"/>
              <a:t>for</a:t>
            </a:r>
            <a:r>
              <a:rPr lang="et-EE" sz="1300" dirty="0"/>
              <a:t> </a:t>
            </a:r>
            <a:r>
              <a:rPr lang="et-EE" sz="1300" dirty="0" err="1"/>
              <a:t>beneficial</a:t>
            </a:r>
            <a:r>
              <a:rPr lang="et-EE" sz="1300" dirty="0"/>
              <a:t> </a:t>
            </a:r>
            <a:r>
              <a:rPr lang="et-EE" sz="1300" dirty="0" err="1"/>
              <a:t>predatory</a:t>
            </a:r>
            <a:r>
              <a:rPr lang="et-EE" sz="1300" dirty="0"/>
              <a:t> </a:t>
            </a:r>
            <a:r>
              <a:rPr lang="et-EE" sz="1300" dirty="0" err="1"/>
              <a:t>arthropods</a:t>
            </a:r>
            <a:r>
              <a:rPr lang="et-EE" sz="1300" dirty="0"/>
              <a:t>. </a:t>
            </a:r>
            <a:r>
              <a:rPr lang="en-GB" altLang="et-EE" sz="1300" dirty="0"/>
              <a:t>Several surveys prove that the field margin with the width of at least three meters covered with multiple species of plants providing sufficient shelter and hibernation for the natural enemies of pests can fulfil the tasks of plant protection</a:t>
            </a:r>
            <a:r>
              <a:rPr lang="en-GB" altLang="et-EE" sz="1200"/>
              <a:t>. </a:t>
            </a:r>
            <a:endParaRPr lang="et-EE" altLang="et-EE" sz="1800" dirty="0"/>
          </a:p>
        </p:txBody>
      </p:sp>
    </p:spTree>
    <p:extLst>
      <p:ext uri="{BB962C8B-B14F-4D97-AF65-F5344CB8AC3E}">
        <p14:creationId xmlns:p14="http://schemas.microsoft.com/office/powerpoint/2010/main" val="56545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08712" indent="-37451789">
              <a:spcBef>
                <a:spcPct val="30000"/>
              </a:spcBef>
              <a:defRPr sz="1200">
                <a:solidFill>
                  <a:schemeClr val="tx1"/>
                </a:solidFill>
                <a:latin typeface="Arial" panose="020B0604020202020204" pitchFamily="34" charset="0"/>
                <a:ea typeface="MS PGothic" panose="020B0600070205080204" pitchFamily="34" charset="-128"/>
              </a:defRPr>
            </a:lvl2pPr>
            <a:lvl3pPr marL="1142307" indent="-228461">
              <a:spcBef>
                <a:spcPct val="30000"/>
              </a:spcBef>
              <a:defRPr sz="1200">
                <a:solidFill>
                  <a:schemeClr val="tx1"/>
                </a:solidFill>
                <a:latin typeface="Arial" panose="020B0604020202020204" pitchFamily="34" charset="0"/>
                <a:ea typeface="MS PGothic" panose="020B0600070205080204" pitchFamily="34" charset="-128"/>
              </a:defRPr>
            </a:lvl3pPr>
            <a:lvl4pPr marL="1599229" indent="-228461">
              <a:spcBef>
                <a:spcPct val="30000"/>
              </a:spcBef>
              <a:defRPr sz="1200">
                <a:solidFill>
                  <a:schemeClr val="tx1"/>
                </a:solidFill>
                <a:latin typeface="Arial" panose="020B0604020202020204" pitchFamily="34" charset="0"/>
                <a:ea typeface="MS PGothic" panose="020B0600070205080204" pitchFamily="34" charset="-128"/>
              </a:defRPr>
            </a:lvl4pPr>
            <a:lvl5pPr marL="2056152" indent="-228461">
              <a:spcBef>
                <a:spcPct val="30000"/>
              </a:spcBef>
              <a:defRPr sz="1200">
                <a:solidFill>
                  <a:schemeClr val="tx1"/>
                </a:solidFill>
                <a:latin typeface="Arial" panose="020B0604020202020204" pitchFamily="34" charset="0"/>
                <a:ea typeface="MS PGothic" panose="020B0600070205080204" pitchFamily="34" charset="-128"/>
              </a:defRPr>
            </a:lvl5pPr>
            <a:lvl6pPr marL="2513074"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9997"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6920"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3842"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D5CD9F-4775-4EC7-9E14-B55F7664DDF5}" type="slidenum">
              <a:rPr lang="en-US" altLang="et-EE" sz="1300"/>
              <a:pPr>
                <a:spcBef>
                  <a:spcPct val="0"/>
                </a:spcBef>
              </a:pPr>
              <a:t>17</a:t>
            </a:fld>
            <a:endParaRPr lang="en-US" altLang="et-EE" sz="1300"/>
          </a:p>
        </p:txBody>
      </p:sp>
      <p:sp>
        <p:nvSpPr>
          <p:cNvPr id="35843" name="Rectangle 2"/>
          <p:cNvSpPr>
            <a:spLocks noGrp="1" noRot="1" noChangeAspect="1" noChangeArrowheads="1" noTextEdit="1"/>
          </p:cNvSpPr>
          <p:nvPr>
            <p:ph type="sldImg"/>
          </p:nvPr>
        </p:nvSpPr>
        <p:spPr>
          <a:xfrm>
            <a:off x="139700" y="768350"/>
            <a:ext cx="6818313" cy="3836988"/>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altLang="et-EE" sz="1800" dirty="0"/>
          </a:p>
        </p:txBody>
      </p:sp>
    </p:spTree>
    <p:extLst>
      <p:ext uri="{BB962C8B-B14F-4D97-AF65-F5344CB8AC3E}">
        <p14:creationId xmlns:p14="http://schemas.microsoft.com/office/powerpoint/2010/main" val="3954793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08712" indent="-37451789">
              <a:spcBef>
                <a:spcPct val="30000"/>
              </a:spcBef>
              <a:defRPr sz="1200">
                <a:solidFill>
                  <a:schemeClr val="tx1"/>
                </a:solidFill>
                <a:latin typeface="Arial" panose="020B0604020202020204" pitchFamily="34" charset="0"/>
                <a:ea typeface="MS PGothic" panose="020B0600070205080204" pitchFamily="34" charset="-128"/>
              </a:defRPr>
            </a:lvl2pPr>
            <a:lvl3pPr marL="1142307" indent="-228461">
              <a:spcBef>
                <a:spcPct val="30000"/>
              </a:spcBef>
              <a:defRPr sz="1200">
                <a:solidFill>
                  <a:schemeClr val="tx1"/>
                </a:solidFill>
                <a:latin typeface="Arial" panose="020B0604020202020204" pitchFamily="34" charset="0"/>
                <a:ea typeface="MS PGothic" panose="020B0600070205080204" pitchFamily="34" charset="-128"/>
              </a:defRPr>
            </a:lvl3pPr>
            <a:lvl4pPr marL="1599229" indent="-228461">
              <a:spcBef>
                <a:spcPct val="30000"/>
              </a:spcBef>
              <a:defRPr sz="1200">
                <a:solidFill>
                  <a:schemeClr val="tx1"/>
                </a:solidFill>
                <a:latin typeface="Arial" panose="020B0604020202020204" pitchFamily="34" charset="0"/>
                <a:ea typeface="MS PGothic" panose="020B0600070205080204" pitchFamily="34" charset="-128"/>
              </a:defRPr>
            </a:lvl4pPr>
            <a:lvl5pPr marL="2056152" indent="-228461">
              <a:spcBef>
                <a:spcPct val="30000"/>
              </a:spcBef>
              <a:defRPr sz="1200">
                <a:solidFill>
                  <a:schemeClr val="tx1"/>
                </a:solidFill>
                <a:latin typeface="Arial" panose="020B0604020202020204" pitchFamily="34" charset="0"/>
                <a:ea typeface="MS PGothic" panose="020B0600070205080204" pitchFamily="34" charset="-128"/>
              </a:defRPr>
            </a:lvl5pPr>
            <a:lvl6pPr marL="2513074"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9997"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6920"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3842"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D5CD9F-4775-4EC7-9E14-B55F7664DDF5}" type="slidenum">
              <a:rPr lang="en-US" altLang="et-EE" sz="1300"/>
              <a:pPr>
                <a:spcBef>
                  <a:spcPct val="0"/>
                </a:spcBef>
              </a:pPr>
              <a:t>18</a:t>
            </a:fld>
            <a:endParaRPr lang="en-US" altLang="et-EE" sz="1300"/>
          </a:p>
        </p:txBody>
      </p:sp>
      <p:sp>
        <p:nvSpPr>
          <p:cNvPr id="35843" name="Rectangle 2"/>
          <p:cNvSpPr>
            <a:spLocks noGrp="1" noRot="1" noChangeAspect="1" noChangeArrowheads="1" noTextEdit="1"/>
          </p:cNvSpPr>
          <p:nvPr>
            <p:ph type="sldImg"/>
          </p:nvPr>
        </p:nvSpPr>
        <p:spPr>
          <a:xfrm>
            <a:off x="139700" y="768350"/>
            <a:ext cx="6818313" cy="3836988"/>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altLang="et-EE" sz="1800" dirty="0"/>
          </a:p>
        </p:txBody>
      </p:sp>
    </p:spTree>
    <p:extLst>
      <p:ext uri="{BB962C8B-B14F-4D97-AF65-F5344CB8AC3E}">
        <p14:creationId xmlns:p14="http://schemas.microsoft.com/office/powerpoint/2010/main" val="402353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08712" indent="-37451789">
              <a:spcBef>
                <a:spcPct val="30000"/>
              </a:spcBef>
              <a:defRPr sz="1200">
                <a:solidFill>
                  <a:schemeClr val="tx1"/>
                </a:solidFill>
                <a:latin typeface="Arial" panose="020B0604020202020204" pitchFamily="34" charset="0"/>
                <a:ea typeface="MS PGothic" panose="020B0600070205080204" pitchFamily="34" charset="-128"/>
              </a:defRPr>
            </a:lvl2pPr>
            <a:lvl3pPr marL="1142307" indent="-228461">
              <a:spcBef>
                <a:spcPct val="30000"/>
              </a:spcBef>
              <a:defRPr sz="1200">
                <a:solidFill>
                  <a:schemeClr val="tx1"/>
                </a:solidFill>
                <a:latin typeface="Arial" panose="020B0604020202020204" pitchFamily="34" charset="0"/>
                <a:ea typeface="MS PGothic" panose="020B0600070205080204" pitchFamily="34" charset="-128"/>
              </a:defRPr>
            </a:lvl3pPr>
            <a:lvl4pPr marL="1599229" indent="-228461">
              <a:spcBef>
                <a:spcPct val="30000"/>
              </a:spcBef>
              <a:defRPr sz="1200">
                <a:solidFill>
                  <a:schemeClr val="tx1"/>
                </a:solidFill>
                <a:latin typeface="Arial" panose="020B0604020202020204" pitchFamily="34" charset="0"/>
                <a:ea typeface="MS PGothic" panose="020B0600070205080204" pitchFamily="34" charset="-128"/>
              </a:defRPr>
            </a:lvl4pPr>
            <a:lvl5pPr marL="2056152" indent="-228461">
              <a:spcBef>
                <a:spcPct val="30000"/>
              </a:spcBef>
              <a:defRPr sz="1200">
                <a:solidFill>
                  <a:schemeClr val="tx1"/>
                </a:solidFill>
                <a:latin typeface="Arial" panose="020B0604020202020204" pitchFamily="34" charset="0"/>
                <a:ea typeface="MS PGothic" panose="020B0600070205080204" pitchFamily="34" charset="-128"/>
              </a:defRPr>
            </a:lvl5pPr>
            <a:lvl6pPr marL="2513074"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69997"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6920"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3842" indent="-228461"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D5CD9F-4775-4EC7-9E14-B55F7664DDF5}" type="slidenum">
              <a:rPr lang="en-US" altLang="et-EE" sz="1300"/>
              <a:pPr>
                <a:spcBef>
                  <a:spcPct val="0"/>
                </a:spcBef>
              </a:pPr>
              <a:t>19</a:t>
            </a:fld>
            <a:endParaRPr lang="en-US" altLang="et-EE" sz="1300"/>
          </a:p>
        </p:txBody>
      </p:sp>
      <p:sp>
        <p:nvSpPr>
          <p:cNvPr id="35843" name="Rectangle 2"/>
          <p:cNvSpPr>
            <a:spLocks noGrp="1" noRot="1" noChangeAspect="1" noChangeArrowheads="1" noTextEdit="1"/>
          </p:cNvSpPr>
          <p:nvPr>
            <p:ph type="sldImg"/>
          </p:nvPr>
        </p:nvSpPr>
        <p:spPr>
          <a:xfrm>
            <a:off x="139700" y="768350"/>
            <a:ext cx="6818313" cy="3836988"/>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altLang="et-EE" sz="1800" dirty="0"/>
          </a:p>
        </p:txBody>
      </p:sp>
    </p:spTree>
    <p:extLst>
      <p:ext uri="{BB962C8B-B14F-4D97-AF65-F5344CB8AC3E}">
        <p14:creationId xmlns:p14="http://schemas.microsoft.com/office/powerpoint/2010/main" val="1061937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20</a:t>
            </a:fld>
            <a:endParaRPr lang="et-EE" altLang="et-EE"/>
          </a:p>
        </p:txBody>
      </p:sp>
    </p:spTree>
    <p:extLst>
      <p:ext uri="{BB962C8B-B14F-4D97-AF65-F5344CB8AC3E}">
        <p14:creationId xmlns:p14="http://schemas.microsoft.com/office/powerpoint/2010/main" val="2062004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21</a:t>
            </a:fld>
            <a:endParaRPr lang="et-EE" altLang="et-EE"/>
          </a:p>
        </p:txBody>
      </p:sp>
    </p:spTree>
    <p:extLst>
      <p:ext uri="{BB962C8B-B14F-4D97-AF65-F5344CB8AC3E}">
        <p14:creationId xmlns:p14="http://schemas.microsoft.com/office/powerpoint/2010/main" val="78999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fld id="{165DCF27-589C-4717-B859-2FD27A33D481}" type="slidenum">
              <a:rPr lang="et-EE" altLang="et-EE" smtClean="0"/>
              <a:pPr/>
              <a:t>2</a:t>
            </a:fld>
            <a:endParaRPr lang="et-EE" altLang="et-EE"/>
          </a:p>
        </p:txBody>
      </p:sp>
    </p:spTree>
    <p:extLst>
      <p:ext uri="{BB962C8B-B14F-4D97-AF65-F5344CB8AC3E}">
        <p14:creationId xmlns:p14="http://schemas.microsoft.com/office/powerpoint/2010/main" val="3121288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en-GB" sz="1200" b="0" i="0" kern="1200" dirty="0">
                <a:solidFill>
                  <a:srgbClr val="000000"/>
                </a:solidFill>
                <a:effectLst/>
                <a:latin typeface="Times New Roman" panose="02020603050405020304" pitchFamily="18" charset="0"/>
                <a:ea typeface="+mn-ea"/>
                <a:cs typeface="+mn-cs"/>
              </a:rPr>
              <a:t>Here we use data from 35 studies including 868 service-site-year combinations across 529 sites in North American, European and New Zealand agroecosystems to quantitatively assess the effectiveness of two of the most commonly implemented ecological intensification measures, flower strips and hedgerows, in promoting crop pollination, pest control services and crop production</a:t>
            </a:r>
            <a:endParaRPr lang="en-GB" altLang="en-US" dirty="0">
              <a:latin typeface="Arial" panose="020B0604020202020204" pitchFamily="34" charset="0"/>
              <a:ea typeface="msgothic" charset="0"/>
              <a:cs typeface="msgothic" charset="0"/>
            </a:endParaRPr>
          </a:p>
          <a:p>
            <a:endParaRPr lang="en-GB" altLang="en-US" dirty="0">
              <a:latin typeface="Arial" panose="020B0604020202020204" pitchFamily="34" charset="0"/>
              <a:ea typeface="msgothic" charset="0"/>
              <a:cs typeface="msgothic" charset="0"/>
            </a:endParaRPr>
          </a:p>
        </p:txBody>
      </p:sp>
    </p:spTree>
    <p:extLst>
      <p:ext uri="{BB962C8B-B14F-4D97-AF65-F5344CB8AC3E}">
        <p14:creationId xmlns:p14="http://schemas.microsoft.com/office/powerpoint/2010/main" val="1904919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23</a:t>
            </a:fld>
            <a:endParaRPr lang="et-EE" altLang="et-EE"/>
          </a:p>
        </p:txBody>
      </p:sp>
    </p:spTree>
    <p:extLst>
      <p:ext uri="{BB962C8B-B14F-4D97-AF65-F5344CB8AC3E}">
        <p14:creationId xmlns:p14="http://schemas.microsoft.com/office/powerpoint/2010/main" val="11966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 </a:t>
            </a:r>
            <a:r>
              <a:rPr lang="en-GB" dirty="0" err="1"/>
              <a:t>sooviksin</a:t>
            </a:r>
            <a:r>
              <a:rPr lang="en-GB" dirty="0"/>
              <a:t> </a:t>
            </a:r>
            <a:r>
              <a:rPr lang="en-GB" dirty="0" err="1"/>
              <a:t>rõhutada</a:t>
            </a:r>
            <a:r>
              <a:rPr lang="en-GB" dirty="0"/>
              <a:t>, et </a:t>
            </a:r>
            <a:r>
              <a:rPr lang="en-GB" dirty="0" err="1"/>
              <a:t>erinevad</a:t>
            </a:r>
            <a:r>
              <a:rPr lang="en-GB" dirty="0"/>
              <a:t> </a:t>
            </a:r>
            <a:r>
              <a:rPr lang="en-GB" dirty="0" err="1"/>
              <a:t>maastikuelemendid</a:t>
            </a:r>
            <a:r>
              <a:rPr lang="en-GB" dirty="0"/>
              <a:t> </a:t>
            </a:r>
            <a:r>
              <a:rPr lang="en-GB" dirty="0" err="1"/>
              <a:t>toetavad</a:t>
            </a:r>
            <a:r>
              <a:rPr lang="en-GB" dirty="0"/>
              <a:t> </a:t>
            </a:r>
            <a:r>
              <a:rPr lang="en-GB" dirty="0" err="1"/>
              <a:t>erinevaid</a:t>
            </a:r>
            <a:r>
              <a:rPr lang="en-GB" dirty="0"/>
              <a:t> </a:t>
            </a:r>
            <a:r>
              <a:rPr lang="en-GB" dirty="0" err="1"/>
              <a:t>organiseme</a:t>
            </a:r>
            <a:r>
              <a:rPr lang="en-GB" dirty="0"/>
              <a:t> </a:t>
            </a:r>
            <a:r>
              <a:rPr lang="en-GB" dirty="0" err="1"/>
              <a:t>ja</a:t>
            </a:r>
            <a:r>
              <a:rPr lang="en-GB" dirty="0"/>
              <a:t> </a:t>
            </a:r>
            <a:r>
              <a:rPr lang="en-GB" dirty="0" err="1"/>
              <a:t>neil</a:t>
            </a:r>
            <a:r>
              <a:rPr lang="en-GB" dirty="0"/>
              <a:t> on ka </a:t>
            </a:r>
            <a:r>
              <a:rPr lang="en-GB" dirty="0" err="1"/>
              <a:t>erinev</a:t>
            </a:r>
            <a:r>
              <a:rPr lang="en-GB" dirty="0"/>
              <a:t> </a:t>
            </a:r>
            <a:r>
              <a:rPr lang="en-GB" dirty="0" err="1"/>
              <a:t>funktsioon</a:t>
            </a:r>
            <a:r>
              <a:rPr lang="en-GB" dirty="0"/>
              <a:t>. </a:t>
            </a:r>
            <a:r>
              <a:rPr lang="en-GB" dirty="0" err="1"/>
              <a:t>Seega</a:t>
            </a:r>
            <a:r>
              <a:rPr lang="en-GB" dirty="0"/>
              <a:t> </a:t>
            </a:r>
            <a:r>
              <a:rPr lang="en-GB" dirty="0" err="1"/>
              <a:t>peab</a:t>
            </a:r>
            <a:r>
              <a:rPr lang="en-GB" dirty="0"/>
              <a:t> </a:t>
            </a:r>
            <a:r>
              <a:rPr lang="en-GB" dirty="0" err="1"/>
              <a:t>põllumajandusmaastik</a:t>
            </a:r>
            <a:r>
              <a:rPr lang="en-GB" dirty="0"/>
              <a:t> </a:t>
            </a:r>
            <a:r>
              <a:rPr lang="en-GB" dirty="0" err="1"/>
              <a:t>sisaldama</a:t>
            </a:r>
            <a:r>
              <a:rPr lang="en-GB" dirty="0"/>
              <a:t> </a:t>
            </a:r>
            <a:r>
              <a:rPr lang="en-GB" dirty="0" err="1"/>
              <a:t>paljusid</a:t>
            </a:r>
            <a:r>
              <a:rPr lang="en-GB" dirty="0"/>
              <a:t> </a:t>
            </a:r>
            <a:r>
              <a:rPr lang="en-GB" dirty="0" err="1"/>
              <a:t>erinevaid</a:t>
            </a:r>
            <a:r>
              <a:rPr lang="en-GB" dirty="0"/>
              <a:t> </a:t>
            </a:r>
            <a:r>
              <a:rPr lang="en-GB" dirty="0" err="1"/>
              <a:t>maastikuelemente</a:t>
            </a:r>
            <a:r>
              <a:rPr lang="en-GB" dirty="0"/>
              <a:t>. </a:t>
            </a:r>
            <a:r>
              <a:rPr lang="en-GB" dirty="0" err="1"/>
              <a:t>Lisaks</a:t>
            </a:r>
            <a:r>
              <a:rPr lang="en-GB" dirty="0"/>
              <a:t> </a:t>
            </a:r>
            <a:r>
              <a:rPr lang="en-GB" dirty="0" err="1"/>
              <a:t>lihtsasti</a:t>
            </a:r>
            <a:r>
              <a:rPr lang="en-GB" dirty="0"/>
              <a:t> </a:t>
            </a:r>
            <a:r>
              <a:rPr lang="en-GB" dirty="0" err="1"/>
              <a:t>rajatavatele</a:t>
            </a:r>
            <a:r>
              <a:rPr lang="en-GB" dirty="0"/>
              <a:t> </a:t>
            </a:r>
            <a:r>
              <a:rPr lang="en-GB" dirty="0" err="1"/>
              <a:t>ja</a:t>
            </a:r>
            <a:r>
              <a:rPr lang="en-GB" dirty="0"/>
              <a:t> </a:t>
            </a:r>
            <a:r>
              <a:rPr lang="en-GB" dirty="0" err="1"/>
              <a:t>kergesti</a:t>
            </a:r>
            <a:r>
              <a:rPr lang="en-GB" dirty="0"/>
              <a:t> </a:t>
            </a:r>
            <a:r>
              <a:rPr lang="en-GB" dirty="0" err="1"/>
              <a:t>hooldatavatele</a:t>
            </a:r>
            <a:r>
              <a:rPr lang="en-GB" dirty="0"/>
              <a:t> </a:t>
            </a:r>
            <a:r>
              <a:rPr lang="en-GB" dirty="0" err="1"/>
              <a:t>rohumaaribadele</a:t>
            </a:r>
            <a:r>
              <a:rPr lang="en-GB" dirty="0"/>
              <a:t> peaks </a:t>
            </a:r>
            <a:r>
              <a:rPr lang="en-GB" dirty="0" err="1"/>
              <a:t>säilitama</a:t>
            </a:r>
            <a:r>
              <a:rPr lang="en-GB" dirty="0"/>
              <a:t> </a:t>
            </a:r>
            <a:r>
              <a:rPr lang="en-GB" dirty="0" err="1"/>
              <a:t>ja</a:t>
            </a:r>
            <a:r>
              <a:rPr lang="en-GB" dirty="0"/>
              <a:t> </a:t>
            </a:r>
            <a:r>
              <a:rPr lang="en-GB" dirty="0" err="1"/>
              <a:t>rajama</a:t>
            </a:r>
            <a:r>
              <a:rPr lang="en-GB" dirty="0"/>
              <a:t> </a:t>
            </a:r>
            <a:r>
              <a:rPr lang="en-GB" dirty="0" err="1"/>
              <a:t>puiskoridore</a:t>
            </a:r>
            <a:r>
              <a:rPr lang="en-GB" dirty="0"/>
              <a:t>, </a:t>
            </a:r>
            <a:r>
              <a:rPr lang="en-GB" dirty="0" err="1"/>
              <a:t>hekke</a:t>
            </a:r>
            <a:r>
              <a:rPr lang="en-GB" dirty="0"/>
              <a:t>, </a:t>
            </a:r>
            <a:r>
              <a:rPr lang="en-GB" dirty="0" err="1"/>
              <a:t>põllusaari</a:t>
            </a:r>
            <a:r>
              <a:rPr lang="en-GB" dirty="0"/>
              <a:t>, </a:t>
            </a:r>
            <a:r>
              <a:rPr lang="en-GB" dirty="0" err="1"/>
              <a:t>üksikuid</a:t>
            </a:r>
            <a:r>
              <a:rPr lang="en-GB" dirty="0"/>
              <a:t> </a:t>
            </a:r>
            <a:r>
              <a:rPr lang="en-GB" dirty="0" err="1"/>
              <a:t>puid</a:t>
            </a:r>
            <a:r>
              <a:rPr lang="en-GB" dirty="0"/>
              <a:t>, </a:t>
            </a:r>
            <a:r>
              <a:rPr lang="en-GB" dirty="0" err="1"/>
              <a:t>kraavipervi</a:t>
            </a:r>
            <a:r>
              <a:rPr lang="en-GB" dirty="0"/>
              <a:t> </a:t>
            </a:r>
            <a:r>
              <a:rPr lang="en-GB" dirty="0" err="1"/>
              <a:t>jne</a:t>
            </a:r>
            <a:r>
              <a:rPr lang="en-GB" dirty="0"/>
              <a:t>. </a:t>
            </a:r>
            <a:r>
              <a:rPr lang="en-GB" dirty="0" err="1"/>
              <a:t>Sest</a:t>
            </a:r>
            <a:r>
              <a:rPr lang="en-GB" dirty="0"/>
              <a:t> ka </a:t>
            </a:r>
            <a:r>
              <a:rPr lang="en-GB" dirty="0" err="1"/>
              <a:t>tugeva</a:t>
            </a:r>
            <a:r>
              <a:rPr lang="en-GB" dirty="0"/>
              <a:t> </a:t>
            </a:r>
            <a:r>
              <a:rPr lang="en-GB" dirty="0" err="1"/>
              <a:t>inimmõjuga</a:t>
            </a:r>
            <a:r>
              <a:rPr lang="en-GB" dirty="0"/>
              <a:t> </a:t>
            </a:r>
            <a:r>
              <a:rPr lang="en-GB" dirty="0" err="1"/>
              <a:t>kooslustes</a:t>
            </a:r>
            <a:r>
              <a:rPr lang="en-GB" dirty="0"/>
              <a:t>, </a:t>
            </a:r>
            <a:r>
              <a:rPr lang="en-GB" dirty="0" err="1"/>
              <a:t>ja</a:t>
            </a:r>
            <a:r>
              <a:rPr lang="en-GB" dirty="0"/>
              <a:t> </a:t>
            </a:r>
            <a:r>
              <a:rPr lang="en-GB" dirty="0" err="1"/>
              <a:t>seda</a:t>
            </a:r>
            <a:r>
              <a:rPr lang="en-GB" dirty="0"/>
              <a:t> need </a:t>
            </a:r>
            <a:r>
              <a:rPr lang="en-GB" dirty="0" err="1"/>
              <a:t>maastikuelemendid</a:t>
            </a:r>
            <a:r>
              <a:rPr lang="en-GB" dirty="0"/>
              <a:t> on, on seal </a:t>
            </a:r>
            <a:r>
              <a:rPr lang="en-GB" dirty="0" err="1"/>
              <a:t>elurikku</a:t>
            </a:r>
            <a:r>
              <a:rPr lang="en-GB" dirty="0"/>
              <a:t> </a:t>
            </a:r>
            <a:r>
              <a:rPr lang="en-GB" dirty="0" err="1"/>
              <a:t>kordades</a:t>
            </a:r>
            <a:r>
              <a:rPr lang="en-GB" dirty="0"/>
              <a:t> </a:t>
            </a:r>
            <a:r>
              <a:rPr lang="en-GB" dirty="0" err="1"/>
              <a:t>suurem</a:t>
            </a:r>
            <a:r>
              <a:rPr lang="en-GB" dirty="0"/>
              <a:t> </a:t>
            </a:r>
            <a:r>
              <a:rPr lang="en-GB" dirty="0" err="1"/>
              <a:t>võrreldes</a:t>
            </a:r>
            <a:r>
              <a:rPr lang="en-GB" dirty="0"/>
              <a:t> </a:t>
            </a:r>
            <a:r>
              <a:rPr lang="en-GB" dirty="0" err="1"/>
              <a:t>põlluga</a:t>
            </a:r>
            <a:r>
              <a:rPr lang="en-GB" dirty="0"/>
              <a:t>. </a:t>
            </a:r>
          </a:p>
          <a:p>
            <a:r>
              <a:rPr lang="en-GB" dirty="0" err="1"/>
              <a:t>Lisaks</a:t>
            </a:r>
            <a:r>
              <a:rPr lang="en-GB" dirty="0"/>
              <a:t> </a:t>
            </a:r>
            <a:r>
              <a:rPr lang="en-GB" dirty="0" err="1"/>
              <a:t>tolmeldamise</a:t>
            </a:r>
            <a:r>
              <a:rPr lang="en-GB" dirty="0"/>
              <a:t> </a:t>
            </a:r>
            <a:r>
              <a:rPr lang="en-GB" dirty="0" err="1"/>
              <a:t>ja</a:t>
            </a:r>
            <a:r>
              <a:rPr lang="en-GB" dirty="0"/>
              <a:t> </a:t>
            </a:r>
            <a:r>
              <a:rPr lang="en-GB" dirty="0" err="1"/>
              <a:t>kahjuritõrje</a:t>
            </a:r>
            <a:r>
              <a:rPr lang="en-GB" dirty="0"/>
              <a:t> </a:t>
            </a:r>
            <a:r>
              <a:rPr lang="en-GB" dirty="0" err="1"/>
              <a:t>hüvele</a:t>
            </a:r>
            <a:r>
              <a:rPr lang="en-GB" dirty="0"/>
              <a:t>, </a:t>
            </a:r>
            <a:r>
              <a:rPr lang="en-GB" dirty="0" err="1"/>
              <a:t>mida</a:t>
            </a:r>
            <a:r>
              <a:rPr lang="en-GB" dirty="0"/>
              <a:t> </a:t>
            </a:r>
            <a:r>
              <a:rPr lang="en-GB" dirty="0" err="1"/>
              <a:t>maastikuelemendid</a:t>
            </a:r>
            <a:r>
              <a:rPr lang="en-GB" dirty="0"/>
              <a:t> </a:t>
            </a:r>
            <a:r>
              <a:rPr lang="en-GB" dirty="0" err="1"/>
              <a:t>tootjatele</a:t>
            </a:r>
            <a:r>
              <a:rPr lang="en-GB" dirty="0"/>
              <a:t> </a:t>
            </a:r>
            <a:r>
              <a:rPr lang="en-GB" dirty="0" err="1"/>
              <a:t>pakuvad</a:t>
            </a:r>
            <a:r>
              <a:rPr lang="en-GB" dirty="0"/>
              <a:t>, </a:t>
            </a:r>
            <a:r>
              <a:rPr lang="en-GB" dirty="0" err="1"/>
              <a:t>pakuvad</a:t>
            </a:r>
            <a:r>
              <a:rPr lang="en-GB" dirty="0"/>
              <a:t> </a:t>
            </a:r>
            <a:r>
              <a:rPr lang="en-GB" dirty="0" err="1"/>
              <a:t>puudega</a:t>
            </a:r>
            <a:r>
              <a:rPr lang="en-GB" dirty="0"/>
              <a:t> </a:t>
            </a:r>
            <a:r>
              <a:rPr lang="en-GB" dirty="0" err="1"/>
              <a:t>maastikuelemendid</a:t>
            </a:r>
            <a:r>
              <a:rPr lang="en-GB" dirty="0"/>
              <a:t> </a:t>
            </a:r>
            <a:r>
              <a:rPr lang="en-GB" dirty="0" err="1"/>
              <a:t>varju</a:t>
            </a:r>
            <a:r>
              <a:rPr lang="en-GB" dirty="0"/>
              <a:t> ka </a:t>
            </a:r>
            <a:r>
              <a:rPr lang="en-GB" dirty="0" err="1"/>
              <a:t>kariloomadele</a:t>
            </a:r>
            <a:r>
              <a:rPr lang="en-GB" dirty="0"/>
              <a:t>, </a:t>
            </a:r>
            <a:r>
              <a:rPr lang="en-GB" dirty="0" err="1"/>
              <a:t>pesa</a:t>
            </a:r>
            <a:r>
              <a:rPr lang="en-GB" dirty="0"/>
              <a:t> </a:t>
            </a:r>
            <a:r>
              <a:rPr lang="en-GB" dirty="0" err="1"/>
              <a:t>ja</a:t>
            </a:r>
            <a:r>
              <a:rPr lang="en-GB" dirty="0"/>
              <a:t> </a:t>
            </a:r>
            <a:r>
              <a:rPr lang="en-GB" dirty="0" err="1"/>
              <a:t>toitu</a:t>
            </a:r>
            <a:r>
              <a:rPr lang="en-GB" dirty="0"/>
              <a:t> </a:t>
            </a:r>
            <a:r>
              <a:rPr lang="en-GB" dirty="0" err="1"/>
              <a:t>põllumajandusmaastikuga</a:t>
            </a:r>
            <a:r>
              <a:rPr lang="en-GB" dirty="0"/>
              <a:t> </a:t>
            </a:r>
            <a:r>
              <a:rPr lang="en-GB" dirty="0" err="1"/>
              <a:t>seotud</a:t>
            </a:r>
            <a:r>
              <a:rPr lang="en-GB" dirty="0"/>
              <a:t> </a:t>
            </a:r>
            <a:r>
              <a:rPr lang="en-GB" dirty="0" err="1"/>
              <a:t>lindudele</a:t>
            </a:r>
            <a:r>
              <a:rPr lang="en-GB" dirty="0"/>
              <a:t>, </a:t>
            </a:r>
            <a:r>
              <a:rPr lang="en-GB" dirty="0" err="1"/>
              <a:t>toimivad</a:t>
            </a:r>
            <a:r>
              <a:rPr lang="en-GB" dirty="0"/>
              <a:t> </a:t>
            </a:r>
            <a:r>
              <a:rPr lang="en-GB" dirty="0" err="1"/>
              <a:t>tuulebarjäärina</a:t>
            </a:r>
            <a:r>
              <a:rPr lang="en-GB" dirty="0"/>
              <a:t> </a:t>
            </a:r>
            <a:r>
              <a:rPr lang="en-GB" dirty="0" err="1"/>
              <a:t>ja</a:t>
            </a:r>
            <a:r>
              <a:rPr lang="en-GB" dirty="0"/>
              <a:t> </a:t>
            </a:r>
            <a:r>
              <a:rPr lang="en-GB" dirty="0" err="1"/>
              <a:t>tuule</a:t>
            </a:r>
            <a:r>
              <a:rPr lang="en-GB" dirty="0"/>
              <a:t>- </a:t>
            </a:r>
            <a:r>
              <a:rPr lang="en-GB" dirty="0" err="1"/>
              <a:t>ja</a:t>
            </a:r>
            <a:r>
              <a:rPr lang="en-GB" dirty="0"/>
              <a:t> vee-</a:t>
            </a:r>
            <a:r>
              <a:rPr lang="en-GB" dirty="0" err="1"/>
              <a:t>erosiooni</a:t>
            </a:r>
            <a:r>
              <a:rPr lang="en-GB" dirty="0"/>
              <a:t> </a:t>
            </a:r>
            <a:r>
              <a:rPr lang="en-GB" dirty="0" err="1"/>
              <a:t>vähendajana</a:t>
            </a:r>
            <a:r>
              <a:rPr lang="en-GB" dirty="0"/>
              <a:t>, </a:t>
            </a:r>
            <a:r>
              <a:rPr lang="en-GB" dirty="0" err="1"/>
              <a:t>süsiniku</a:t>
            </a:r>
            <a:r>
              <a:rPr lang="en-GB" dirty="0"/>
              <a:t> </a:t>
            </a:r>
            <a:r>
              <a:rPr lang="en-GB" dirty="0" err="1"/>
              <a:t>sidujana</a:t>
            </a:r>
            <a:r>
              <a:rPr lang="en-GB" dirty="0"/>
              <a:t> </a:t>
            </a:r>
            <a:r>
              <a:rPr lang="en-GB" dirty="0" err="1"/>
              <a:t>jne</a:t>
            </a:r>
            <a:r>
              <a:rPr lang="en-GB" dirty="0"/>
              <a:t>. </a:t>
            </a:r>
            <a:r>
              <a:rPr lang="en-GB" dirty="0" err="1"/>
              <a:t>Lisaks</a:t>
            </a:r>
            <a:r>
              <a:rPr lang="en-GB" dirty="0"/>
              <a:t> </a:t>
            </a:r>
            <a:r>
              <a:rPr lang="en-GB" dirty="0" err="1"/>
              <a:t>saab</a:t>
            </a:r>
            <a:r>
              <a:rPr lang="en-GB" dirty="0"/>
              <a:t> </a:t>
            </a:r>
            <a:r>
              <a:rPr lang="en-GB" dirty="0" err="1"/>
              <a:t>piisavalt</a:t>
            </a:r>
            <a:r>
              <a:rPr lang="en-GB" dirty="0"/>
              <a:t> </a:t>
            </a:r>
            <a:r>
              <a:rPr lang="en-GB" dirty="0" err="1"/>
              <a:t>laial</a:t>
            </a:r>
            <a:r>
              <a:rPr lang="en-GB" dirty="0"/>
              <a:t> </a:t>
            </a:r>
            <a:r>
              <a:rPr lang="en-GB" dirty="0" err="1"/>
              <a:t>ja</a:t>
            </a:r>
            <a:r>
              <a:rPr lang="en-GB" dirty="0"/>
              <a:t> </a:t>
            </a:r>
            <a:r>
              <a:rPr lang="en-GB" dirty="0" err="1"/>
              <a:t>suure</a:t>
            </a:r>
            <a:r>
              <a:rPr lang="en-GB" dirty="0"/>
              <a:t> </a:t>
            </a:r>
            <a:r>
              <a:rPr lang="en-GB" dirty="0" err="1"/>
              <a:t>teega</a:t>
            </a:r>
            <a:r>
              <a:rPr lang="en-GB" dirty="0"/>
              <a:t> </a:t>
            </a:r>
            <a:r>
              <a:rPr lang="en-GB" dirty="0" err="1"/>
              <a:t>mittepiirneval</a:t>
            </a:r>
            <a:r>
              <a:rPr lang="en-GB" dirty="0"/>
              <a:t> </a:t>
            </a:r>
            <a:r>
              <a:rPr lang="en-GB" dirty="0" err="1"/>
              <a:t>rohumaaribal</a:t>
            </a:r>
            <a:r>
              <a:rPr lang="en-GB" dirty="0"/>
              <a:t> ka </a:t>
            </a:r>
            <a:r>
              <a:rPr lang="en-GB" dirty="0" err="1"/>
              <a:t>loomi</a:t>
            </a:r>
            <a:r>
              <a:rPr lang="en-GB" dirty="0"/>
              <a:t> </a:t>
            </a:r>
            <a:r>
              <a:rPr lang="en-GB" dirty="0" err="1"/>
              <a:t>karjatada</a:t>
            </a:r>
            <a:r>
              <a:rPr lang="en-GB" dirty="0"/>
              <a:t>.  </a:t>
            </a:r>
          </a:p>
        </p:txBody>
      </p:sp>
      <p:sp>
        <p:nvSpPr>
          <p:cNvPr id="4" name="Slide Number Placeholder 3"/>
          <p:cNvSpPr>
            <a:spLocks noGrp="1"/>
          </p:cNvSpPr>
          <p:nvPr>
            <p:ph type="sldNum"/>
          </p:nvPr>
        </p:nvSpPr>
        <p:spPr/>
        <p:txBody>
          <a:bodyPr/>
          <a:lstStyle/>
          <a:p>
            <a:fld id="{165DCF27-589C-4717-B859-2FD27A33D481}" type="slidenum">
              <a:rPr lang="et-EE" altLang="et-EE" smtClean="0"/>
              <a:pPr/>
              <a:t>24</a:t>
            </a:fld>
            <a:endParaRPr lang="et-EE" altLang="et-EE"/>
          </a:p>
        </p:txBody>
      </p:sp>
    </p:spTree>
    <p:extLst>
      <p:ext uri="{BB962C8B-B14F-4D97-AF65-F5344CB8AC3E}">
        <p14:creationId xmlns:p14="http://schemas.microsoft.com/office/powerpoint/2010/main" val="3770092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200" b="0" i="0" dirty="0">
                <a:solidFill>
                  <a:srgbClr val="4D5156"/>
                </a:solidFill>
                <a:effectLst/>
                <a:latin typeface="arial" panose="020B0604020202020204" pitchFamily="34" charset="0"/>
              </a:rPr>
              <a:t>Antoine de Saint-</a:t>
            </a:r>
            <a:r>
              <a:rPr lang="en-GB" sz="1200" b="0" i="0" dirty="0" err="1">
                <a:solidFill>
                  <a:srgbClr val="4D5156"/>
                </a:solidFill>
                <a:effectLst/>
                <a:latin typeface="arial" panose="020B0604020202020204" pitchFamily="34" charset="0"/>
              </a:rPr>
              <a:t>Exupéry</a:t>
            </a:r>
            <a:endParaRPr lang="en-GB" sz="1200" b="0" i="0" dirty="0">
              <a:solidFill>
                <a:srgbClr val="4D5156"/>
              </a:solidFill>
              <a:effectLst/>
              <a:latin typeface="arial" panose="020B0604020202020204" pitchFamily="34" charset="0"/>
            </a:endParaRPr>
          </a:p>
          <a:p>
            <a:r>
              <a:rPr lang="en-GB" sz="1200" b="0" i="0" dirty="0" err="1">
                <a:solidFill>
                  <a:srgbClr val="4D5156"/>
                </a:solidFill>
                <a:effectLst/>
                <a:latin typeface="arial" panose="020B0604020202020204" pitchFamily="34" charset="0"/>
              </a:rPr>
              <a:t>Kui</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sa</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oled</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kellegi</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taltsutanud</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siis</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sa</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pead</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tema</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eest</a:t>
            </a:r>
            <a:r>
              <a:rPr lang="en-GB" sz="1200" b="0" i="0" dirty="0">
                <a:solidFill>
                  <a:srgbClr val="4D5156"/>
                </a:solidFill>
                <a:effectLst/>
                <a:latin typeface="arial" panose="020B0604020202020204" pitchFamily="34" charset="0"/>
              </a:rPr>
              <a:t> </a:t>
            </a:r>
            <a:r>
              <a:rPr lang="en-GB" sz="1200" b="0" i="0" dirty="0" err="1">
                <a:solidFill>
                  <a:srgbClr val="4D5156"/>
                </a:solidFill>
                <a:effectLst/>
                <a:latin typeface="arial" panose="020B0604020202020204" pitchFamily="34" charset="0"/>
              </a:rPr>
              <a:t>hoolitsema</a:t>
            </a:r>
            <a:r>
              <a:rPr lang="en-GB" sz="1200" b="0" i="0" dirty="0">
                <a:solidFill>
                  <a:srgbClr val="4D5156"/>
                </a:solidFill>
                <a:effectLst/>
                <a:latin typeface="arial" panose="020B0604020202020204" pitchFamily="34" charset="0"/>
              </a:rPr>
              <a:t>. </a:t>
            </a:r>
          </a:p>
          <a:p>
            <a:endParaRPr lang="en-GB" sz="1200" dirty="0"/>
          </a:p>
        </p:txBody>
      </p:sp>
      <p:sp>
        <p:nvSpPr>
          <p:cNvPr id="4" name="Slide Number Placeholder 3"/>
          <p:cNvSpPr>
            <a:spLocks noGrp="1"/>
          </p:cNvSpPr>
          <p:nvPr>
            <p:ph type="sldNum" sz="quarter" idx="5"/>
          </p:nvPr>
        </p:nvSpPr>
        <p:spPr/>
        <p:txBody>
          <a:bodyPr/>
          <a:lstStyle/>
          <a:p>
            <a:fld id="{B436FFD7-950E-4B2D-9552-27A5BC32CAD7}" type="slidenum">
              <a:rPr lang="en-GB" smtClean="0"/>
              <a:t>25</a:t>
            </a:fld>
            <a:endParaRPr lang="en-GB"/>
          </a:p>
        </p:txBody>
      </p:sp>
    </p:spTree>
    <p:extLst>
      <p:ext uri="{BB962C8B-B14F-4D97-AF65-F5344CB8AC3E}">
        <p14:creationId xmlns:p14="http://schemas.microsoft.com/office/powerpoint/2010/main" val="188272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Elurikkus on hästitoimivate ökosüsteemide aluseks ja kui me liigume põllumajandusmaastikule,</a:t>
            </a:r>
            <a:r>
              <a:rPr lang="et-EE" baseline="0" dirty="0"/>
              <a:t> siis mitmekesine maastik on elurikkuse aluseks. </a:t>
            </a:r>
            <a:endParaRPr lang="en-GB" baseline="0" dirty="0"/>
          </a:p>
          <a:p>
            <a:r>
              <a:rPr lang="en-GB" baseline="0" dirty="0" err="1"/>
              <a:t>Ülemisel</a:t>
            </a:r>
            <a:r>
              <a:rPr lang="en-GB" baseline="0" dirty="0"/>
              <a:t> </a:t>
            </a:r>
            <a:r>
              <a:rPr lang="en-GB" baseline="0" dirty="0" err="1"/>
              <a:t>joonisel</a:t>
            </a:r>
            <a:r>
              <a:rPr lang="en-GB" baseline="0" dirty="0"/>
              <a:t> on </a:t>
            </a:r>
            <a:r>
              <a:rPr lang="en-GB" baseline="0" dirty="0" err="1"/>
              <a:t>mitmekesine</a:t>
            </a:r>
            <a:r>
              <a:rPr lang="en-GB" baseline="0" dirty="0"/>
              <a:t> </a:t>
            </a:r>
            <a:r>
              <a:rPr lang="en-GB" baseline="0" dirty="0" err="1"/>
              <a:t>põllumajandusmaastik</a:t>
            </a:r>
            <a:r>
              <a:rPr lang="en-GB" baseline="0" dirty="0"/>
              <a:t>, </a:t>
            </a:r>
            <a:r>
              <a:rPr lang="en-GB" baseline="0" dirty="0" err="1"/>
              <a:t>kus</a:t>
            </a:r>
            <a:r>
              <a:rPr lang="en-GB" baseline="0" dirty="0"/>
              <a:t> </a:t>
            </a:r>
            <a:r>
              <a:rPr lang="en-GB" baseline="0" dirty="0" err="1"/>
              <a:t>põllud</a:t>
            </a:r>
            <a:r>
              <a:rPr lang="en-GB" baseline="0" dirty="0"/>
              <a:t> on </a:t>
            </a:r>
            <a:r>
              <a:rPr lang="en-GB" baseline="0" dirty="0" err="1"/>
              <a:t>väiksemad</a:t>
            </a:r>
            <a:r>
              <a:rPr lang="en-GB" baseline="0" dirty="0"/>
              <a:t>, </a:t>
            </a:r>
            <a:r>
              <a:rPr lang="en-GB" baseline="0" dirty="0" err="1"/>
              <a:t>ümbritsetud</a:t>
            </a:r>
            <a:r>
              <a:rPr lang="en-GB" baseline="0" dirty="0"/>
              <a:t> </a:t>
            </a:r>
            <a:r>
              <a:rPr lang="en-GB" baseline="0" dirty="0" err="1"/>
              <a:t>erinevate</a:t>
            </a:r>
            <a:r>
              <a:rPr lang="en-GB" baseline="0" dirty="0"/>
              <a:t> </a:t>
            </a:r>
            <a:r>
              <a:rPr lang="en-GB" baseline="0" dirty="0" err="1"/>
              <a:t>maastikuelementidega</a:t>
            </a:r>
            <a:r>
              <a:rPr lang="en-GB" baseline="0" dirty="0"/>
              <a:t> </a:t>
            </a:r>
            <a:r>
              <a:rPr lang="en-GB" baseline="0" dirty="0" err="1"/>
              <a:t>ja</a:t>
            </a:r>
            <a:r>
              <a:rPr lang="en-GB" baseline="0" dirty="0"/>
              <a:t> </a:t>
            </a:r>
            <a:r>
              <a:rPr lang="en-GB" baseline="0" dirty="0" err="1"/>
              <a:t>kasvatatavad</a:t>
            </a:r>
            <a:r>
              <a:rPr lang="en-GB" baseline="0" dirty="0"/>
              <a:t> </a:t>
            </a:r>
            <a:r>
              <a:rPr lang="en-GB" baseline="0" dirty="0" err="1"/>
              <a:t>kultuurid</a:t>
            </a:r>
            <a:r>
              <a:rPr lang="en-GB" baseline="0" dirty="0"/>
              <a:t> on </a:t>
            </a:r>
            <a:r>
              <a:rPr lang="en-GB" baseline="0" dirty="0" err="1"/>
              <a:t>põldudel</a:t>
            </a:r>
            <a:r>
              <a:rPr lang="en-GB" baseline="0" dirty="0"/>
              <a:t> </a:t>
            </a:r>
            <a:r>
              <a:rPr lang="en-GB" baseline="0" dirty="0" err="1"/>
              <a:t>erinevad</a:t>
            </a:r>
            <a:r>
              <a:rPr lang="en-GB" baseline="0" dirty="0"/>
              <a:t>.</a:t>
            </a:r>
          </a:p>
          <a:p>
            <a:endParaRPr lang="en-GB" baseline="0" dirty="0"/>
          </a:p>
          <a:p>
            <a:r>
              <a:rPr lang="en-GB" baseline="0" dirty="0" err="1"/>
              <a:t>Põllumajandusökosüsteemis</a:t>
            </a:r>
            <a:r>
              <a:rPr lang="en-GB" baseline="0" dirty="0"/>
              <a:t> on </a:t>
            </a:r>
            <a:r>
              <a:rPr lang="en-GB" baseline="0" dirty="0" err="1"/>
              <a:t>ülioluline</a:t>
            </a:r>
            <a:r>
              <a:rPr lang="en-GB" baseline="0" dirty="0"/>
              <a:t> </a:t>
            </a:r>
            <a:r>
              <a:rPr lang="en-GB" baseline="0" dirty="0" err="1"/>
              <a:t>mitte</a:t>
            </a:r>
            <a:r>
              <a:rPr lang="en-GB" baseline="0" dirty="0"/>
              <a:t> </a:t>
            </a:r>
            <a:r>
              <a:rPr lang="en-GB" baseline="0" dirty="0" err="1"/>
              <a:t>ainult</a:t>
            </a:r>
            <a:r>
              <a:rPr lang="en-GB" baseline="0" dirty="0"/>
              <a:t> </a:t>
            </a:r>
            <a:r>
              <a:rPr lang="en-GB" baseline="0" dirty="0" err="1"/>
              <a:t>maastikuline</a:t>
            </a:r>
            <a:r>
              <a:rPr lang="en-GB" baseline="0" dirty="0"/>
              <a:t> </a:t>
            </a:r>
            <a:r>
              <a:rPr lang="en-GB" baseline="0" dirty="0" err="1"/>
              <a:t>vaid</a:t>
            </a:r>
            <a:r>
              <a:rPr lang="en-GB" baseline="0" dirty="0"/>
              <a:t> ka </a:t>
            </a:r>
            <a:r>
              <a:rPr lang="en-GB" baseline="0" dirty="0" err="1"/>
              <a:t>kasvatatavate</a:t>
            </a:r>
            <a:r>
              <a:rPr lang="en-GB" baseline="0" dirty="0"/>
              <a:t> </a:t>
            </a:r>
            <a:r>
              <a:rPr lang="en-GB" baseline="0" dirty="0" err="1"/>
              <a:t>kultuuride</a:t>
            </a:r>
            <a:r>
              <a:rPr lang="en-GB" baseline="0" dirty="0"/>
              <a:t> </a:t>
            </a:r>
            <a:r>
              <a:rPr lang="en-GB" baseline="0" dirty="0" err="1"/>
              <a:t>mitmekesisus</a:t>
            </a:r>
            <a:r>
              <a:rPr lang="en-GB" baseline="0" dirty="0"/>
              <a:t> </a:t>
            </a:r>
            <a:r>
              <a:rPr lang="en-GB" baseline="0" dirty="0" err="1"/>
              <a:t>ja</a:t>
            </a:r>
            <a:r>
              <a:rPr lang="en-GB" baseline="0" dirty="0"/>
              <a:t> </a:t>
            </a:r>
            <a:r>
              <a:rPr lang="en-GB" baseline="0" dirty="0" err="1"/>
              <a:t>varieeruvus</a:t>
            </a:r>
            <a:r>
              <a:rPr lang="en-GB" baseline="0" dirty="0"/>
              <a:t>. </a:t>
            </a:r>
          </a:p>
          <a:p>
            <a:r>
              <a:rPr lang="en-GB" baseline="0" dirty="0" err="1"/>
              <a:t>Erinevad</a:t>
            </a:r>
            <a:r>
              <a:rPr lang="en-GB" baseline="0" dirty="0"/>
              <a:t> </a:t>
            </a:r>
            <a:r>
              <a:rPr lang="en-GB" baseline="0" dirty="0" err="1"/>
              <a:t>kultuurid</a:t>
            </a:r>
            <a:r>
              <a:rPr lang="en-GB" baseline="0" dirty="0"/>
              <a:t> </a:t>
            </a:r>
            <a:r>
              <a:rPr lang="en-GB" baseline="0" dirty="0" err="1"/>
              <a:t>pakuvad</a:t>
            </a:r>
            <a:r>
              <a:rPr lang="en-GB" baseline="0" dirty="0"/>
              <a:t> </a:t>
            </a:r>
            <a:r>
              <a:rPr lang="en-GB" baseline="0" dirty="0" err="1"/>
              <a:t>toitu</a:t>
            </a:r>
            <a:r>
              <a:rPr lang="en-GB" baseline="0" dirty="0"/>
              <a:t> </a:t>
            </a:r>
            <a:r>
              <a:rPr lang="en-GB" baseline="0" dirty="0" err="1"/>
              <a:t>ja</a:t>
            </a:r>
            <a:r>
              <a:rPr lang="en-GB" baseline="0" dirty="0"/>
              <a:t> </a:t>
            </a:r>
            <a:r>
              <a:rPr lang="en-GB" baseline="0" dirty="0" err="1"/>
              <a:t>sigimispaiku</a:t>
            </a:r>
            <a:r>
              <a:rPr lang="en-GB" baseline="0" dirty="0"/>
              <a:t> </a:t>
            </a:r>
            <a:r>
              <a:rPr lang="en-GB" baseline="0" dirty="0" err="1"/>
              <a:t>erinevatele</a:t>
            </a:r>
            <a:r>
              <a:rPr lang="en-GB" baseline="0" dirty="0"/>
              <a:t> </a:t>
            </a:r>
            <a:r>
              <a:rPr lang="en-GB" baseline="0" dirty="0" err="1"/>
              <a:t>taimtoidulistele</a:t>
            </a:r>
            <a:r>
              <a:rPr lang="en-GB" baseline="0" dirty="0"/>
              <a:t> </a:t>
            </a:r>
            <a:r>
              <a:rPr lang="en-GB" baseline="0" dirty="0" err="1"/>
              <a:t>putukatele</a:t>
            </a:r>
            <a:r>
              <a:rPr lang="en-GB" baseline="0" dirty="0"/>
              <a:t> </a:t>
            </a:r>
            <a:r>
              <a:rPr lang="en-GB" baseline="0" dirty="0" err="1"/>
              <a:t>ja</a:t>
            </a:r>
            <a:r>
              <a:rPr lang="en-GB" baseline="0" dirty="0"/>
              <a:t> </a:t>
            </a:r>
            <a:r>
              <a:rPr lang="en-GB" baseline="0" dirty="0" err="1"/>
              <a:t>erinevad</a:t>
            </a:r>
            <a:r>
              <a:rPr lang="en-GB" baseline="0" dirty="0"/>
              <a:t> </a:t>
            </a:r>
            <a:r>
              <a:rPr lang="en-GB" baseline="0" dirty="0" err="1"/>
              <a:t>maastikuelemendid</a:t>
            </a:r>
            <a:r>
              <a:rPr lang="en-GB" baseline="0" dirty="0"/>
              <a:t> </a:t>
            </a:r>
            <a:r>
              <a:rPr lang="en-GB" baseline="0" dirty="0" err="1"/>
              <a:t>pakuvad</a:t>
            </a:r>
            <a:r>
              <a:rPr lang="en-GB" baseline="0" dirty="0"/>
              <a:t> </a:t>
            </a:r>
            <a:r>
              <a:rPr lang="en-GB" baseline="0" dirty="0" err="1"/>
              <a:t>elupaiku</a:t>
            </a:r>
            <a:r>
              <a:rPr lang="en-GB" baseline="0" dirty="0"/>
              <a:t> </a:t>
            </a:r>
            <a:r>
              <a:rPr lang="en-GB" baseline="0" dirty="0" err="1"/>
              <a:t>erinevatele</a:t>
            </a:r>
            <a:r>
              <a:rPr lang="en-GB" baseline="0" dirty="0"/>
              <a:t> </a:t>
            </a:r>
            <a:r>
              <a:rPr lang="en-GB" baseline="0" dirty="0" err="1"/>
              <a:t>kahjurite</a:t>
            </a:r>
            <a:r>
              <a:rPr lang="en-GB" baseline="0" dirty="0"/>
              <a:t> </a:t>
            </a:r>
            <a:r>
              <a:rPr lang="en-GB" baseline="0" dirty="0" err="1"/>
              <a:t>looduslikele</a:t>
            </a:r>
            <a:r>
              <a:rPr lang="en-GB" baseline="0" dirty="0"/>
              <a:t> </a:t>
            </a:r>
            <a:r>
              <a:rPr lang="en-GB" baseline="0" dirty="0" err="1"/>
              <a:t>vaenlastele</a:t>
            </a:r>
            <a:r>
              <a:rPr lang="en-GB" baseline="0" dirty="0"/>
              <a:t>. </a:t>
            </a:r>
            <a:r>
              <a:rPr lang="en-GB" baseline="0" dirty="0" err="1"/>
              <a:t>Sellisel</a:t>
            </a:r>
            <a:r>
              <a:rPr lang="en-GB" baseline="0" dirty="0"/>
              <a:t> </a:t>
            </a:r>
            <a:r>
              <a:rPr lang="en-GB" baseline="0" dirty="0" err="1"/>
              <a:t>maastikul</a:t>
            </a:r>
            <a:r>
              <a:rPr lang="en-GB" baseline="0" dirty="0"/>
              <a:t> on </a:t>
            </a:r>
            <a:r>
              <a:rPr lang="en-GB" baseline="0" dirty="0" err="1"/>
              <a:t>liigirikkalt</a:t>
            </a:r>
            <a:r>
              <a:rPr lang="en-GB" baseline="0" dirty="0"/>
              <a:t> </a:t>
            </a:r>
            <a:r>
              <a:rPr lang="en-GB" baseline="0" dirty="0" err="1"/>
              <a:t>esindatud</a:t>
            </a:r>
            <a:r>
              <a:rPr lang="en-GB" baseline="0" dirty="0"/>
              <a:t> </a:t>
            </a:r>
            <a:r>
              <a:rPr lang="en-GB" baseline="0" dirty="0" err="1"/>
              <a:t>kõik</a:t>
            </a:r>
            <a:r>
              <a:rPr lang="en-GB" baseline="0" dirty="0"/>
              <a:t> </a:t>
            </a:r>
            <a:r>
              <a:rPr lang="en-GB" baseline="0" dirty="0" err="1"/>
              <a:t>troofilised</a:t>
            </a:r>
            <a:r>
              <a:rPr lang="en-GB" baseline="0" dirty="0"/>
              <a:t> </a:t>
            </a:r>
            <a:r>
              <a:rPr lang="en-GB" baseline="0" dirty="0" err="1"/>
              <a:t>tasemed</a:t>
            </a:r>
            <a:r>
              <a:rPr lang="en-GB" baseline="0" dirty="0"/>
              <a:t>. </a:t>
            </a:r>
          </a:p>
          <a:p>
            <a:endParaRPr lang="en-GB" baseline="0" dirty="0"/>
          </a:p>
          <a:p>
            <a:r>
              <a:rPr lang="en-GB" baseline="0" dirty="0" err="1"/>
              <a:t>Väga</a:t>
            </a:r>
            <a:r>
              <a:rPr lang="en-GB" baseline="0" dirty="0"/>
              <a:t> </a:t>
            </a:r>
            <a:r>
              <a:rPr lang="en-GB" baseline="0" dirty="0" err="1"/>
              <a:t>oluline</a:t>
            </a:r>
            <a:r>
              <a:rPr lang="en-GB" baseline="0" dirty="0"/>
              <a:t> on ka </a:t>
            </a:r>
            <a:r>
              <a:rPr lang="en-GB" baseline="0" dirty="0" err="1"/>
              <a:t>maastiku</a:t>
            </a:r>
            <a:r>
              <a:rPr lang="en-GB" baseline="0" dirty="0"/>
              <a:t> </a:t>
            </a:r>
            <a:r>
              <a:rPr lang="en-GB" baseline="0" dirty="0" err="1"/>
              <a:t>keerukus</a:t>
            </a:r>
            <a:r>
              <a:rPr lang="en-GB" baseline="0" dirty="0"/>
              <a:t>, </a:t>
            </a:r>
            <a:r>
              <a:rPr lang="en-GB" baseline="0" dirty="0" err="1"/>
              <a:t>st.</a:t>
            </a:r>
            <a:r>
              <a:rPr lang="en-GB" baseline="0" dirty="0"/>
              <a:t> et </a:t>
            </a:r>
            <a:r>
              <a:rPr lang="en-GB" baseline="0" dirty="0" err="1"/>
              <a:t>mida</a:t>
            </a:r>
            <a:r>
              <a:rPr lang="en-GB" baseline="0" dirty="0"/>
              <a:t> </a:t>
            </a:r>
            <a:r>
              <a:rPr lang="en-GB" baseline="0" dirty="0" err="1"/>
              <a:t>ebakorrapärasemate</a:t>
            </a:r>
            <a:r>
              <a:rPr lang="en-GB" baseline="0" dirty="0"/>
              <a:t> </a:t>
            </a:r>
            <a:r>
              <a:rPr lang="en-GB" baseline="0" dirty="0" err="1"/>
              <a:t>servaaladega</a:t>
            </a:r>
            <a:r>
              <a:rPr lang="en-GB" baseline="0" dirty="0"/>
              <a:t> on </a:t>
            </a:r>
            <a:r>
              <a:rPr lang="en-GB" baseline="0" dirty="0" err="1"/>
              <a:t>põllud</a:t>
            </a:r>
            <a:r>
              <a:rPr lang="en-GB" baseline="0" dirty="0"/>
              <a:t>, </a:t>
            </a:r>
            <a:r>
              <a:rPr lang="en-GB" baseline="0" dirty="0" err="1"/>
              <a:t>seda</a:t>
            </a:r>
            <a:r>
              <a:rPr lang="en-GB" baseline="0" dirty="0"/>
              <a:t> </a:t>
            </a:r>
            <a:r>
              <a:rPr lang="en-GB" baseline="0" dirty="0" err="1"/>
              <a:t>suurem</a:t>
            </a:r>
            <a:r>
              <a:rPr lang="en-GB" baseline="0" dirty="0"/>
              <a:t> on </a:t>
            </a:r>
            <a:r>
              <a:rPr lang="en-GB" baseline="0" dirty="0" err="1"/>
              <a:t>servapindala</a:t>
            </a:r>
            <a:r>
              <a:rPr lang="en-GB" baseline="0" dirty="0"/>
              <a:t> </a:t>
            </a:r>
            <a:r>
              <a:rPr lang="en-GB" baseline="0" dirty="0" err="1"/>
              <a:t>ja</a:t>
            </a:r>
            <a:r>
              <a:rPr lang="en-GB" baseline="0" dirty="0"/>
              <a:t> –</a:t>
            </a:r>
            <a:r>
              <a:rPr lang="en-GB" baseline="0" dirty="0" err="1"/>
              <a:t>tihedus</a:t>
            </a:r>
            <a:r>
              <a:rPr lang="en-GB" baseline="0" dirty="0"/>
              <a:t>. </a:t>
            </a:r>
            <a:r>
              <a:rPr lang="en-GB" baseline="0" dirty="0" err="1"/>
              <a:t>Viimase</a:t>
            </a:r>
            <a:r>
              <a:rPr lang="en-GB" baseline="0" dirty="0"/>
              <a:t> </a:t>
            </a:r>
            <a:r>
              <a:rPr lang="en-GB" baseline="0" dirty="0" err="1"/>
              <a:t>puhul</a:t>
            </a:r>
            <a:r>
              <a:rPr lang="en-GB" baseline="0" dirty="0"/>
              <a:t> on </a:t>
            </a:r>
            <a:r>
              <a:rPr lang="en-GB" baseline="0" dirty="0" err="1"/>
              <a:t>väga</a:t>
            </a:r>
            <a:r>
              <a:rPr lang="en-GB" baseline="0" dirty="0"/>
              <a:t> </a:t>
            </a:r>
            <a:r>
              <a:rPr lang="en-GB" baseline="0" dirty="0" err="1"/>
              <a:t>paljud</a:t>
            </a:r>
            <a:r>
              <a:rPr lang="en-GB" baseline="0" dirty="0"/>
              <a:t> </a:t>
            </a:r>
            <a:r>
              <a:rPr lang="en-GB" baseline="0" dirty="0" err="1"/>
              <a:t>uurimistööd</a:t>
            </a:r>
            <a:r>
              <a:rPr lang="en-GB" baseline="0" dirty="0"/>
              <a:t> </a:t>
            </a:r>
            <a:r>
              <a:rPr lang="en-GB" baseline="0" dirty="0" err="1"/>
              <a:t>selgelt</a:t>
            </a:r>
            <a:r>
              <a:rPr lang="en-GB" baseline="0" dirty="0"/>
              <a:t> </a:t>
            </a:r>
            <a:r>
              <a:rPr lang="en-GB" baseline="0" dirty="0" err="1"/>
              <a:t>näidanud</a:t>
            </a:r>
            <a:r>
              <a:rPr lang="en-GB" baseline="0" dirty="0"/>
              <a:t>, et </a:t>
            </a:r>
            <a:r>
              <a:rPr lang="en-GB" baseline="0" dirty="0" err="1"/>
              <a:t>suur</a:t>
            </a:r>
            <a:r>
              <a:rPr lang="en-GB" baseline="0" dirty="0"/>
              <a:t> </a:t>
            </a:r>
            <a:r>
              <a:rPr lang="en-GB" baseline="0" dirty="0" err="1"/>
              <a:t>servatihedus</a:t>
            </a:r>
            <a:r>
              <a:rPr lang="en-GB" baseline="0" dirty="0"/>
              <a:t> </a:t>
            </a:r>
            <a:r>
              <a:rPr lang="en-GB" baseline="0" dirty="0" err="1"/>
              <a:t>suurendab</a:t>
            </a:r>
            <a:r>
              <a:rPr lang="en-GB" baseline="0" dirty="0"/>
              <a:t> </a:t>
            </a:r>
            <a:r>
              <a:rPr lang="en-GB" baseline="0" dirty="0" err="1"/>
              <a:t>nii</a:t>
            </a:r>
            <a:r>
              <a:rPr lang="en-GB" baseline="0" dirty="0"/>
              <a:t> </a:t>
            </a:r>
            <a:r>
              <a:rPr lang="en-GB" baseline="0" dirty="0" err="1"/>
              <a:t>kahjuritõrje</a:t>
            </a:r>
            <a:r>
              <a:rPr lang="en-GB" baseline="0" dirty="0"/>
              <a:t> </a:t>
            </a:r>
            <a:r>
              <a:rPr lang="en-GB" baseline="0" dirty="0" err="1"/>
              <a:t>kui</a:t>
            </a:r>
            <a:r>
              <a:rPr lang="en-GB" baseline="0" dirty="0"/>
              <a:t> </a:t>
            </a:r>
            <a:r>
              <a:rPr lang="en-GB" baseline="0" dirty="0" err="1"/>
              <a:t>tolmeldamishüve</a:t>
            </a:r>
            <a:r>
              <a:rPr lang="en-GB" baseline="0" dirty="0"/>
              <a:t> </a:t>
            </a:r>
            <a:r>
              <a:rPr lang="en-GB" baseline="0" dirty="0" err="1"/>
              <a:t>põldudel</a:t>
            </a:r>
            <a:r>
              <a:rPr lang="en-GB" baseline="0" dirty="0"/>
              <a:t>. </a:t>
            </a:r>
          </a:p>
          <a:p>
            <a:r>
              <a:rPr lang="en-GB" baseline="0" dirty="0" err="1"/>
              <a:t>Mida</a:t>
            </a:r>
            <a:r>
              <a:rPr lang="en-GB" baseline="0" dirty="0"/>
              <a:t> </a:t>
            </a:r>
            <a:r>
              <a:rPr lang="en-GB" baseline="0" dirty="0" err="1"/>
              <a:t>monotoonsemaks</a:t>
            </a:r>
            <a:r>
              <a:rPr lang="en-GB" baseline="0" dirty="0"/>
              <a:t> </a:t>
            </a:r>
            <a:r>
              <a:rPr lang="en-GB" baseline="0" dirty="0" err="1"/>
              <a:t>jääb</a:t>
            </a:r>
            <a:r>
              <a:rPr lang="en-GB" baseline="0" dirty="0"/>
              <a:t> </a:t>
            </a:r>
            <a:r>
              <a:rPr lang="en-GB" baseline="0" dirty="0" err="1"/>
              <a:t>maastik</a:t>
            </a:r>
            <a:r>
              <a:rPr lang="en-GB" baseline="0" dirty="0"/>
              <a:t>, </a:t>
            </a:r>
            <a:r>
              <a:rPr lang="en-GB" baseline="0" dirty="0" err="1"/>
              <a:t>seda</a:t>
            </a:r>
            <a:r>
              <a:rPr lang="en-GB" baseline="0" dirty="0"/>
              <a:t> </a:t>
            </a:r>
            <a:r>
              <a:rPr lang="en-GB" baseline="0" dirty="0" err="1"/>
              <a:t>väiksemaks</a:t>
            </a:r>
            <a:r>
              <a:rPr lang="en-GB" baseline="0" dirty="0"/>
              <a:t> </a:t>
            </a:r>
            <a:r>
              <a:rPr lang="en-GB" baseline="0" dirty="0" err="1"/>
              <a:t>jääb</a:t>
            </a:r>
            <a:r>
              <a:rPr lang="en-GB" baseline="0" dirty="0"/>
              <a:t> </a:t>
            </a:r>
            <a:r>
              <a:rPr lang="en-GB" baseline="0" dirty="0" err="1"/>
              <a:t>liigirikkus</a:t>
            </a:r>
            <a:r>
              <a:rPr lang="en-GB" baseline="0" dirty="0"/>
              <a:t> </a:t>
            </a:r>
            <a:r>
              <a:rPr lang="en-GB" baseline="0" dirty="0" err="1"/>
              <a:t>erinevatel</a:t>
            </a:r>
            <a:r>
              <a:rPr lang="en-GB" baseline="0" dirty="0"/>
              <a:t> </a:t>
            </a:r>
            <a:r>
              <a:rPr lang="en-GB" baseline="0" dirty="0" err="1"/>
              <a:t>troofilistel</a:t>
            </a:r>
            <a:r>
              <a:rPr lang="en-GB" baseline="0" dirty="0"/>
              <a:t> </a:t>
            </a:r>
            <a:r>
              <a:rPr lang="en-GB" baseline="0" dirty="0" err="1"/>
              <a:t>tasemetel</a:t>
            </a:r>
            <a:r>
              <a:rPr lang="en-GB" baseline="0" dirty="0"/>
              <a:t>, </a:t>
            </a:r>
            <a:r>
              <a:rPr lang="en-GB" baseline="0" dirty="0" err="1"/>
              <a:t>sest</a:t>
            </a:r>
            <a:r>
              <a:rPr lang="en-GB" baseline="0" dirty="0"/>
              <a:t> </a:t>
            </a:r>
            <a:r>
              <a:rPr lang="en-GB" baseline="0" dirty="0" err="1"/>
              <a:t>neile</a:t>
            </a:r>
            <a:r>
              <a:rPr lang="en-GB" baseline="0" dirty="0"/>
              <a:t> </a:t>
            </a:r>
            <a:r>
              <a:rPr lang="en-GB" baseline="0" dirty="0" err="1"/>
              <a:t>ei</a:t>
            </a:r>
            <a:r>
              <a:rPr lang="en-GB" baseline="0" dirty="0"/>
              <a:t> </a:t>
            </a:r>
            <a:r>
              <a:rPr lang="en-GB" baseline="0" dirty="0" err="1"/>
              <a:t>pakuta</a:t>
            </a:r>
            <a:r>
              <a:rPr lang="en-GB" baseline="0" dirty="0"/>
              <a:t> </a:t>
            </a:r>
            <a:r>
              <a:rPr lang="en-GB" baseline="0" dirty="0" err="1"/>
              <a:t>enam</a:t>
            </a:r>
            <a:r>
              <a:rPr lang="en-GB" baseline="0" dirty="0"/>
              <a:t> </a:t>
            </a:r>
            <a:r>
              <a:rPr lang="en-GB" baseline="0" dirty="0" err="1"/>
              <a:t>olulisi</a:t>
            </a:r>
            <a:r>
              <a:rPr lang="en-GB" baseline="0" dirty="0"/>
              <a:t> </a:t>
            </a:r>
            <a:r>
              <a:rPr lang="en-GB" baseline="0" dirty="0" err="1"/>
              <a:t>elu</a:t>
            </a:r>
            <a:r>
              <a:rPr lang="en-GB" baseline="0" dirty="0"/>
              <a:t>-, </a:t>
            </a:r>
            <a:r>
              <a:rPr lang="en-GB" baseline="0" dirty="0" err="1"/>
              <a:t>toitumis</a:t>
            </a:r>
            <a:r>
              <a:rPr lang="en-GB" baseline="0" dirty="0"/>
              <a:t>-, </a:t>
            </a:r>
            <a:r>
              <a:rPr lang="en-GB" baseline="0" dirty="0" err="1"/>
              <a:t>varje</a:t>
            </a:r>
            <a:r>
              <a:rPr lang="en-GB" baseline="0" dirty="0"/>
              <a:t>-, </a:t>
            </a:r>
            <a:r>
              <a:rPr lang="en-GB" baseline="0" dirty="0" err="1"/>
              <a:t>pesitsus</a:t>
            </a:r>
            <a:r>
              <a:rPr lang="en-GB" baseline="0" dirty="0"/>
              <a:t>- </a:t>
            </a:r>
            <a:r>
              <a:rPr lang="en-GB" baseline="0" dirty="0" err="1"/>
              <a:t>ja</a:t>
            </a:r>
            <a:r>
              <a:rPr lang="en-GB" baseline="0" dirty="0"/>
              <a:t> </a:t>
            </a:r>
            <a:r>
              <a:rPr lang="en-GB" baseline="0" dirty="0" err="1"/>
              <a:t>talvitumispaiku</a:t>
            </a:r>
            <a:r>
              <a:rPr lang="en-GB" baseline="0" dirty="0"/>
              <a:t>. </a:t>
            </a:r>
          </a:p>
          <a:p>
            <a:r>
              <a:rPr lang="en-GB" baseline="0" dirty="0" err="1"/>
              <a:t>Kui</a:t>
            </a:r>
            <a:r>
              <a:rPr lang="en-GB" baseline="0" dirty="0"/>
              <a:t> </a:t>
            </a:r>
            <a:r>
              <a:rPr lang="en-GB" baseline="0" dirty="0" err="1"/>
              <a:t>väikesed</a:t>
            </a:r>
            <a:r>
              <a:rPr lang="en-GB" baseline="0" dirty="0"/>
              <a:t> </a:t>
            </a:r>
            <a:r>
              <a:rPr lang="en-GB" baseline="0" dirty="0" err="1"/>
              <a:t>ojad</a:t>
            </a:r>
            <a:r>
              <a:rPr lang="en-GB" baseline="0" dirty="0"/>
              <a:t> </a:t>
            </a:r>
            <a:r>
              <a:rPr lang="en-GB" baseline="0" dirty="0" err="1"/>
              <a:t>õgventatakse</a:t>
            </a:r>
            <a:r>
              <a:rPr lang="en-GB" baseline="0" dirty="0"/>
              <a:t> </a:t>
            </a:r>
            <a:r>
              <a:rPr lang="en-GB" baseline="0" dirty="0" err="1"/>
              <a:t>sirgeteks</a:t>
            </a:r>
            <a:r>
              <a:rPr lang="en-GB" baseline="0" dirty="0"/>
              <a:t> </a:t>
            </a:r>
            <a:r>
              <a:rPr lang="en-GB" baseline="0" dirty="0" err="1"/>
              <a:t>kraavideks</a:t>
            </a:r>
            <a:r>
              <a:rPr lang="en-GB" baseline="0" dirty="0"/>
              <a:t>, </a:t>
            </a:r>
            <a:r>
              <a:rPr lang="en-GB" baseline="0" dirty="0" err="1"/>
              <a:t>väikesed</a:t>
            </a:r>
            <a:r>
              <a:rPr lang="en-GB" baseline="0" dirty="0"/>
              <a:t> </a:t>
            </a:r>
            <a:r>
              <a:rPr lang="en-GB" baseline="0" dirty="0" err="1"/>
              <a:t>põllud</a:t>
            </a:r>
            <a:r>
              <a:rPr lang="en-GB" baseline="0" dirty="0"/>
              <a:t> </a:t>
            </a:r>
            <a:r>
              <a:rPr lang="en-GB" baseline="0" dirty="0" err="1"/>
              <a:t>suurteks</a:t>
            </a:r>
            <a:r>
              <a:rPr lang="en-GB" baseline="0" dirty="0"/>
              <a:t> </a:t>
            </a:r>
            <a:r>
              <a:rPr lang="en-GB" baseline="0" dirty="0" err="1"/>
              <a:t>massiivides</a:t>
            </a:r>
            <a:r>
              <a:rPr lang="en-GB" baseline="0" dirty="0"/>
              <a:t> </a:t>
            </a:r>
            <a:r>
              <a:rPr lang="en-GB" baseline="0" dirty="0" err="1"/>
              <a:t>kus</a:t>
            </a:r>
            <a:r>
              <a:rPr lang="en-GB" baseline="0" dirty="0"/>
              <a:t> </a:t>
            </a:r>
            <a:r>
              <a:rPr lang="en-GB" baseline="0" dirty="0" err="1"/>
              <a:t>kasvatatakse</a:t>
            </a:r>
            <a:r>
              <a:rPr lang="en-GB" baseline="0" dirty="0"/>
              <a:t> </a:t>
            </a:r>
            <a:r>
              <a:rPr lang="en-GB" baseline="0" dirty="0" err="1"/>
              <a:t>vaid</a:t>
            </a:r>
            <a:r>
              <a:rPr lang="en-GB" baseline="0" dirty="0"/>
              <a:t> </a:t>
            </a:r>
            <a:r>
              <a:rPr lang="en-GB" baseline="0" dirty="0" err="1"/>
              <a:t>üksikuid</a:t>
            </a:r>
            <a:r>
              <a:rPr lang="en-GB" baseline="0" dirty="0"/>
              <a:t> </a:t>
            </a:r>
            <a:r>
              <a:rPr lang="en-GB" baseline="0" dirty="0" err="1"/>
              <a:t>tulukultuure</a:t>
            </a:r>
            <a:r>
              <a:rPr lang="en-GB" baseline="0" dirty="0"/>
              <a:t>, </a:t>
            </a:r>
            <a:r>
              <a:rPr lang="en-GB" baseline="0" dirty="0" err="1"/>
              <a:t>siis</a:t>
            </a:r>
            <a:r>
              <a:rPr lang="en-GB" baseline="0" dirty="0"/>
              <a:t> </a:t>
            </a:r>
            <a:r>
              <a:rPr lang="en-GB" baseline="0" dirty="0" err="1"/>
              <a:t>kaovad</a:t>
            </a:r>
            <a:r>
              <a:rPr lang="en-GB" baseline="0" dirty="0"/>
              <a:t> </a:t>
            </a:r>
            <a:r>
              <a:rPr lang="en-GB" baseline="0" dirty="0" err="1"/>
              <a:t>sellelt</a:t>
            </a:r>
            <a:r>
              <a:rPr lang="en-GB" baseline="0" dirty="0"/>
              <a:t> </a:t>
            </a:r>
            <a:r>
              <a:rPr lang="en-GB" baseline="0" dirty="0" err="1"/>
              <a:t>maastikult</a:t>
            </a:r>
            <a:r>
              <a:rPr lang="en-GB" baseline="0" dirty="0"/>
              <a:t> </a:t>
            </a:r>
            <a:r>
              <a:rPr lang="en-GB" baseline="0" dirty="0" err="1"/>
              <a:t>ära</a:t>
            </a:r>
            <a:r>
              <a:rPr lang="en-GB" baseline="0" dirty="0"/>
              <a:t> ka </a:t>
            </a:r>
            <a:r>
              <a:rPr lang="en-GB" baseline="0" dirty="0" err="1"/>
              <a:t>organismid</a:t>
            </a:r>
            <a:r>
              <a:rPr lang="en-GB" baseline="0" dirty="0"/>
              <a:t>, </a:t>
            </a:r>
            <a:r>
              <a:rPr lang="en-GB" baseline="0" dirty="0" err="1"/>
              <a:t>kes</a:t>
            </a:r>
            <a:r>
              <a:rPr lang="en-GB" baseline="0" dirty="0"/>
              <a:t> </a:t>
            </a:r>
            <a:r>
              <a:rPr lang="en-GB" baseline="0" dirty="0" err="1"/>
              <a:t>pakuvad</a:t>
            </a:r>
            <a:r>
              <a:rPr lang="en-GB" baseline="0" dirty="0"/>
              <a:t> </a:t>
            </a:r>
            <a:r>
              <a:rPr lang="en-GB" baseline="0" dirty="0" err="1"/>
              <a:t>kahjuritõrje</a:t>
            </a:r>
            <a:r>
              <a:rPr lang="en-GB" baseline="0" dirty="0"/>
              <a:t> </a:t>
            </a:r>
            <a:r>
              <a:rPr lang="en-GB" baseline="0" dirty="0" err="1"/>
              <a:t>ja</a:t>
            </a:r>
            <a:r>
              <a:rPr lang="en-GB" baseline="0" dirty="0"/>
              <a:t> </a:t>
            </a:r>
            <a:r>
              <a:rPr lang="en-GB" baseline="0" dirty="0" err="1"/>
              <a:t>tolmeldamishüve</a:t>
            </a:r>
            <a:r>
              <a:rPr lang="en-GB" baseline="0" dirty="0"/>
              <a:t>. </a:t>
            </a:r>
            <a:r>
              <a:rPr lang="en-GB" baseline="0" dirty="0" err="1"/>
              <a:t>Lisaks</a:t>
            </a:r>
            <a:r>
              <a:rPr lang="en-GB" baseline="0" dirty="0"/>
              <a:t> </a:t>
            </a:r>
            <a:r>
              <a:rPr lang="en-GB" baseline="0" dirty="0" err="1"/>
              <a:t>suureb</a:t>
            </a:r>
            <a:r>
              <a:rPr lang="en-GB" baseline="0" dirty="0"/>
              <a:t> </a:t>
            </a:r>
            <a:r>
              <a:rPr lang="en-GB" baseline="0" dirty="0" err="1"/>
              <a:t>nii</a:t>
            </a:r>
            <a:r>
              <a:rPr lang="en-GB" baseline="0" dirty="0"/>
              <a:t> vee- </a:t>
            </a:r>
            <a:r>
              <a:rPr lang="en-GB" baseline="0" dirty="0" err="1"/>
              <a:t>kui</a:t>
            </a:r>
            <a:r>
              <a:rPr lang="en-GB" baseline="0" dirty="0"/>
              <a:t> </a:t>
            </a:r>
            <a:r>
              <a:rPr lang="en-GB" baseline="0" dirty="0" err="1"/>
              <a:t>tuuleerosiooni</a:t>
            </a:r>
            <a:r>
              <a:rPr lang="en-GB" baseline="0" dirty="0"/>
              <a:t>, </a:t>
            </a:r>
            <a:r>
              <a:rPr lang="en-GB" baseline="0" dirty="0" err="1"/>
              <a:t>toitainete</a:t>
            </a:r>
            <a:r>
              <a:rPr lang="en-GB" baseline="0" dirty="0"/>
              <a:t> </a:t>
            </a:r>
            <a:r>
              <a:rPr lang="en-GB" baseline="0" dirty="0" err="1"/>
              <a:t>leostumise</a:t>
            </a:r>
            <a:r>
              <a:rPr lang="en-GB" baseline="0" dirty="0"/>
              <a:t> </a:t>
            </a:r>
            <a:r>
              <a:rPr lang="en-GB" baseline="0" dirty="0" err="1"/>
              <a:t>ja</a:t>
            </a:r>
            <a:r>
              <a:rPr lang="en-GB" baseline="0" dirty="0"/>
              <a:t> </a:t>
            </a:r>
            <a:r>
              <a:rPr lang="en-GB" baseline="0" dirty="0" err="1"/>
              <a:t>agrokeemia</a:t>
            </a:r>
            <a:r>
              <a:rPr lang="en-GB" baseline="0" dirty="0"/>
              <a:t> </a:t>
            </a:r>
            <a:r>
              <a:rPr lang="en-GB" baseline="0" dirty="0" err="1"/>
              <a:t>triivi</a:t>
            </a:r>
            <a:r>
              <a:rPr lang="en-GB" baseline="0" dirty="0"/>
              <a:t> </a:t>
            </a:r>
            <a:r>
              <a:rPr lang="en-GB" baseline="0" dirty="0" err="1"/>
              <a:t>oht</a:t>
            </a:r>
            <a:r>
              <a:rPr lang="en-GB" baseline="0" dirty="0"/>
              <a:t>. </a:t>
            </a:r>
          </a:p>
          <a:p>
            <a:endParaRPr lang="en-GB" baseline="0" dirty="0"/>
          </a:p>
          <a:p>
            <a:r>
              <a:rPr lang="en-GB" baseline="0" dirty="0" err="1"/>
              <a:t>Kaardid</a:t>
            </a:r>
            <a:r>
              <a:rPr lang="en-GB" baseline="0" dirty="0"/>
              <a:t> </a:t>
            </a:r>
            <a:r>
              <a:rPr lang="en-GB" baseline="0" dirty="0" err="1"/>
              <a:t>piltide</a:t>
            </a:r>
            <a:r>
              <a:rPr lang="en-GB" baseline="0" dirty="0"/>
              <a:t> </a:t>
            </a:r>
            <a:r>
              <a:rPr lang="en-GB" baseline="0" dirty="0" err="1"/>
              <a:t>kõrval</a:t>
            </a:r>
            <a:r>
              <a:rPr lang="en-GB" baseline="0" dirty="0"/>
              <a:t> on </a:t>
            </a:r>
            <a:r>
              <a:rPr lang="en-GB" baseline="0" dirty="0" err="1"/>
              <a:t>põllud</a:t>
            </a:r>
            <a:r>
              <a:rPr lang="en-GB" baseline="0" dirty="0"/>
              <a:t> </a:t>
            </a:r>
            <a:r>
              <a:rPr lang="en-GB" baseline="0" dirty="0" err="1"/>
              <a:t>kesk-Eestis</a:t>
            </a:r>
            <a:r>
              <a:rPr lang="en-GB" baseline="0" dirty="0"/>
              <a:t>, </a:t>
            </a:r>
            <a:r>
              <a:rPr lang="en-GB" baseline="0" dirty="0" err="1"/>
              <a:t>viirutatud</a:t>
            </a:r>
            <a:r>
              <a:rPr lang="en-GB" baseline="0" dirty="0"/>
              <a:t> </a:t>
            </a:r>
            <a:r>
              <a:rPr lang="en-GB" baseline="0" dirty="0" err="1"/>
              <a:t>alad</a:t>
            </a:r>
            <a:r>
              <a:rPr lang="en-GB" baseline="0" dirty="0"/>
              <a:t> </a:t>
            </a:r>
            <a:r>
              <a:rPr lang="en-GB" baseline="0" dirty="0" err="1"/>
              <a:t>maastikuelementide</a:t>
            </a:r>
            <a:r>
              <a:rPr lang="en-GB" baseline="0" dirty="0"/>
              <a:t> </a:t>
            </a:r>
            <a:r>
              <a:rPr lang="en-GB" baseline="0" dirty="0" err="1"/>
              <a:t>mõjualade</a:t>
            </a:r>
            <a:r>
              <a:rPr lang="en-GB" baseline="0" dirty="0"/>
              <a:t> </a:t>
            </a:r>
            <a:r>
              <a:rPr lang="en-GB" baseline="0" dirty="0" err="1"/>
              <a:t>katvused</a:t>
            </a:r>
            <a:r>
              <a:rPr lang="en-GB" baseline="0" dirty="0"/>
              <a:t>, </a:t>
            </a:r>
            <a:r>
              <a:rPr lang="en-GB" baseline="0" dirty="0" err="1"/>
              <a:t>kus</a:t>
            </a:r>
            <a:r>
              <a:rPr lang="en-GB" baseline="0" dirty="0"/>
              <a:t> </a:t>
            </a:r>
            <a:r>
              <a:rPr lang="en-GB" baseline="0" dirty="0" err="1"/>
              <a:t>potentsiaalselt</a:t>
            </a:r>
            <a:r>
              <a:rPr lang="en-GB" baseline="0" dirty="0"/>
              <a:t> on </a:t>
            </a:r>
            <a:r>
              <a:rPr lang="en-GB" baseline="0" dirty="0" err="1"/>
              <a:t>tagatud</a:t>
            </a:r>
            <a:r>
              <a:rPr lang="en-GB" baseline="0" dirty="0"/>
              <a:t> </a:t>
            </a:r>
            <a:r>
              <a:rPr lang="en-GB" baseline="0" dirty="0" err="1"/>
              <a:t>kahjuritõrje</a:t>
            </a:r>
            <a:r>
              <a:rPr lang="en-GB" baseline="0" dirty="0"/>
              <a:t>. </a:t>
            </a:r>
            <a:r>
              <a:rPr lang="en-GB" baseline="0" dirty="0" err="1"/>
              <a:t>Huvitav</a:t>
            </a:r>
            <a:r>
              <a:rPr lang="en-GB" baseline="0" dirty="0"/>
              <a:t> on see, et need </a:t>
            </a:r>
            <a:r>
              <a:rPr lang="en-GB" baseline="0" dirty="0" err="1"/>
              <a:t>erinevad</a:t>
            </a:r>
            <a:r>
              <a:rPr lang="en-GB" baseline="0" dirty="0"/>
              <a:t> </a:t>
            </a:r>
            <a:r>
              <a:rPr lang="en-GB" baseline="0" dirty="0" err="1"/>
              <a:t>maastikud</a:t>
            </a:r>
            <a:r>
              <a:rPr lang="en-GB" baseline="0" dirty="0"/>
              <a:t> </a:t>
            </a:r>
            <a:r>
              <a:rPr lang="en-GB" baseline="0" dirty="0" err="1"/>
              <a:t>ei</a:t>
            </a:r>
            <a:r>
              <a:rPr lang="en-GB" baseline="0" dirty="0"/>
              <a:t> </a:t>
            </a:r>
            <a:r>
              <a:rPr lang="en-GB" baseline="0" dirty="0" err="1"/>
              <a:t>asu</a:t>
            </a:r>
            <a:r>
              <a:rPr lang="en-GB" baseline="0" dirty="0"/>
              <a:t> </a:t>
            </a:r>
            <a:r>
              <a:rPr lang="en-GB" baseline="0" dirty="0" err="1"/>
              <a:t>füüsiliselt</a:t>
            </a:r>
            <a:r>
              <a:rPr lang="en-GB" baseline="0" dirty="0"/>
              <a:t> </a:t>
            </a:r>
            <a:r>
              <a:rPr lang="en-GB" baseline="0" dirty="0" err="1"/>
              <a:t>üksteisest</a:t>
            </a:r>
            <a:r>
              <a:rPr lang="en-GB" baseline="0" dirty="0"/>
              <a:t> </a:t>
            </a:r>
            <a:r>
              <a:rPr lang="en-GB" baseline="0" dirty="0" err="1"/>
              <a:t>üldse</a:t>
            </a:r>
            <a:r>
              <a:rPr lang="en-GB" baseline="0" dirty="0"/>
              <a:t> </a:t>
            </a:r>
            <a:r>
              <a:rPr lang="en-GB" baseline="0" dirty="0" err="1"/>
              <a:t>väga</a:t>
            </a:r>
            <a:r>
              <a:rPr lang="en-GB" baseline="0" dirty="0"/>
              <a:t> </a:t>
            </a:r>
            <a:r>
              <a:rPr lang="en-GB" baseline="0" dirty="0" err="1"/>
              <a:t>kaugel</a:t>
            </a:r>
            <a:r>
              <a:rPr lang="en-GB" baseline="0" dirty="0"/>
              <a:t>, </a:t>
            </a:r>
            <a:r>
              <a:rPr lang="en-GB" baseline="0" dirty="0" err="1"/>
              <a:t>seega</a:t>
            </a:r>
            <a:r>
              <a:rPr lang="en-GB" baseline="0" dirty="0"/>
              <a:t> </a:t>
            </a:r>
            <a:r>
              <a:rPr lang="en-GB" baseline="0" dirty="0" err="1"/>
              <a:t>looduslikud</a:t>
            </a:r>
            <a:r>
              <a:rPr lang="en-GB" baseline="0" dirty="0"/>
              <a:t> </a:t>
            </a:r>
            <a:r>
              <a:rPr lang="en-GB" baseline="0" dirty="0" err="1"/>
              <a:t>ja</a:t>
            </a:r>
            <a:r>
              <a:rPr lang="en-GB" baseline="0" dirty="0"/>
              <a:t> </a:t>
            </a:r>
            <a:r>
              <a:rPr lang="en-GB" baseline="0" dirty="0" err="1"/>
              <a:t>mullatingimised</a:t>
            </a:r>
            <a:r>
              <a:rPr lang="en-GB" baseline="0" dirty="0"/>
              <a:t> on </a:t>
            </a:r>
            <a:r>
              <a:rPr lang="en-GB" baseline="0" dirty="0" err="1"/>
              <a:t>suhteliselt</a:t>
            </a:r>
            <a:r>
              <a:rPr lang="en-GB" baseline="0" dirty="0"/>
              <a:t> </a:t>
            </a:r>
            <a:r>
              <a:rPr lang="en-GB" baseline="0" dirty="0" err="1"/>
              <a:t>sarnased</a:t>
            </a:r>
            <a:r>
              <a:rPr lang="en-GB" baseline="0" dirty="0"/>
              <a:t>. </a:t>
            </a:r>
            <a:r>
              <a:rPr lang="en-GB" baseline="0" dirty="0" err="1"/>
              <a:t>Erinevus</a:t>
            </a:r>
            <a:r>
              <a:rPr lang="en-GB" baseline="0" dirty="0"/>
              <a:t> on </a:t>
            </a:r>
            <a:r>
              <a:rPr lang="en-GB" baseline="0" dirty="0" err="1"/>
              <a:t>suhtumises</a:t>
            </a:r>
            <a:r>
              <a:rPr lang="en-GB" baseline="0" dirty="0"/>
              <a:t> </a:t>
            </a:r>
            <a:r>
              <a:rPr lang="en-GB" baseline="0" dirty="0" err="1"/>
              <a:t>maastikuelementidesse</a:t>
            </a:r>
            <a:r>
              <a:rPr lang="en-GB" baseline="0" dirty="0"/>
              <a:t> </a:t>
            </a:r>
            <a:r>
              <a:rPr lang="en-GB" baseline="0" dirty="0" err="1"/>
              <a:t>ja</a:t>
            </a:r>
            <a:r>
              <a:rPr lang="en-GB" baseline="0" dirty="0"/>
              <a:t> </a:t>
            </a:r>
            <a:r>
              <a:rPr lang="en-GB" baseline="0" dirty="0" err="1"/>
              <a:t>nende</a:t>
            </a:r>
            <a:r>
              <a:rPr lang="en-GB" baseline="0" dirty="0"/>
              <a:t> </a:t>
            </a:r>
            <a:r>
              <a:rPr lang="en-GB" baseline="0" dirty="0" err="1"/>
              <a:t>säilitamisesse</a:t>
            </a:r>
            <a:r>
              <a:rPr lang="en-GB" baseline="0" dirty="0"/>
              <a:t> </a:t>
            </a:r>
            <a:r>
              <a:rPr lang="en-GB" baseline="0" dirty="0" err="1"/>
              <a:t>ja</a:t>
            </a:r>
            <a:r>
              <a:rPr lang="en-GB" baseline="0" dirty="0"/>
              <a:t>/</a:t>
            </a:r>
            <a:r>
              <a:rPr lang="en-GB" baseline="0" dirty="0" err="1"/>
              <a:t>või</a:t>
            </a:r>
            <a:r>
              <a:rPr lang="en-GB" baseline="0" dirty="0"/>
              <a:t> </a:t>
            </a:r>
            <a:r>
              <a:rPr lang="en-GB" baseline="0" dirty="0" err="1"/>
              <a:t>eemaldamisesse</a:t>
            </a:r>
            <a:r>
              <a:rPr lang="en-GB" baseline="0" dirty="0"/>
              <a:t>.   </a:t>
            </a:r>
            <a:endParaRPr lang="en-GB" dirty="0"/>
          </a:p>
        </p:txBody>
      </p:sp>
      <p:sp>
        <p:nvSpPr>
          <p:cNvPr id="4" name="Slide Number Placeholder 3"/>
          <p:cNvSpPr>
            <a:spLocks noGrp="1"/>
          </p:cNvSpPr>
          <p:nvPr>
            <p:ph type="sldNum" idx="10"/>
          </p:nvPr>
        </p:nvSpPr>
        <p:spPr/>
        <p:txBody>
          <a:bodyPr/>
          <a:lstStyle/>
          <a:p>
            <a:fld id="{165DCF27-589C-4717-B859-2FD27A33D481}" type="slidenum">
              <a:rPr lang="et-EE" altLang="et-EE" smtClean="0"/>
              <a:pPr/>
              <a:t>5</a:t>
            </a:fld>
            <a:endParaRPr lang="et-EE" altLang="et-EE"/>
          </a:p>
        </p:txBody>
      </p:sp>
    </p:spTree>
    <p:extLst>
      <p:ext uri="{BB962C8B-B14F-4D97-AF65-F5344CB8AC3E}">
        <p14:creationId xmlns:p14="http://schemas.microsoft.com/office/powerpoint/2010/main" val="87040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latin typeface="ElsevierGulliver"/>
              </a:rPr>
              <a:t>Schematic representation of a colonization process of natural enemies from field margins into arable fields in landscapes with a coarse (A) and fine grain size (B). Red arrows indicate the direction of colonization, field margins are indicated in blue, crop areas colonized by natural enemies indicated in orange, and areas colonized by herbivores (but not yet by natural enemies) in yellow. </a:t>
            </a:r>
          </a:p>
          <a:p>
            <a:endParaRPr lang="en-GB" b="0" i="0" dirty="0">
              <a:solidFill>
                <a:srgbClr val="1F1F1F"/>
              </a:solidFill>
              <a:effectLst/>
              <a:latin typeface="ElsevierGulliver"/>
            </a:endParaRPr>
          </a:p>
          <a:p>
            <a:r>
              <a:rPr lang="en-GB" b="0" i="0" dirty="0">
                <a:solidFill>
                  <a:srgbClr val="1F1F1F"/>
                </a:solidFill>
                <a:effectLst/>
                <a:latin typeface="ElsevierGulliver"/>
              </a:rPr>
              <a:t>Landscapes with a coarse grain size have a larger area where herbivores can reproduce with limited top-down natural enemy control than fine grained landscapes, leading to differences in source strength (C and D). Bars indicate the source strength of habitats for herbivores (red) and natural enemies (blue).</a:t>
            </a:r>
          </a:p>
          <a:p>
            <a:endParaRPr lang="en-GB" b="0" i="0" dirty="0">
              <a:solidFill>
                <a:srgbClr val="1F1F1F"/>
              </a:solidFill>
              <a:effectLst/>
              <a:latin typeface="ElsevierGulliver"/>
            </a:endParaRPr>
          </a:p>
          <a:p>
            <a:r>
              <a:rPr lang="en-GB" b="0" i="1" dirty="0">
                <a:solidFill>
                  <a:srgbClr val="1F1F1F"/>
                </a:solidFill>
                <a:effectLst/>
                <a:latin typeface="ElsevierGulliver"/>
              </a:rPr>
              <a:t>Time to colonization:</a:t>
            </a:r>
            <a:r>
              <a:rPr lang="en-GB" b="0" i="0" dirty="0">
                <a:solidFill>
                  <a:srgbClr val="1F1F1F"/>
                </a:solidFill>
                <a:effectLst/>
                <a:latin typeface="ElsevierGulliver"/>
              </a:rPr>
              <a:t> An early time of arrival of natural enemies in </a:t>
            </a:r>
            <a:r>
              <a:rPr lang="en-GB" b="0" i="0" dirty="0">
                <a:solidFill>
                  <a:srgbClr val="1F1F1F"/>
                </a:solidFill>
                <a:effectLst/>
                <a:latin typeface="ElsevierGulliver"/>
                <a:hlinkClick r:id="rId3" tooltip="Learn more about crop fields from ScienceDirect's AI-generated Topic Pages"/>
              </a:rPr>
              <a:t>crop fields</a:t>
            </a:r>
            <a:r>
              <a:rPr lang="en-GB" b="0" i="0" dirty="0">
                <a:solidFill>
                  <a:srgbClr val="1F1F1F"/>
                </a:solidFill>
                <a:effectLst/>
                <a:latin typeface="ElsevierGulliver"/>
              </a:rPr>
              <a:t> can slow down the build-up of herbivore populations of crops, particularly for fast reproducing herbivores, such as aphids and </a:t>
            </a:r>
            <a:r>
              <a:rPr lang="en-GB" b="0" i="0" dirty="0">
                <a:solidFill>
                  <a:srgbClr val="1F1F1F"/>
                </a:solidFill>
                <a:effectLst/>
                <a:latin typeface="ElsevierGulliver"/>
                <a:hlinkClick r:id="rId4" tooltip="Learn more about white flies from ScienceDirect's AI-generated Topic Pages"/>
              </a:rPr>
              <a:t>white flies</a:t>
            </a:r>
            <a:r>
              <a:rPr lang="en-GB" b="0" i="0" dirty="0">
                <a:solidFill>
                  <a:srgbClr val="1F1F1F"/>
                </a:solidFill>
                <a:effectLst/>
                <a:latin typeface="ElsevierGulliver"/>
              </a:rPr>
              <a:t>, because the removal of a herbivore early in the growing season can prevent a high future reproduction of this herbivore</a:t>
            </a:r>
            <a:endParaRPr lang="en-GB" dirty="0"/>
          </a:p>
          <a:p>
            <a:endParaRPr lang="en-GB" dirty="0"/>
          </a:p>
        </p:txBody>
      </p:sp>
      <p:sp>
        <p:nvSpPr>
          <p:cNvPr id="4" name="Slide Number Placeholder 3"/>
          <p:cNvSpPr>
            <a:spLocks noGrp="1"/>
          </p:cNvSpPr>
          <p:nvPr>
            <p:ph type="sldNum"/>
          </p:nvPr>
        </p:nvSpPr>
        <p:spPr/>
        <p:txBody>
          <a:bodyPr/>
          <a:lstStyle/>
          <a:p>
            <a:fld id="{165DCF27-589C-4717-B859-2FD27A33D481}" type="slidenum">
              <a:rPr lang="et-EE" altLang="et-EE" smtClean="0"/>
              <a:pPr/>
              <a:t>6</a:t>
            </a:fld>
            <a:endParaRPr lang="et-EE" altLang="et-EE"/>
          </a:p>
        </p:txBody>
      </p:sp>
    </p:spTree>
    <p:extLst>
      <p:ext uri="{BB962C8B-B14F-4D97-AF65-F5344CB8AC3E}">
        <p14:creationId xmlns:p14="http://schemas.microsoft.com/office/powerpoint/2010/main" val="117689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 </a:t>
            </a:r>
            <a:r>
              <a:rPr lang="en-US" dirty="0" err="1"/>
              <a:t>arvan</a:t>
            </a:r>
            <a:r>
              <a:rPr lang="en-US" dirty="0"/>
              <a:t>, et see on </a:t>
            </a:r>
            <a:r>
              <a:rPr lang="en-US" dirty="0" err="1"/>
              <a:t>üks</a:t>
            </a:r>
            <a:r>
              <a:rPr lang="en-US" dirty="0"/>
              <a:t> </a:t>
            </a:r>
            <a:r>
              <a:rPr lang="en-US" dirty="0" err="1"/>
              <a:t>paremaid</a:t>
            </a:r>
            <a:r>
              <a:rPr lang="en-US" dirty="0"/>
              <a:t> ja </a:t>
            </a:r>
            <a:r>
              <a:rPr lang="en-US" dirty="0" err="1"/>
              <a:t>lihtsamini</a:t>
            </a:r>
            <a:r>
              <a:rPr lang="en-US" dirty="0"/>
              <a:t> </a:t>
            </a:r>
            <a:r>
              <a:rPr lang="en-US" dirty="0" err="1"/>
              <a:t>arusaadavamaid</a:t>
            </a:r>
            <a:r>
              <a:rPr lang="en-US" dirty="0"/>
              <a:t> </a:t>
            </a:r>
            <a:r>
              <a:rPr lang="en-US" dirty="0" err="1"/>
              <a:t>skeeme</a:t>
            </a:r>
            <a:r>
              <a:rPr lang="en-US" dirty="0"/>
              <a:t>, </a:t>
            </a:r>
            <a:r>
              <a:rPr lang="en-US" dirty="0" err="1"/>
              <a:t>kuidas</a:t>
            </a:r>
            <a:r>
              <a:rPr lang="en-US" dirty="0"/>
              <a:t> </a:t>
            </a:r>
            <a:r>
              <a:rPr lang="en-US" dirty="0" err="1"/>
              <a:t>maastik</a:t>
            </a:r>
            <a:r>
              <a:rPr lang="en-US" dirty="0"/>
              <a:t> </a:t>
            </a:r>
            <a:r>
              <a:rPr lang="en-US" dirty="0" err="1"/>
              <a:t>võib</a:t>
            </a:r>
            <a:r>
              <a:rPr lang="en-US" dirty="0"/>
              <a:t> </a:t>
            </a:r>
            <a:r>
              <a:rPr lang="en-US" dirty="0" err="1"/>
              <a:t>mõjutada</a:t>
            </a:r>
            <a:r>
              <a:rPr lang="en-US" dirty="0"/>
              <a:t> </a:t>
            </a:r>
            <a:r>
              <a:rPr lang="en-US" dirty="0" err="1"/>
              <a:t>ühte</a:t>
            </a:r>
            <a:r>
              <a:rPr lang="en-US" dirty="0"/>
              <a:t> </a:t>
            </a:r>
            <a:r>
              <a:rPr lang="en-US" dirty="0" err="1"/>
              <a:t>konktreetset</a:t>
            </a:r>
            <a:r>
              <a:rPr lang="en-US" dirty="0"/>
              <a:t> </a:t>
            </a:r>
            <a:r>
              <a:rPr lang="en-US" dirty="0" err="1"/>
              <a:t>põldu</a:t>
            </a:r>
            <a:r>
              <a:rPr lang="en-US" dirty="0"/>
              <a:t>. </a:t>
            </a:r>
          </a:p>
          <a:p>
            <a:pPr marL="171450" indent="-171450">
              <a:buFont typeface="Arial" panose="020B0604020202020204" pitchFamily="34" charset="0"/>
              <a:buChar char="•"/>
            </a:pPr>
            <a:r>
              <a:rPr lang="en-US" dirty="0" err="1"/>
              <a:t>Tihti</a:t>
            </a:r>
            <a:r>
              <a:rPr lang="en-US" dirty="0"/>
              <a:t> </a:t>
            </a:r>
            <a:r>
              <a:rPr lang="en-US" dirty="0" err="1"/>
              <a:t>jääb</a:t>
            </a:r>
            <a:r>
              <a:rPr lang="en-US" dirty="0"/>
              <a:t> </a:t>
            </a:r>
            <a:r>
              <a:rPr lang="en-US" dirty="0" err="1"/>
              <a:t>mulje</a:t>
            </a:r>
            <a:r>
              <a:rPr lang="en-US" dirty="0"/>
              <a:t> </a:t>
            </a:r>
            <a:r>
              <a:rPr lang="en-US" dirty="0" err="1"/>
              <a:t>nagu</a:t>
            </a:r>
            <a:r>
              <a:rPr lang="en-US" dirty="0"/>
              <a:t> 1 </a:t>
            </a:r>
            <a:r>
              <a:rPr lang="en-US" dirty="0" err="1"/>
              <a:t>põllul</a:t>
            </a:r>
            <a:r>
              <a:rPr lang="en-US" dirty="0"/>
              <a:t>, mis on </a:t>
            </a:r>
            <a:r>
              <a:rPr lang="en-US" dirty="0" err="1"/>
              <a:t>oma</a:t>
            </a:r>
            <a:r>
              <a:rPr lang="en-US" dirty="0"/>
              <a:t> </a:t>
            </a:r>
            <a:r>
              <a:rPr lang="en-US" dirty="0" err="1"/>
              <a:t>suuruselt</a:t>
            </a:r>
            <a:r>
              <a:rPr lang="en-US" dirty="0"/>
              <a:t> </a:t>
            </a:r>
            <a:r>
              <a:rPr lang="en-US" dirty="0" err="1"/>
              <a:t>ütleme</a:t>
            </a:r>
            <a:r>
              <a:rPr lang="en-US" dirty="0"/>
              <a:t> 20 </a:t>
            </a:r>
            <a:r>
              <a:rPr lang="en-US" dirty="0" err="1"/>
              <a:t>hektarit</a:t>
            </a:r>
            <a:r>
              <a:rPr lang="en-US" dirty="0"/>
              <a:t>, </a:t>
            </a:r>
            <a:r>
              <a:rPr lang="en-US" dirty="0" err="1"/>
              <a:t>oleks</a:t>
            </a:r>
            <a:r>
              <a:rPr lang="en-US" dirty="0"/>
              <a:t> </a:t>
            </a:r>
            <a:r>
              <a:rPr lang="en-US" dirty="0" err="1"/>
              <a:t>justkui</a:t>
            </a:r>
            <a:r>
              <a:rPr lang="en-US" dirty="0"/>
              <a:t> sein </a:t>
            </a:r>
            <a:r>
              <a:rPr lang="en-US" dirty="0" err="1"/>
              <a:t>ees</a:t>
            </a:r>
            <a:r>
              <a:rPr lang="en-US" dirty="0"/>
              <a:t> ja </a:t>
            </a:r>
            <a:r>
              <a:rPr lang="en-US" dirty="0" err="1"/>
              <a:t>meie</a:t>
            </a:r>
            <a:r>
              <a:rPr lang="en-US" dirty="0"/>
              <a:t> </a:t>
            </a:r>
            <a:r>
              <a:rPr lang="en-US" dirty="0" err="1"/>
              <a:t>tegevus</a:t>
            </a:r>
            <a:r>
              <a:rPr lang="en-US" dirty="0"/>
              <a:t> </a:t>
            </a:r>
            <a:r>
              <a:rPr lang="en-US" dirty="0" err="1"/>
              <a:t>põllul</a:t>
            </a:r>
            <a:r>
              <a:rPr lang="en-US" dirty="0"/>
              <a:t> ja </a:t>
            </a:r>
            <a:r>
              <a:rPr lang="en-US" dirty="0" err="1"/>
              <a:t>põllust</a:t>
            </a:r>
            <a:r>
              <a:rPr lang="en-US" dirty="0"/>
              <a:t> </a:t>
            </a:r>
            <a:r>
              <a:rPr lang="en-US" dirty="0" err="1"/>
              <a:t>väljaspool</a:t>
            </a:r>
            <a:r>
              <a:rPr lang="en-US" dirty="0"/>
              <a:t> </a:t>
            </a:r>
            <a:r>
              <a:rPr lang="en-US" dirty="0" err="1"/>
              <a:t>ei</a:t>
            </a:r>
            <a:r>
              <a:rPr lang="en-US" dirty="0"/>
              <a:t> </a:t>
            </a:r>
            <a:r>
              <a:rPr lang="en-US" dirty="0" err="1"/>
              <a:t>mõjuta</a:t>
            </a:r>
            <a:r>
              <a:rPr lang="en-US" dirty="0"/>
              <a:t> </a:t>
            </a:r>
            <a:r>
              <a:rPr lang="en-US" dirty="0" err="1"/>
              <a:t>üksteist</a:t>
            </a:r>
            <a:r>
              <a:rPr lang="en-US" dirty="0"/>
              <a:t>, </a:t>
            </a:r>
            <a:r>
              <a:rPr lang="en-US" dirty="0" err="1"/>
              <a:t>kuid</a:t>
            </a:r>
            <a:r>
              <a:rPr lang="en-US" dirty="0"/>
              <a:t> </a:t>
            </a:r>
            <a:r>
              <a:rPr lang="en-US" dirty="0" err="1"/>
              <a:t>tegelikuses</a:t>
            </a:r>
            <a:r>
              <a:rPr lang="en-US" dirty="0"/>
              <a:t> </a:t>
            </a:r>
            <a:r>
              <a:rPr lang="en-US" dirty="0" err="1"/>
              <a:t>puudub</a:t>
            </a:r>
            <a:r>
              <a:rPr lang="en-US" dirty="0"/>
              <a:t> see sein ja </a:t>
            </a:r>
            <a:r>
              <a:rPr lang="en-US" dirty="0" err="1"/>
              <a:t>kõik</a:t>
            </a:r>
            <a:r>
              <a:rPr lang="en-US" dirty="0"/>
              <a:t> on </a:t>
            </a:r>
            <a:r>
              <a:rPr lang="en-US" dirty="0" err="1"/>
              <a:t>omavahel</a:t>
            </a:r>
            <a:r>
              <a:rPr lang="en-US" dirty="0"/>
              <a:t> </a:t>
            </a:r>
            <a:r>
              <a:rPr lang="en-US" dirty="0" err="1"/>
              <a:t>seotud</a:t>
            </a:r>
            <a:r>
              <a:rPr lang="en-US" dirty="0"/>
              <a:t>. </a:t>
            </a:r>
          </a:p>
          <a:p>
            <a:pPr marL="171450" indent="-171450">
              <a:buFont typeface="Arial" panose="020B0604020202020204" pitchFamily="34" charset="0"/>
              <a:buChar char="•"/>
            </a:pPr>
            <a:r>
              <a:rPr lang="en-US" dirty="0" err="1"/>
              <a:t>Loomad</a:t>
            </a:r>
            <a:r>
              <a:rPr lang="en-US" dirty="0"/>
              <a:t> </a:t>
            </a:r>
            <a:r>
              <a:rPr lang="en-US" dirty="0" err="1"/>
              <a:t>saavad</a:t>
            </a:r>
            <a:r>
              <a:rPr lang="en-US" dirty="0"/>
              <a:t> </a:t>
            </a:r>
            <a:r>
              <a:rPr lang="en-US" dirty="0" err="1"/>
              <a:t>sellest</a:t>
            </a:r>
            <a:r>
              <a:rPr lang="en-US" dirty="0"/>
              <a:t> </a:t>
            </a:r>
            <a:r>
              <a:rPr lang="en-US" dirty="0" err="1"/>
              <a:t>väga</a:t>
            </a:r>
            <a:r>
              <a:rPr lang="en-US" dirty="0"/>
              <a:t> </a:t>
            </a:r>
            <a:r>
              <a:rPr lang="en-US" dirty="0" err="1"/>
              <a:t>hästi</a:t>
            </a:r>
            <a:r>
              <a:rPr lang="en-US" dirty="0"/>
              <a:t> </a:t>
            </a:r>
            <a:r>
              <a:rPr lang="en-US" dirty="0" err="1"/>
              <a:t>aru</a:t>
            </a:r>
            <a:r>
              <a:rPr lang="en-US" dirty="0"/>
              <a:t>, et </a:t>
            </a:r>
            <a:r>
              <a:rPr lang="en-US" dirty="0" err="1"/>
              <a:t>sellist</a:t>
            </a:r>
            <a:r>
              <a:rPr lang="en-US" dirty="0"/>
              <a:t> </a:t>
            </a:r>
            <a:r>
              <a:rPr lang="en-US" dirty="0" err="1"/>
              <a:t>seina</a:t>
            </a:r>
            <a:r>
              <a:rPr lang="en-US" dirty="0"/>
              <a:t> </a:t>
            </a:r>
            <a:r>
              <a:rPr lang="en-US" dirty="0" err="1"/>
              <a:t>ei</a:t>
            </a:r>
            <a:r>
              <a:rPr lang="en-US" dirty="0"/>
              <a:t> ole, </a:t>
            </a:r>
            <a:r>
              <a:rPr lang="en-US" dirty="0" err="1"/>
              <a:t>ehk</a:t>
            </a:r>
            <a:r>
              <a:rPr lang="en-US" dirty="0"/>
              <a:t> </a:t>
            </a:r>
            <a:r>
              <a:rPr lang="en-US" dirty="0" err="1"/>
              <a:t>siis</a:t>
            </a:r>
            <a:r>
              <a:rPr lang="en-US" dirty="0"/>
              <a:t> p</a:t>
            </a:r>
            <a:r>
              <a:rPr lang="et-EE" dirty="0"/>
              <a:t>rotsessid põllul on mõjutatud ümbritsevast maastikust. </a:t>
            </a:r>
            <a:endParaRPr lang="en-US" dirty="0"/>
          </a:p>
          <a:p>
            <a:pPr marL="171450" indent="-171450">
              <a:buFont typeface="Arial" panose="020B0604020202020204" pitchFamily="34" charset="0"/>
              <a:buChar char="•"/>
            </a:pPr>
            <a:r>
              <a:rPr lang="et-EE" dirty="0"/>
              <a:t>Põllu sees (mustad jooned ja nooled) mõjutavad organismid põllusiseseid </a:t>
            </a:r>
            <a:r>
              <a:rPr lang="en-US" dirty="0" err="1"/>
              <a:t>tegevused</a:t>
            </a:r>
            <a:r>
              <a:rPr lang="et-EE" dirty="0"/>
              <a:t> nagu mullaharimine ja </a:t>
            </a:r>
            <a:r>
              <a:rPr lang="en-US" dirty="0" err="1"/>
              <a:t>kasvatatavad</a:t>
            </a:r>
            <a:r>
              <a:rPr lang="en-US" dirty="0"/>
              <a:t> </a:t>
            </a:r>
            <a:r>
              <a:rPr lang="en-US" dirty="0" err="1"/>
              <a:t>kultuurid</a:t>
            </a:r>
            <a:r>
              <a:rPr lang="en-US" dirty="0"/>
              <a:t> n</a:t>
            </a:r>
            <a:r>
              <a:rPr lang="et-EE" dirty="0" err="1"/>
              <a:t>ing</a:t>
            </a:r>
            <a:r>
              <a:rPr lang="et-EE" dirty="0"/>
              <a:t> organismid liiguvad ka põllu sisemuse ja põllu ääre vahel, kus võivad esineda väikesed kogused haldamata taimestikku või tahtlikult istutatud igihaljaid ribasid. </a:t>
            </a:r>
            <a:endParaRPr lang="en-US" dirty="0"/>
          </a:p>
          <a:p>
            <a:pPr marL="171450" indent="-171450">
              <a:buFont typeface="Arial" panose="020B0604020202020204" pitchFamily="34" charset="0"/>
              <a:buChar char="•"/>
            </a:pPr>
            <a:r>
              <a:rPr lang="et-EE" dirty="0"/>
              <a:t>Talu tasandil (valged jooned ja nooled) </a:t>
            </a:r>
            <a:r>
              <a:rPr lang="en-US" dirty="0" err="1"/>
              <a:t>putukad</a:t>
            </a:r>
            <a:r>
              <a:rPr lang="et-EE" dirty="0"/>
              <a:t> liiguvad põldude, rohumaade ja metsatukkade vahel, mis võivad moodustada ühe individuaalse talu</a:t>
            </a:r>
            <a:r>
              <a:rPr lang="en-US" dirty="0"/>
              <a:t>, mis </a:t>
            </a:r>
            <a:r>
              <a:rPr lang="en-US" dirty="0" err="1"/>
              <a:t>kõik</a:t>
            </a:r>
            <a:r>
              <a:rPr lang="en-US" dirty="0"/>
              <a:t> </a:t>
            </a:r>
            <a:r>
              <a:rPr lang="en-US" dirty="0" err="1"/>
              <a:t>pakuvad</a:t>
            </a:r>
            <a:r>
              <a:rPr lang="en-US" dirty="0"/>
              <a:t> </a:t>
            </a:r>
            <a:r>
              <a:rPr lang="en-US" dirty="0" err="1"/>
              <a:t>erinevaid</a:t>
            </a:r>
            <a:r>
              <a:rPr lang="en-US" dirty="0"/>
              <a:t> </a:t>
            </a:r>
            <a:r>
              <a:rPr lang="en-US" dirty="0" err="1"/>
              <a:t>talvitumispaiku</a:t>
            </a:r>
            <a:r>
              <a:rPr lang="en-US" dirty="0"/>
              <a:t>, </a:t>
            </a:r>
            <a:r>
              <a:rPr lang="en-US" dirty="0" err="1"/>
              <a:t>lisatoitu</a:t>
            </a:r>
            <a:r>
              <a:rPr lang="en-US" dirty="0"/>
              <a:t> </a:t>
            </a:r>
            <a:r>
              <a:rPr lang="en-US" dirty="0" err="1"/>
              <a:t>või</a:t>
            </a:r>
            <a:r>
              <a:rPr lang="en-US" dirty="0"/>
              <a:t> </a:t>
            </a:r>
            <a:r>
              <a:rPr lang="en-US" dirty="0" err="1"/>
              <a:t>varjekohti</a:t>
            </a:r>
            <a:r>
              <a:rPr lang="et-EE" dirty="0"/>
              <a:t>. </a:t>
            </a:r>
            <a:endParaRPr lang="en-US" dirty="0"/>
          </a:p>
          <a:p>
            <a:pPr marL="171450" indent="-171450">
              <a:buFont typeface="Arial" panose="020B0604020202020204" pitchFamily="34" charset="0"/>
              <a:buChar char="•"/>
            </a:pPr>
            <a:r>
              <a:rPr lang="et-EE" dirty="0"/>
              <a:t>Viimaks</a:t>
            </a:r>
            <a:r>
              <a:rPr lang="en-US" dirty="0"/>
              <a:t> on m</a:t>
            </a:r>
            <a:r>
              <a:rPr lang="et-EE" dirty="0"/>
              <a:t>aastiku tasand</a:t>
            </a:r>
            <a:r>
              <a:rPr lang="en-US" dirty="0"/>
              <a:t>, </a:t>
            </a:r>
            <a:r>
              <a:rPr lang="en-US" dirty="0" err="1"/>
              <a:t>kus</a:t>
            </a:r>
            <a:r>
              <a:rPr lang="et-EE" dirty="0"/>
              <a:t> paljud organismid</a:t>
            </a:r>
            <a:r>
              <a:rPr lang="en-US" dirty="0"/>
              <a:t> on </a:t>
            </a:r>
            <a:r>
              <a:rPr lang="en-US" dirty="0" err="1"/>
              <a:t>suutelised</a:t>
            </a:r>
            <a:r>
              <a:rPr lang="et-EE" dirty="0"/>
              <a:t> lev</a:t>
            </a:r>
            <a:r>
              <a:rPr lang="en-US" dirty="0" err="1"/>
              <a:t>ima</a:t>
            </a:r>
            <a:r>
              <a:rPr lang="et-EE" dirty="0"/>
              <a:t> pikemaid vahemaid ja võivad pärineda või kasutada ressursse elupaikadest, mis asuvad </a:t>
            </a:r>
            <a:r>
              <a:rPr lang="en-US" dirty="0" err="1"/>
              <a:t>sadade</a:t>
            </a:r>
            <a:r>
              <a:rPr lang="en-US" dirty="0"/>
              <a:t> </a:t>
            </a:r>
            <a:r>
              <a:rPr lang="et-EE" dirty="0"/>
              <a:t>meet</a:t>
            </a:r>
            <a:r>
              <a:rPr lang="en-US" dirty="0"/>
              <a:t>rite </a:t>
            </a:r>
            <a:r>
              <a:rPr lang="en-US" dirty="0" err="1"/>
              <a:t>kaugusel</a:t>
            </a:r>
            <a:r>
              <a:rPr lang="en-US" dirty="0"/>
              <a:t> </a:t>
            </a:r>
            <a:r>
              <a:rPr lang="en-US" dirty="0" err="1"/>
              <a:t>põllust</a:t>
            </a:r>
            <a:r>
              <a:rPr lang="et-EE" dirty="0"/>
              <a:t> (sinised nooled).</a:t>
            </a:r>
            <a:r>
              <a:rPr lang="en-US" dirty="0"/>
              <a:t> </a:t>
            </a:r>
          </a:p>
          <a:p>
            <a:pPr marL="171450" indent="-171450">
              <a:buFont typeface="Arial" panose="020B0604020202020204" pitchFamily="34" charset="0"/>
              <a:buChar char="•"/>
            </a:pPr>
            <a:r>
              <a:rPr lang="en-US" dirty="0" err="1"/>
              <a:t>Kuigi</a:t>
            </a:r>
            <a:r>
              <a:rPr lang="en-US" dirty="0"/>
              <a:t> me </a:t>
            </a:r>
            <a:r>
              <a:rPr lang="en-US" dirty="0" err="1"/>
              <a:t>räägime</a:t>
            </a:r>
            <a:r>
              <a:rPr lang="en-US" dirty="0"/>
              <a:t> </a:t>
            </a:r>
            <a:r>
              <a:rPr lang="en-US" dirty="0" err="1"/>
              <a:t>tihti</a:t>
            </a:r>
            <a:r>
              <a:rPr lang="en-US" dirty="0"/>
              <a:t> </a:t>
            </a:r>
            <a:r>
              <a:rPr lang="en-US" dirty="0" err="1"/>
              <a:t>väga</a:t>
            </a:r>
            <a:r>
              <a:rPr lang="en-US" dirty="0"/>
              <a:t> </a:t>
            </a:r>
            <a:r>
              <a:rPr lang="en-US" dirty="0" err="1"/>
              <a:t>põllu</a:t>
            </a:r>
            <a:r>
              <a:rPr lang="en-US" dirty="0"/>
              <a:t> </a:t>
            </a:r>
            <a:r>
              <a:rPr lang="en-US" dirty="0" err="1"/>
              <a:t>põhiselt</a:t>
            </a:r>
            <a:r>
              <a:rPr lang="en-US" dirty="0"/>
              <a:t>, kas </a:t>
            </a:r>
            <a:r>
              <a:rPr lang="en-US" dirty="0" err="1"/>
              <a:t>põllul</a:t>
            </a:r>
            <a:r>
              <a:rPr lang="en-US" dirty="0"/>
              <a:t> on </a:t>
            </a:r>
            <a:r>
              <a:rPr lang="en-US" dirty="0" err="1"/>
              <a:t>tagatud</a:t>
            </a:r>
            <a:r>
              <a:rPr lang="en-US" dirty="0"/>
              <a:t> </a:t>
            </a:r>
            <a:r>
              <a:rPr lang="en-US" dirty="0" err="1"/>
              <a:t>elurikkuse</a:t>
            </a:r>
            <a:r>
              <a:rPr lang="en-US" dirty="0"/>
              <a:t> </a:t>
            </a:r>
            <a:r>
              <a:rPr lang="en-US" dirty="0" err="1"/>
              <a:t>teenus</a:t>
            </a:r>
            <a:r>
              <a:rPr lang="en-US" dirty="0"/>
              <a:t>, on </a:t>
            </a:r>
            <a:r>
              <a:rPr lang="en-US" dirty="0" err="1"/>
              <a:t>tegelikult</a:t>
            </a:r>
            <a:r>
              <a:rPr lang="en-US" dirty="0"/>
              <a:t> </a:t>
            </a:r>
            <a:r>
              <a:rPr lang="en-US" dirty="0" err="1"/>
              <a:t>kogu</a:t>
            </a:r>
            <a:r>
              <a:rPr lang="en-US" dirty="0"/>
              <a:t> </a:t>
            </a:r>
            <a:r>
              <a:rPr lang="en-US" dirty="0" err="1"/>
              <a:t>maastik</a:t>
            </a:r>
            <a:r>
              <a:rPr lang="en-US" dirty="0"/>
              <a:t> </a:t>
            </a:r>
            <a:r>
              <a:rPr lang="en-US" dirty="0" err="1"/>
              <a:t>omavahel</a:t>
            </a:r>
            <a:r>
              <a:rPr lang="en-US" dirty="0"/>
              <a:t> </a:t>
            </a:r>
            <a:r>
              <a:rPr lang="en-US" dirty="0" err="1"/>
              <a:t>seotud</a:t>
            </a:r>
            <a:r>
              <a:rPr lang="en-US" dirty="0"/>
              <a:t>, </a:t>
            </a:r>
            <a:r>
              <a:rPr lang="en-US" dirty="0" err="1"/>
              <a:t>teatud</a:t>
            </a:r>
            <a:r>
              <a:rPr lang="en-US" dirty="0"/>
              <a:t> </a:t>
            </a:r>
            <a:r>
              <a:rPr lang="en-US" dirty="0" err="1"/>
              <a:t>protsessid</a:t>
            </a:r>
            <a:r>
              <a:rPr lang="en-US" dirty="0"/>
              <a:t> </a:t>
            </a:r>
            <a:r>
              <a:rPr lang="en-US" dirty="0" err="1"/>
              <a:t>võivad</a:t>
            </a:r>
            <a:r>
              <a:rPr lang="en-US" dirty="0"/>
              <a:t> olla </a:t>
            </a:r>
            <a:r>
              <a:rPr lang="en-US" dirty="0" err="1"/>
              <a:t>seotud</a:t>
            </a:r>
            <a:r>
              <a:rPr lang="en-US" dirty="0"/>
              <a:t> </a:t>
            </a:r>
            <a:r>
              <a:rPr lang="en-US" dirty="0" err="1"/>
              <a:t>hoopis</a:t>
            </a:r>
            <a:r>
              <a:rPr lang="en-US" dirty="0"/>
              <a:t> </a:t>
            </a:r>
            <a:r>
              <a:rPr lang="en-US" dirty="0" err="1"/>
              <a:t>kaguemal</a:t>
            </a:r>
            <a:r>
              <a:rPr lang="en-US" dirty="0"/>
              <a:t> </a:t>
            </a:r>
            <a:r>
              <a:rPr lang="en-US" dirty="0" err="1"/>
              <a:t>asuvates</a:t>
            </a:r>
            <a:r>
              <a:rPr lang="en-US" dirty="0"/>
              <a:t> </a:t>
            </a:r>
            <a:r>
              <a:rPr lang="en-US" dirty="0" err="1"/>
              <a:t>mõjutustest</a:t>
            </a:r>
            <a:r>
              <a:rPr lang="en-US" dirty="0"/>
              <a:t>. </a:t>
            </a:r>
            <a:endParaRPr lang="et-EE" dirty="0"/>
          </a:p>
        </p:txBody>
      </p:sp>
      <p:sp>
        <p:nvSpPr>
          <p:cNvPr id="4" name="Slide Number Placeholder 3"/>
          <p:cNvSpPr>
            <a:spLocks noGrp="1"/>
          </p:cNvSpPr>
          <p:nvPr>
            <p:ph type="sldNum" sz="quarter" idx="5"/>
          </p:nvPr>
        </p:nvSpPr>
        <p:spPr/>
        <p:txBody>
          <a:bodyPr/>
          <a:lstStyle/>
          <a:p>
            <a:fld id="{5EDBB7CA-95F1-4610-821B-BD8461663905}" type="slidenum">
              <a:rPr lang="et-EE" smtClean="0"/>
              <a:t>7</a:t>
            </a:fld>
            <a:endParaRPr lang="et-EE"/>
          </a:p>
        </p:txBody>
      </p:sp>
    </p:spTree>
    <p:extLst>
      <p:ext uri="{BB962C8B-B14F-4D97-AF65-F5344CB8AC3E}">
        <p14:creationId xmlns:p14="http://schemas.microsoft.com/office/powerpoint/2010/main" val="3144522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i="1" dirty="0">
                <a:solidFill>
                  <a:srgbClr val="006666"/>
                </a:solidFill>
                <a:effectLst/>
                <a:latin typeface="Calibri" panose="020F0502020204030204" pitchFamily="34" charset="0"/>
                <a:ea typeface="SimSun" panose="02010600030101010101" pitchFamily="2" charset="-122"/>
                <a:cs typeface="Arial" panose="020B0604020202020204" pitchFamily="34" charset="0"/>
              </a:rPr>
              <a:t>Looduslikku bioloogilist tõrjet mõjutavad tegurid maastikutasandil (vasakul pool) ja lokaalsel põllutasandil (paremal pool). Sisendite intensiivsus, viljelusviis, taimede kahjuri/haiguskindlus, külvikord, maaharimine mõjutavad süsteemselt nii põllu- kui ka maastikutasandil</a:t>
            </a:r>
            <a:endParaRPr lang="en-GB" sz="1800" i="1" dirty="0">
              <a:solidFill>
                <a:srgbClr val="006666"/>
              </a:solidFill>
              <a:effectLst/>
              <a:latin typeface="Calibri" panose="020F0502020204030204" pitchFamily="34" charset="0"/>
              <a:ea typeface="SimSun" panose="02010600030101010101" pitchFamily="2" charset="-122"/>
              <a:cs typeface="Arial" panose="020B0604020202020204" pitchFamily="34" charset="0"/>
            </a:endParaRPr>
          </a:p>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8</a:t>
            </a:fld>
            <a:endParaRPr lang="et-EE" altLang="et-EE"/>
          </a:p>
        </p:txBody>
      </p:sp>
    </p:spTree>
    <p:extLst>
      <p:ext uri="{BB962C8B-B14F-4D97-AF65-F5344CB8AC3E}">
        <p14:creationId xmlns:p14="http://schemas.microsoft.com/office/powerpoint/2010/main" val="301457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dirty="0" err="1">
                <a:solidFill>
                  <a:srgbClr val="009900"/>
                </a:solidFill>
                <a:latin typeface="Microsoft New Tai Lue" panose="020B0502040204020203" pitchFamily="34" charset="0"/>
                <a:cs typeface="Microsoft New Tai Lue" panose="020B0502040204020203" pitchFamily="34" charset="0"/>
              </a:rPr>
              <a:t>Vaatame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veidi</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lähemalt</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neid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maastikukaarte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Viirutatud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alad</a:t>
            </a:r>
            <a:r>
              <a:rPr lang="en-GB" dirty="0">
                <a:solidFill>
                  <a:srgbClr val="009900"/>
                </a:solidFill>
                <a:latin typeface="Microsoft New Tai Lue" panose="020B0502040204020203" pitchFamily="34" charset="0"/>
                <a:cs typeface="Microsoft New Tai Lue" panose="020B0502040204020203" pitchFamily="34" charset="0"/>
              </a:rPr>
              <a:t> on </a:t>
            </a:r>
            <a:r>
              <a:rPr lang="en-GB" dirty="0" err="1">
                <a:solidFill>
                  <a:srgbClr val="009900"/>
                </a:solidFill>
                <a:latin typeface="Microsoft New Tai Lue" panose="020B0502040204020203" pitchFamily="34" charset="0"/>
                <a:cs typeface="Microsoft New Tai Lue" panose="020B0502040204020203" pitchFamily="34" charset="0"/>
              </a:rPr>
              <a:t>maastikuelementide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mõjualad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kus</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kahjuritõrjehüve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potentsiaalselt</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tagatud</a:t>
            </a:r>
            <a:endParaRPr lang="en-GB" dirty="0">
              <a:solidFill>
                <a:srgbClr val="009900"/>
              </a:solidFill>
              <a:latin typeface="Microsoft New Tai Lue" panose="020B0502040204020203" pitchFamily="34" charset="0"/>
              <a:cs typeface="Microsoft New Tai Lue" panose="020B0502040204020203" pitchFamily="34" charset="0"/>
            </a:endParaRPr>
          </a:p>
          <a:p>
            <a:endParaRPr lang="en-GB" dirty="0">
              <a:solidFill>
                <a:srgbClr val="009900"/>
              </a:solidFill>
              <a:latin typeface="Microsoft New Tai Lue" panose="020B0502040204020203" pitchFamily="34" charset="0"/>
              <a:cs typeface="Microsoft New Tai Lue" panose="020B0502040204020203" pitchFamily="34" charset="0"/>
            </a:endParaRPr>
          </a:p>
          <a:p>
            <a:r>
              <a:rPr lang="en-GB" dirty="0" err="1">
                <a:solidFill>
                  <a:srgbClr val="009900"/>
                </a:solidFill>
                <a:latin typeface="Microsoft New Tai Lue" panose="020B0502040204020203" pitchFamily="34" charset="0"/>
                <a:cs typeface="Microsoft New Tai Lue" panose="020B0502040204020203" pitchFamily="34" charset="0"/>
              </a:rPr>
              <a:t>Vasakpoolsel</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maastikul</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domineerivad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suured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põllud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millest</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suurima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pindala</a:t>
            </a:r>
            <a:r>
              <a:rPr lang="en-GB" dirty="0">
                <a:solidFill>
                  <a:srgbClr val="009900"/>
                </a:solidFill>
                <a:latin typeface="Microsoft New Tai Lue" panose="020B0502040204020203" pitchFamily="34" charset="0"/>
                <a:cs typeface="Microsoft New Tai Lue" panose="020B0502040204020203" pitchFamily="34" charset="0"/>
              </a:rPr>
              <a:t> on </a:t>
            </a:r>
            <a:r>
              <a:rPr lang="en-GB" dirty="0" err="1">
                <a:solidFill>
                  <a:srgbClr val="009900"/>
                </a:solidFill>
                <a:latin typeface="Microsoft New Tai Lue" panose="020B0502040204020203" pitchFamily="34" charset="0"/>
                <a:cs typeface="Microsoft New Tai Lue" panose="020B0502040204020203" pitchFamily="34" charset="0"/>
              </a:rPr>
              <a:t>ligi</a:t>
            </a:r>
            <a:r>
              <a:rPr lang="en-GB" dirty="0">
                <a:solidFill>
                  <a:srgbClr val="009900"/>
                </a:solidFill>
                <a:latin typeface="Microsoft New Tai Lue" panose="020B0502040204020203" pitchFamily="34" charset="0"/>
                <a:cs typeface="Microsoft New Tai Lue" panose="020B0502040204020203" pitchFamily="34" charset="0"/>
              </a:rPr>
              <a:t> 200ha, </a:t>
            </a:r>
            <a:r>
              <a:rPr lang="en-GB" dirty="0" err="1">
                <a:solidFill>
                  <a:srgbClr val="009900"/>
                </a:solidFill>
                <a:latin typeface="Microsoft New Tai Lue" panose="020B0502040204020203" pitchFamily="34" charset="0"/>
                <a:cs typeface="Microsoft New Tai Lue" panose="020B0502040204020203" pitchFamily="34" charset="0"/>
              </a:rPr>
              <a:t>ja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kaardilt</a:t>
            </a:r>
            <a:r>
              <a:rPr lang="en-GB" dirty="0">
                <a:solidFill>
                  <a:srgbClr val="009900"/>
                </a:solidFill>
                <a:latin typeface="Microsoft New Tai Lue" panose="020B0502040204020203" pitchFamily="34" charset="0"/>
                <a:cs typeface="Microsoft New Tai Lue" panose="020B0502040204020203" pitchFamily="34" charset="0"/>
              </a:rPr>
              <a:t> on ka </a:t>
            </a:r>
            <a:r>
              <a:rPr lang="en-GB" dirty="0" err="1">
                <a:solidFill>
                  <a:srgbClr val="009900"/>
                </a:solidFill>
                <a:latin typeface="Microsoft New Tai Lue" panose="020B0502040204020203" pitchFamily="34" charset="0"/>
                <a:cs typeface="Microsoft New Tai Lue" panose="020B0502040204020203" pitchFamily="34" charset="0"/>
              </a:rPr>
              <a:t>näha</a:t>
            </a:r>
            <a:r>
              <a:rPr lang="en-GB" dirty="0">
                <a:solidFill>
                  <a:srgbClr val="009900"/>
                </a:solidFill>
                <a:latin typeface="Microsoft New Tai Lue" panose="020B0502040204020203" pitchFamily="34" charset="0"/>
                <a:cs typeface="Microsoft New Tai Lue" panose="020B0502040204020203" pitchFamily="34" charset="0"/>
              </a:rPr>
              <a:t>, et </a:t>
            </a:r>
            <a:r>
              <a:rPr lang="en-GB" dirty="0" err="1">
                <a:solidFill>
                  <a:srgbClr val="009900"/>
                </a:solidFill>
                <a:latin typeface="Microsoft New Tai Lue" panose="020B0502040204020203" pitchFamily="34" charset="0"/>
                <a:cs typeface="Microsoft New Tai Lue" panose="020B0502040204020203" pitchFamily="34" charset="0"/>
              </a:rPr>
              <a:t>tõenäoliselt</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kasvatatakse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sama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kultuuri</a:t>
            </a:r>
            <a:r>
              <a:rPr lang="en-GB" dirty="0">
                <a:solidFill>
                  <a:srgbClr val="009900"/>
                </a:solidFill>
                <a:latin typeface="Microsoft New Tai Lue" panose="020B0502040204020203" pitchFamily="34" charset="0"/>
                <a:cs typeface="Microsoft New Tai Lue" panose="020B0502040204020203" pitchFamily="34" charset="0"/>
              </a:rPr>
              <a:t> ka </a:t>
            </a:r>
            <a:r>
              <a:rPr lang="en-GB" dirty="0" err="1">
                <a:solidFill>
                  <a:srgbClr val="009900"/>
                </a:solidFill>
                <a:latin typeface="Microsoft New Tai Lue" panose="020B0502040204020203" pitchFamily="34" charset="0"/>
                <a:cs typeface="Microsoft New Tai Lue" panose="020B0502040204020203" pitchFamily="34" charset="0"/>
              </a:rPr>
              <a:t>tema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kõrval</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olevatel</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väiksematel</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põldudel</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ning</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puuduvad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eraldavad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maastikuelemendid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teise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suure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põlluga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Seega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saab</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öelda</a:t>
            </a:r>
            <a:r>
              <a:rPr lang="en-GB" dirty="0">
                <a:solidFill>
                  <a:srgbClr val="009900"/>
                </a:solidFill>
                <a:latin typeface="Microsoft New Tai Lue" panose="020B0502040204020203" pitchFamily="34" charset="0"/>
                <a:cs typeface="Microsoft New Tai Lue" panose="020B0502040204020203" pitchFamily="34" charset="0"/>
              </a:rPr>
              <a:t>, et </a:t>
            </a:r>
            <a:r>
              <a:rPr lang="en-GB" dirty="0" err="1">
                <a:solidFill>
                  <a:srgbClr val="009900"/>
                </a:solidFill>
                <a:latin typeface="Microsoft New Tai Lue" panose="020B0502040204020203" pitchFamily="34" charset="0"/>
                <a:cs typeface="Microsoft New Tai Lue" panose="020B0502040204020203" pitchFamily="34" charset="0"/>
              </a:rPr>
              <a:t>ökoloogiliselt</a:t>
            </a:r>
            <a:r>
              <a:rPr lang="en-GB" dirty="0">
                <a:solidFill>
                  <a:srgbClr val="009900"/>
                </a:solidFill>
                <a:latin typeface="Microsoft New Tai Lue" panose="020B0502040204020203" pitchFamily="34" charset="0"/>
                <a:cs typeface="Microsoft New Tai Lue" panose="020B0502040204020203" pitchFamily="34" charset="0"/>
              </a:rPr>
              <a:t> on tegu </a:t>
            </a:r>
            <a:r>
              <a:rPr lang="en-GB" dirty="0" err="1">
                <a:solidFill>
                  <a:srgbClr val="009900"/>
                </a:solidFill>
                <a:latin typeface="Microsoft New Tai Lue" panose="020B0502040204020203" pitchFamily="34" charset="0"/>
                <a:cs typeface="Microsoft New Tai Lue" panose="020B0502040204020203" pitchFamily="34" charset="0"/>
              </a:rPr>
              <a:t>ühe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suure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põlluga</a:t>
            </a:r>
            <a:r>
              <a:rPr lang="en-GB" dirty="0">
                <a:solidFill>
                  <a:srgbClr val="009900"/>
                </a:solidFill>
                <a:latin typeface="Microsoft New Tai Lue" panose="020B0502040204020203" pitchFamily="34" charset="0"/>
                <a:cs typeface="Microsoft New Tai Lue" panose="020B0502040204020203" pitchFamily="34" charset="0"/>
              </a:rPr>
              <a:t>.</a:t>
            </a:r>
          </a:p>
          <a:p>
            <a:endParaRPr lang="en-GB" dirty="0">
              <a:solidFill>
                <a:srgbClr val="009900"/>
              </a:solidFill>
              <a:latin typeface="Microsoft New Tai Lue" panose="020B0502040204020203" pitchFamily="34" charset="0"/>
              <a:cs typeface="Microsoft New Tai Lue" panose="020B0502040204020203" pitchFamily="34" charset="0"/>
            </a:endParaRPr>
          </a:p>
          <a:p>
            <a:r>
              <a:rPr lang="en-GB" dirty="0" err="1">
                <a:solidFill>
                  <a:srgbClr val="009900"/>
                </a:solidFill>
                <a:latin typeface="Microsoft New Tai Lue" panose="020B0502040204020203" pitchFamily="34" charset="0"/>
                <a:cs typeface="Microsoft New Tai Lue" panose="020B0502040204020203" pitchFamily="34" charset="0"/>
              </a:rPr>
              <a:t>Vasakpoolne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maastik</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vajab</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hädasti</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juurde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püsivaid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maastikuelemente</a:t>
            </a:r>
            <a:r>
              <a:rPr lang="en-GB" dirty="0">
                <a:solidFill>
                  <a:srgbClr val="009900"/>
                </a:solidFill>
                <a:latin typeface="Microsoft New Tai Lue" panose="020B0502040204020203" pitchFamily="34" charset="0"/>
                <a:cs typeface="Microsoft New Tai Lue" panose="020B0502040204020203" pitchFamily="34" charset="0"/>
              </a:rPr>
              <a:t>, et </a:t>
            </a:r>
            <a:r>
              <a:rPr lang="en-GB" dirty="0" err="1">
                <a:solidFill>
                  <a:srgbClr val="009900"/>
                </a:solidFill>
                <a:latin typeface="Microsoft New Tai Lue" panose="020B0502040204020203" pitchFamily="34" charset="0"/>
                <a:cs typeface="Microsoft New Tai Lue" panose="020B0502040204020203" pitchFamily="34" charset="0"/>
              </a:rPr>
              <a:t>vältida</a:t>
            </a:r>
            <a:r>
              <a:rPr lang="en-GB" dirty="0">
                <a:solidFill>
                  <a:srgbClr val="009900"/>
                </a:solidFill>
                <a:latin typeface="Microsoft New Tai Lue" panose="020B0502040204020203" pitchFamily="34" charset="0"/>
                <a:cs typeface="Microsoft New Tai Lue" panose="020B0502040204020203" pitchFamily="34" charset="0"/>
              </a:rPr>
              <a:t>/</a:t>
            </a:r>
            <a:r>
              <a:rPr lang="en-GB" dirty="0" err="1">
                <a:solidFill>
                  <a:srgbClr val="009900"/>
                </a:solidFill>
                <a:latin typeface="Microsoft New Tai Lue" panose="020B0502040204020203" pitchFamily="34" charset="0"/>
                <a:cs typeface="Microsoft New Tai Lue" panose="020B0502040204020203" pitchFamily="34" charset="0"/>
              </a:rPr>
              <a:t>vähendada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erosiooni</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ja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põllumajanduskeemia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leostumist</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soodustada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elurikkust</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ja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seega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tagada</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pikaajaline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toidutootmisvõimekus</a:t>
            </a:r>
            <a:endParaRPr lang="en-GB" dirty="0">
              <a:solidFill>
                <a:srgbClr val="009900"/>
              </a:solidFill>
              <a:latin typeface="Microsoft New Tai Lue" panose="020B0502040204020203" pitchFamily="34" charset="0"/>
              <a:cs typeface="Microsoft New Tai Lue" panose="020B0502040204020203" pitchFamily="34" charset="0"/>
            </a:endParaRPr>
          </a:p>
          <a:p>
            <a:endParaRPr lang="en-GB" dirty="0">
              <a:solidFill>
                <a:srgbClr val="009900"/>
              </a:solidFill>
              <a:latin typeface="Microsoft New Tai Lue" panose="020B0502040204020203" pitchFamily="34" charset="0"/>
              <a:cs typeface="Microsoft New Tai Lue" panose="020B0502040204020203" pitchFamily="34" charset="0"/>
            </a:endParaRPr>
          </a:p>
          <a:p>
            <a:r>
              <a:rPr lang="en-GB" dirty="0" err="1">
                <a:solidFill>
                  <a:srgbClr val="009900"/>
                </a:solidFill>
                <a:latin typeface="Microsoft New Tai Lue" panose="020B0502040204020203" pitchFamily="34" charset="0"/>
                <a:cs typeface="Microsoft New Tai Lue" panose="020B0502040204020203" pitchFamily="34" charset="0"/>
              </a:rPr>
              <a:t>Parempoolne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maastik</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vajab</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juurde</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rohumaaribasid</a:t>
            </a:r>
            <a:r>
              <a:rPr lang="en-GB" dirty="0">
                <a:solidFill>
                  <a:srgbClr val="009900"/>
                </a:solidFill>
                <a:latin typeface="Microsoft New Tai Lue" panose="020B0502040204020203" pitchFamily="34" charset="0"/>
                <a:cs typeface="Microsoft New Tai Lue" panose="020B0502040204020203" pitchFamily="34" charset="0"/>
              </a:rPr>
              <a:t> </a:t>
            </a:r>
            <a:r>
              <a:rPr lang="en-GB" dirty="0" err="1">
                <a:solidFill>
                  <a:srgbClr val="009900"/>
                </a:solidFill>
                <a:latin typeface="Microsoft New Tai Lue" panose="020B0502040204020203" pitchFamily="34" charset="0"/>
                <a:cs typeface="Microsoft New Tai Lue" panose="020B0502040204020203" pitchFamily="34" charset="0"/>
              </a:rPr>
              <a:t>põlluservadesse</a:t>
            </a:r>
            <a:r>
              <a:rPr lang="en-GB" dirty="0">
                <a:solidFill>
                  <a:srgbClr val="009900"/>
                </a:solidFill>
                <a:latin typeface="Microsoft New Tai Lue" panose="020B0502040204020203" pitchFamily="34" charset="0"/>
                <a:cs typeface="Microsoft New Tai Lue" panose="020B0502040204020203" pitchFamily="34" charset="0"/>
              </a:rPr>
              <a:t> </a:t>
            </a:r>
          </a:p>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9</a:t>
            </a:fld>
            <a:endParaRPr lang="et-EE" altLang="et-EE"/>
          </a:p>
        </p:txBody>
      </p:sp>
    </p:spTree>
    <p:extLst>
      <p:ext uri="{BB962C8B-B14F-4D97-AF65-F5344CB8AC3E}">
        <p14:creationId xmlns:p14="http://schemas.microsoft.com/office/powerpoint/2010/main" val="301457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10</a:t>
            </a:fld>
            <a:endParaRPr lang="et-EE" altLang="et-EE"/>
          </a:p>
        </p:txBody>
      </p:sp>
    </p:spTree>
    <p:extLst>
      <p:ext uri="{BB962C8B-B14F-4D97-AF65-F5344CB8AC3E}">
        <p14:creationId xmlns:p14="http://schemas.microsoft.com/office/powerpoint/2010/main" val="71057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GB" sz="1200" b="0" i="0" kern="1200" dirty="0">
              <a:solidFill>
                <a:srgbClr val="000000"/>
              </a:solidFill>
              <a:effectLst/>
              <a:latin typeface="Times New Roman" panose="02020603050405020304" pitchFamily="18" charset="0"/>
              <a:ea typeface="+mn-ea"/>
              <a:cs typeface="+mn-cs"/>
            </a:endParaRPr>
          </a:p>
        </p:txBody>
      </p:sp>
      <p:sp>
        <p:nvSpPr>
          <p:cNvPr id="10244" name="Slide Number Placeholder 3"/>
          <p:cNvSpPr>
            <a:spLocks noGrp="1"/>
          </p:cNvSpPr>
          <p:nvPr>
            <p:ph type="sldNum" sz="quarter" idx="5"/>
          </p:nvPr>
        </p:nvSpPr>
        <p:spPr>
          <a:noFill/>
        </p:spPr>
        <p:txBody>
          <a:bodyPr/>
          <a:lstStyle>
            <a:lvl1pPr defTabSz="989198">
              <a:defRPr>
                <a:solidFill>
                  <a:schemeClr val="tx1"/>
                </a:solidFill>
                <a:latin typeface="Arial" panose="020B0604020202020204" pitchFamily="34" charset="0"/>
              </a:defRPr>
            </a:lvl1pPr>
            <a:lvl2pPr marL="770291" indent="-296266" defTabSz="989198">
              <a:defRPr>
                <a:solidFill>
                  <a:schemeClr val="tx1"/>
                </a:solidFill>
                <a:latin typeface="Arial" panose="020B0604020202020204" pitchFamily="34" charset="0"/>
              </a:defRPr>
            </a:lvl2pPr>
            <a:lvl3pPr marL="1185062" indent="-237012" defTabSz="989198">
              <a:defRPr>
                <a:solidFill>
                  <a:schemeClr val="tx1"/>
                </a:solidFill>
                <a:latin typeface="Arial" panose="020B0604020202020204" pitchFamily="34" charset="0"/>
              </a:defRPr>
            </a:lvl3pPr>
            <a:lvl4pPr marL="1659087" indent="-237012" defTabSz="989198">
              <a:defRPr>
                <a:solidFill>
                  <a:schemeClr val="tx1"/>
                </a:solidFill>
                <a:latin typeface="Arial" panose="020B0604020202020204" pitchFamily="34" charset="0"/>
              </a:defRPr>
            </a:lvl4pPr>
            <a:lvl5pPr marL="2133112" indent="-237012" defTabSz="989198">
              <a:defRPr>
                <a:solidFill>
                  <a:schemeClr val="tx1"/>
                </a:solidFill>
                <a:latin typeface="Arial" panose="020B0604020202020204" pitchFamily="34" charset="0"/>
              </a:defRPr>
            </a:lvl5pPr>
            <a:lvl6pPr marL="2607137" indent="-237012" defTabSz="989198" eaLnBrk="0" fontAlgn="base" hangingPunct="0">
              <a:spcBef>
                <a:spcPct val="0"/>
              </a:spcBef>
              <a:spcAft>
                <a:spcPct val="0"/>
              </a:spcAft>
              <a:defRPr>
                <a:solidFill>
                  <a:schemeClr val="tx1"/>
                </a:solidFill>
                <a:latin typeface="Arial" panose="020B0604020202020204" pitchFamily="34" charset="0"/>
              </a:defRPr>
            </a:lvl6pPr>
            <a:lvl7pPr marL="3081162" indent="-237012" defTabSz="989198" eaLnBrk="0" fontAlgn="base" hangingPunct="0">
              <a:spcBef>
                <a:spcPct val="0"/>
              </a:spcBef>
              <a:spcAft>
                <a:spcPct val="0"/>
              </a:spcAft>
              <a:defRPr>
                <a:solidFill>
                  <a:schemeClr val="tx1"/>
                </a:solidFill>
                <a:latin typeface="Arial" panose="020B0604020202020204" pitchFamily="34" charset="0"/>
              </a:defRPr>
            </a:lvl7pPr>
            <a:lvl8pPr marL="3555187" indent="-237012" defTabSz="989198" eaLnBrk="0" fontAlgn="base" hangingPunct="0">
              <a:spcBef>
                <a:spcPct val="0"/>
              </a:spcBef>
              <a:spcAft>
                <a:spcPct val="0"/>
              </a:spcAft>
              <a:defRPr>
                <a:solidFill>
                  <a:schemeClr val="tx1"/>
                </a:solidFill>
                <a:latin typeface="Arial" panose="020B0604020202020204" pitchFamily="34" charset="0"/>
              </a:defRPr>
            </a:lvl8pPr>
            <a:lvl9pPr marL="4029212" indent="-237012" defTabSz="989198" eaLnBrk="0" fontAlgn="base" hangingPunct="0">
              <a:spcBef>
                <a:spcPct val="0"/>
              </a:spcBef>
              <a:spcAft>
                <a:spcPct val="0"/>
              </a:spcAft>
              <a:defRPr>
                <a:solidFill>
                  <a:schemeClr val="tx1"/>
                </a:solidFill>
                <a:latin typeface="Arial" panose="020B0604020202020204" pitchFamily="34" charset="0"/>
              </a:defRPr>
            </a:lvl9pPr>
          </a:lstStyle>
          <a:p>
            <a:fld id="{83F280F2-B980-4B0F-A3A1-A40DB033A484}" type="slidenum">
              <a:rPr lang="et-EE" altLang="et-EE" smtClean="0"/>
              <a:pPr/>
              <a:t>11</a:t>
            </a:fld>
            <a:endParaRPr lang="et-EE" altLang="et-EE"/>
          </a:p>
        </p:txBody>
      </p:sp>
    </p:spTree>
    <p:extLst>
      <p:ext uri="{BB962C8B-B14F-4D97-AF65-F5344CB8AC3E}">
        <p14:creationId xmlns:p14="http://schemas.microsoft.com/office/powerpoint/2010/main" val="3971476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irst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079D29-3552-6B4F-927A-6F27592F40D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199" y="794036"/>
            <a:ext cx="7200015" cy="3089939"/>
          </a:xfrm>
          <a:prstGeom prst="rect">
            <a:avLst/>
          </a:prstGeom>
        </p:spPr>
        <p:txBody>
          <a:bodyPr anchor="b">
            <a:normAutofit/>
          </a:bodyPr>
          <a:lstStyle>
            <a:lvl1pPr algn="l">
              <a:defRPr sz="72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199" y="4072801"/>
            <a:ext cx="7200015"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12AE8A93-BD8C-BE48-A927-F1208B6AB8DA}"/>
              </a:ext>
            </a:extLst>
          </p:cNvPr>
          <p:cNvPicPr>
            <a:picLocks noChangeAspect="1"/>
          </p:cNvPicPr>
          <p:nvPr/>
        </p:nvPicPr>
        <p:blipFill>
          <a:blip r:embed="rId3"/>
          <a:stretch>
            <a:fillRect/>
          </a:stretch>
        </p:blipFill>
        <p:spPr>
          <a:xfrm>
            <a:off x="6095999" y="6079286"/>
            <a:ext cx="3437075" cy="343708"/>
          </a:xfrm>
          <a:prstGeom prst="rect">
            <a:avLst/>
          </a:prstGeom>
        </p:spPr>
      </p:pic>
      <p:pic>
        <p:nvPicPr>
          <p:cNvPr id="10" name="Picture 9">
            <a:extLst>
              <a:ext uri="{FF2B5EF4-FFF2-40B4-BE49-F238E27FC236}">
                <a16:creationId xmlns:a16="http://schemas.microsoft.com/office/drawing/2014/main" id="{605F77EE-467C-FC40-8CED-240E35C8B5CE}"/>
              </a:ext>
            </a:extLst>
          </p:cNvPr>
          <p:cNvPicPr>
            <a:picLocks noChangeAspect="1"/>
          </p:cNvPicPr>
          <p:nvPr/>
        </p:nvPicPr>
        <p:blipFill>
          <a:blip r:embed="rId4"/>
          <a:stretch>
            <a:fillRect/>
          </a:stretch>
        </p:blipFill>
        <p:spPr>
          <a:xfrm>
            <a:off x="9842500" y="6058809"/>
            <a:ext cx="1511299" cy="351465"/>
          </a:xfrm>
          <a:prstGeom prst="rect">
            <a:avLst/>
          </a:prstGeom>
        </p:spPr>
      </p:pic>
    </p:spTree>
    <p:extLst>
      <p:ext uri="{BB962C8B-B14F-4D97-AF65-F5344CB8AC3E}">
        <p14:creationId xmlns:p14="http://schemas.microsoft.com/office/powerpoint/2010/main" val="240363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C909670B-E9D7-D84A-A7AD-2CC65EFD92FF}"/>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22" name="Text Placeholder 2">
            <a:extLst>
              <a:ext uri="{FF2B5EF4-FFF2-40B4-BE49-F238E27FC236}">
                <a16:creationId xmlns:a16="http://schemas.microsoft.com/office/drawing/2014/main" id="{875CFB8B-2469-0C4B-9E4F-6272F8D442D4}"/>
              </a:ext>
            </a:extLst>
          </p:cNvPr>
          <p:cNvSpPr>
            <a:spLocks noGrp="1"/>
          </p:cNvSpPr>
          <p:nvPr>
            <p:ph type="body" idx="1"/>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a:extLst>
              <a:ext uri="{FF2B5EF4-FFF2-40B4-BE49-F238E27FC236}">
                <a16:creationId xmlns:a16="http://schemas.microsoft.com/office/drawing/2014/main" id="{D0DE7BFB-9473-9D41-B25F-CF2FC7E2016B}"/>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371431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2">
    <p:bg>
      <p:bgPr>
        <a:solidFill>
          <a:srgbClr val="00654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26167-3F30-554F-B041-6624278A3E1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484061-D363-F84B-8C42-E9549EAA65EC}"/>
              </a:ext>
            </a:extLst>
          </p:cNvPr>
          <p:cNvSpPr>
            <a:spLocks noGrp="1"/>
          </p:cNvSpPr>
          <p:nvPr>
            <p:ph type="title"/>
          </p:nvPr>
        </p:nvSpPr>
        <p:spPr>
          <a:xfrm>
            <a:off x="831850" y="1334983"/>
            <a:ext cx="7587873" cy="2852737"/>
          </a:xfrm>
          <a:prstGeom prst="rect">
            <a:avLst/>
          </a:prstGeom>
        </p:spPr>
        <p:txBody>
          <a:bodyPr anchor="b">
            <a:normAutofit/>
          </a:bodyPr>
          <a:lstStyle>
            <a:lvl1pPr>
              <a:defRPr sz="66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0B8631-B71D-E948-8245-131AA9EAA882}"/>
              </a:ext>
            </a:extLst>
          </p:cNvPr>
          <p:cNvSpPr>
            <a:spLocks noGrp="1"/>
          </p:cNvSpPr>
          <p:nvPr>
            <p:ph type="body" idx="1"/>
          </p:nvPr>
        </p:nvSpPr>
        <p:spPr>
          <a:xfrm>
            <a:off x="831850" y="4335966"/>
            <a:ext cx="758787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Slide Number Placeholder 4">
            <a:extLst>
              <a:ext uri="{FF2B5EF4-FFF2-40B4-BE49-F238E27FC236}">
                <a16:creationId xmlns:a16="http://schemas.microsoft.com/office/drawing/2014/main" id="{12A22809-845D-904C-A88E-DE230D123390}"/>
              </a:ext>
            </a:extLst>
          </p:cNvPr>
          <p:cNvSpPr>
            <a:spLocks noGrp="1"/>
          </p:cNvSpPr>
          <p:nvPr>
            <p:ph type="sldNum" sz="quarter" idx="12"/>
          </p:nvPr>
        </p:nvSpPr>
        <p:spPr>
          <a:xfrm>
            <a:off x="9162862"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322469014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3">
    <p:bg>
      <p:bgPr>
        <a:solidFill>
          <a:srgbClr val="00654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B51B4-9C35-4E46-BB3F-FBCA066E467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484061-D363-F84B-8C42-E9549EAA65EC}"/>
              </a:ext>
            </a:extLst>
          </p:cNvPr>
          <p:cNvSpPr>
            <a:spLocks noGrp="1"/>
          </p:cNvSpPr>
          <p:nvPr>
            <p:ph type="title"/>
          </p:nvPr>
        </p:nvSpPr>
        <p:spPr>
          <a:xfrm>
            <a:off x="831850" y="1334983"/>
            <a:ext cx="7587873" cy="2852737"/>
          </a:xfrm>
          <a:prstGeom prst="rect">
            <a:avLst/>
          </a:prstGeom>
        </p:spPr>
        <p:txBody>
          <a:bodyPr anchor="b">
            <a:normAutofit/>
          </a:bodyPr>
          <a:lstStyle>
            <a:lvl1pPr>
              <a:defRPr sz="66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0B8631-B71D-E948-8245-131AA9EAA882}"/>
              </a:ext>
            </a:extLst>
          </p:cNvPr>
          <p:cNvSpPr>
            <a:spLocks noGrp="1"/>
          </p:cNvSpPr>
          <p:nvPr>
            <p:ph type="body" idx="1"/>
          </p:nvPr>
        </p:nvSpPr>
        <p:spPr>
          <a:xfrm>
            <a:off x="831850" y="4335966"/>
            <a:ext cx="758787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Slide Number Placeholder 4">
            <a:extLst>
              <a:ext uri="{FF2B5EF4-FFF2-40B4-BE49-F238E27FC236}">
                <a16:creationId xmlns:a16="http://schemas.microsoft.com/office/drawing/2014/main" id="{12A22809-845D-904C-A88E-DE230D123390}"/>
              </a:ext>
            </a:extLst>
          </p:cNvPr>
          <p:cNvSpPr>
            <a:spLocks noGrp="1"/>
          </p:cNvSpPr>
          <p:nvPr>
            <p:ph type="sldNum" sz="quarter" idx="12"/>
          </p:nvPr>
        </p:nvSpPr>
        <p:spPr>
          <a:xfrm>
            <a:off x="9162862"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28870305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965E-92A5-E646-902E-65C183FA88E8}"/>
              </a:ext>
            </a:extLst>
          </p:cNvPr>
          <p:cNvSpPr>
            <a:spLocks noGrp="1"/>
          </p:cNvSpPr>
          <p:nvPr>
            <p:ph type="title"/>
          </p:nvPr>
        </p:nvSpPr>
        <p:spPr>
          <a:xfrm>
            <a:off x="839788" y="457200"/>
            <a:ext cx="3932237" cy="1279523"/>
          </a:xfrm>
          <a:prstGeom prst="rect">
            <a:avLst/>
          </a:prstGeo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657DDEA-0DF4-1545-BEFB-FF98C692D297}"/>
              </a:ext>
            </a:extLst>
          </p:cNvPr>
          <p:cNvSpPr>
            <a:spLocks noGrp="1"/>
          </p:cNvSpPr>
          <p:nvPr>
            <p:ph idx="1"/>
          </p:nvPr>
        </p:nvSpPr>
        <p:spPr>
          <a:xfrm>
            <a:off x="5183188" y="457201"/>
            <a:ext cx="6172200" cy="5403850"/>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3DF8580-F983-BF47-AF8D-6677B7B4FBEB}"/>
              </a:ext>
            </a:extLst>
          </p:cNvPr>
          <p:cNvSpPr>
            <a:spLocks noGrp="1"/>
          </p:cNvSpPr>
          <p:nvPr>
            <p:ph type="body" sz="half" idx="2"/>
          </p:nvPr>
        </p:nvSpPr>
        <p:spPr>
          <a:xfrm>
            <a:off x="839788" y="1915529"/>
            <a:ext cx="3932237" cy="394552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Slide Number Placeholder 4">
            <a:extLst>
              <a:ext uri="{FF2B5EF4-FFF2-40B4-BE49-F238E27FC236}">
                <a16:creationId xmlns:a16="http://schemas.microsoft.com/office/drawing/2014/main" id="{66911688-ED56-8549-A558-D06860072CCA}"/>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5" name="Text Placeholder 2">
            <a:extLst>
              <a:ext uri="{FF2B5EF4-FFF2-40B4-BE49-F238E27FC236}">
                <a16:creationId xmlns:a16="http://schemas.microsoft.com/office/drawing/2014/main" id="{05BB6919-7D0F-E640-88D6-25547C616723}"/>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8A34F89C-2966-0546-AF38-70D626B5B1EB}"/>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888640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AA81-B28A-1B4F-BCBB-98179F54977F}"/>
              </a:ext>
            </a:extLst>
          </p:cNvPr>
          <p:cNvSpPr>
            <a:spLocks noGrp="1"/>
          </p:cNvSpPr>
          <p:nvPr>
            <p:ph type="title"/>
          </p:nvPr>
        </p:nvSpPr>
        <p:spPr>
          <a:xfrm>
            <a:off x="839788" y="457200"/>
            <a:ext cx="4764852" cy="1600200"/>
          </a:xfrm>
          <a:prstGeom prst="rect">
            <a:avLst/>
          </a:prstGeom>
        </p:spPr>
        <p:txBody>
          <a:bodyPr anchor="b">
            <a:norm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DC550F88-B3CA-AC44-8056-4B3CC923DF9C}"/>
              </a:ext>
            </a:extLst>
          </p:cNvPr>
          <p:cNvSpPr>
            <a:spLocks noGrp="1"/>
          </p:cNvSpPr>
          <p:nvPr>
            <p:ph type="pic" idx="1"/>
          </p:nvPr>
        </p:nvSpPr>
        <p:spPr>
          <a:xfrm>
            <a:off x="609600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F69FEEE-1644-D94F-AF92-B08AA1818427}"/>
              </a:ext>
            </a:extLst>
          </p:cNvPr>
          <p:cNvSpPr>
            <a:spLocks noGrp="1"/>
          </p:cNvSpPr>
          <p:nvPr>
            <p:ph type="body" sz="half" idx="2"/>
          </p:nvPr>
        </p:nvSpPr>
        <p:spPr>
          <a:xfrm>
            <a:off x="839787" y="2278504"/>
            <a:ext cx="4764853" cy="359048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Slide Number Placeholder 4">
            <a:extLst>
              <a:ext uri="{FF2B5EF4-FFF2-40B4-BE49-F238E27FC236}">
                <a16:creationId xmlns:a16="http://schemas.microsoft.com/office/drawing/2014/main" id="{46E187DF-4296-3642-9256-F3BAD3CE9213}"/>
              </a:ext>
            </a:extLst>
          </p:cNvPr>
          <p:cNvSpPr>
            <a:spLocks noGrp="1"/>
          </p:cNvSpPr>
          <p:nvPr>
            <p:ph type="sldNum" sz="quarter" idx="12"/>
          </p:nvPr>
        </p:nvSpPr>
        <p:spPr>
          <a:xfrm>
            <a:off x="5060678" y="6356350"/>
            <a:ext cx="543962" cy="365125"/>
          </a:xfrm>
        </p:spPr>
        <p:txBody>
          <a:bodyPr/>
          <a:lstStyle/>
          <a:p>
            <a:fld id="{973CD359-58F0-42AD-97C0-4220AFC774A4}" type="slidenum">
              <a:rPr lang="et-EE" smtClean="0"/>
              <a:pPr/>
              <a:t>‹#›</a:t>
            </a:fld>
            <a:endParaRPr lang="et-EE"/>
          </a:p>
        </p:txBody>
      </p:sp>
      <p:sp>
        <p:nvSpPr>
          <p:cNvPr id="18" name="Text Placeholder 2">
            <a:extLst>
              <a:ext uri="{FF2B5EF4-FFF2-40B4-BE49-F238E27FC236}">
                <a16:creationId xmlns:a16="http://schemas.microsoft.com/office/drawing/2014/main" id="{6FAC65AB-FEB9-8044-81D8-773864B192CB}"/>
              </a:ext>
            </a:extLst>
          </p:cNvPr>
          <p:cNvSpPr>
            <a:spLocks noGrp="1"/>
          </p:cNvSpPr>
          <p:nvPr>
            <p:ph type="body" idx="13"/>
          </p:nvPr>
        </p:nvSpPr>
        <p:spPr>
          <a:xfrm>
            <a:off x="838200" y="6356350"/>
            <a:ext cx="3969190"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40233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ly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550F88-B3CA-AC44-8056-4B3CC923DF9C}"/>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032240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a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550F88-B3CA-AC44-8056-4B3CC923DF9C}"/>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itle 1">
            <a:extLst>
              <a:ext uri="{FF2B5EF4-FFF2-40B4-BE49-F238E27FC236}">
                <a16:creationId xmlns:a16="http://schemas.microsoft.com/office/drawing/2014/main" id="{4445D63A-8C9E-AE4A-9A4C-91037F1BBF6E}"/>
              </a:ext>
            </a:extLst>
          </p:cNvPr>
          <p:cNvSpPr>
            <a:spLocks noGrp="1"/>
          </p:cNvSpPr>
          <p:nvPr>
            <p:ph type="title"/>
          </p:nvPr>
        </p:nvSpPr>
        <p:spPr>
          <a:xfrm>
            <a:off x="838200" y="3911097"/>
            <a:ext cx="10515600" cy="2270111"/>
          </a:xfrm>
          <a:prstGeom prst="rect">
            <a:avLst/>
          </a:prstGeom>
        </p:spPr>
        <p:txBody>
          <a:bodyPr anchor="b">
            <a:normAutofit/>
          </a:bodyPr>
          <a:lstStyle>
            <a:lvl1pPr algn="l">
              <a:defRPr sz="6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71230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Before Endin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9F5CDD-103F-BE4B-B6DD-A12B47235C5B}"/>
              </a:ext>
            </a:extLst>
          </p:cNvPr>
          <p:cNvPicPr>
            <a:picLocks noChangeAspect="1"/>
          </p:cNvPicPr>
          <p:nvPr/>
        </p:nvPicPr>
        <p:blipFill>
          <a:blip r:embed="rId3"/>
          <a:stretch>
            <a:fillRect/>
          </a:stretch>
        </p:blipFill>
        <p:spPr>
          <a:xfrm>
            <a:off x="0" y="0"/>
            <a:ext cx="70485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lide Number Placeholder 4">
            <a:extLst>
              <a:ext uri="{FF2B5EF4-FFF2-40B4-BE49-F238E27FC236}">
                <a16:creationId xmlns:a16="http://schemas.microsoft.com/office/drawing/2014/main" id="{D9A5E7ED-94AB-484D-9B25-57CE18736AAB}"/>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2385681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ing &quot;Minu valik&quot;">
    <p:bg>
      <p:bgPr>
        <a:solidFill>
          <a:srgbClr val="B4193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B6534-ACCD-8346-92A4-272B31E1648F}"/>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4D56EFE5-DA66-044D-B5FB-6E70525EC13D}"/>
              </a:ext>
            </a:extLst>
          </p:cNvPr>
          <p:cNvSpPr>
            <a:spLocks noGrp="1"/>
          </p:cNvSpPr>
          <p:nvPr>
            <p:ph type="title"/>
          </p:nvPr>
        </p:nvSpPr>
        <p:spPr>
          <a:xfrm>
            <a:off x="1028053" y="1884790"/>
            <a:ext cx="10135892" cy="2502977"/>
          </a:xfrm>
          <a:prstGeom prst="rect">
            <a:avLst/>
          </a:prstGeom>
        </p:spPr>
        <p:txBody>
          <a:bodyPr anchor="b">
            <a:normAutofit/>
          </a:bodyPr>
          <a:lstStyle>
            <a:lvl1pPr algn="ctr">
              <a:defRPr sz="72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34754562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n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053646-ABB9-2845-9508-FE51FDF36EAA}"/>
              </a:ext>
            </a:extLst>
          </p:cNvPr>
          <p:cNvSpPr/>
          <p:nvPr/>
        </p:nvSpPr>
        <p:spPr>
          <a:xfrm>
            <a:off x="0" y="0"/>
            <a:ext cx="12192000" cy="6858000"/>
          </a:xfrm>
          <a:prstGeom prst="rect">
            <a:avLst/>
          </a:prstGeom>
          <a:solidFill>
            <a:srgbClr val="009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dirty="0">
              <a:solidFill>
                <a:prstClr val="white"/>
              </a:solidFill>
            </a:endParaRPr>
          </a:p>
        </p:txBody>
      </p:sp>
      <p:sp>
        <p:nvSpPr>
          <p:cNvPr id="4" name="Title 1">
            <a:extLst>
              <a:ext uri="{FF2B5EF4-FFF2-40B4-BE49-F238E27FC236}">
                <a16:creationId xmlns:a16="http://schemas.microsoft.com/office/drawing/2014/main" id="{AFBC63DC-D920-2C4B-9B1A-2BDA46C0E4B2}"/>
              </a:ext>
            </a:extLst>
          </p:cNvPr>
          <p:cNvSpPr>
            <a:spLocks noGrp="1"/>
          </p:cNvSpPr>
          <p:nvPr>
            <p:ph type="title"/>
          </p:nvPr>
        </p:nvSpPr>
        <p:spPr>
          <a:xfrm>
            <a:off x="1028053" y="1884790"/>
            <a:ext cx="10135892" cy="2502977"/>
          </a:xfrm>
          <a:prstGeom prst="rect">
            <a:avLst/>
          </a:prstGeom>
        </p:spPr>
        <p:txBody>
          <a:bodyPr anchor="b">
            <a:normAutofit/>
          </a:bodyPr>
          <a:lstStyle>
            <a:lvl1pPr algn="ctr">
              <a:defRPr sz="72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20974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mall Titl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3CCEE9-BC27-D144-8B7C-DB4FE81B00F5}"/>
              </a:ext>
            </a:extLst>
          </p:cNvPr>
          <p:cNvPicPr>
            <a:picLocks noChangeAspect="1"/>
          </p:cNvPicPr>
          <p:nvPr/>
        </p:nvPicPr>
        <p:blipFill>
          <a:blip r:embed="rId3"/>
          <a:stretch>
            <a:fillRect/>
          </a:stretch>
        </p:blipFill>
        <p:spPr>
          <a:xfrm>
            <a:off x="0" y="0"/>
            <a:ext cx="70485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Slide Number Placeholder 4">
            <a:extLst>
              <a:ext uri="{FF2B5EF4-FFF2-40B4-BE49-F238E27FC236}">
                <a16:creationId xmlns:a16="http://schemas.microsoft.com/office/drawing/2014/main" id="{0ABBEFCD-41B9-1447-AA81-4A9A53937294}"/>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630298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nchor="t"/>
          <a:lstStyle/>
          <a:p>
            <a:r>
              <a:rPr lang="en-US" dirty="0"/>
              <a:t>Click to edit Master title style</a:t>
            </a:r>
            <a:endParaRPr lang="et-EE" dirty="0"/>
          </a:p>
        </p:txBody>
      </p:sp>
      <p:sp>
        <p:nvSpPr>
          <p:cNvPr id="3" name="Sisu kohatäid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Kuupäeva kohatäide 3"/>
          <p:cNvSpPr>
            <a:spLocks noGrp="1"/>
          </p:cNvSpPr>
          <p:nvPr>
            <p:ph type="dt" sz="half" idx="10"/>
          </p:nvPr>
        </p:nvSpPr>
        <p:spPr/>
        <p:txBody>
          <a:bodyPr/>
          <a:lstStyle>
            <a:lvl1pPr>
              <a:defRPr/>
            </a:lvl1pPr>
          </a:lstStyle>
          <a:p>
            <a:pPr defTabSz="914400" fontAlgn="auto" hangingPunct="1">
              <a:lnSpc>
                <a:spcPct val="100000"/>
              </a:lnSpc>
              <a:spcBef>
                <a:spcPts val="0"/>
              </a:spcBef>
              <a:spcAft>
                <a:spcPts val="0"/>
              </a:spcAft>
              <a:buClrTx/>
              <a:buSzTx/>
              <a:buFontTx/>
              <a:buNone/>
            </a:pPr>
            <a:fld id="{57B9E6C1-3583-45E3-A8BF-E8E75B4110C2}" type="datetimeFigureOut">
              <a:rPr lang="et-EE" smtClean="0">
                <a:solidFill>
                  <a:prstClr val="black"/>
                </a:solidFill>
                <a:latin typeface="Corbel" panose="020B0503020204020204"/>
                <a:ea typeface="+mn-ea"/>
              </a:rPr>
              <a:pPr defTabSz="914400" fontAlgn="auto" hangingPunct="1">
                <a:lnSpc>
                  <a:spcPct val="100000"/>
                </a:lnSpc>
                <a:spcBef>
                  <a:spcPts val="0"/>
                </a:spcBef>
                <a:spcAft>
                  <a:spcPts val="0"/>
                </a:spcAft>
                <a:buClrTx/>
                <a:buSzTx/>
                <a:buFontTx/>
                <a:buNone/>
              </a:pPr>
              <a:t>23.07.2025</a:t>
            </a:fld>
            <a:endParaRPr lang="et-EE">
              <a:solidFill>
                <a:prstClr val="black"/>
              </a:solidFill>
              <a:latin typeface="Corbel" panose="020B0503020204020204"/>
              <a:ea typeface="+mn-ea"/>
            </a:endParaRPr>
          </a:p>
        </p:txBody>
      </p:sp>
      <p:sp>
        <p:nvSpPr>
          <p:cNvPr id="5" name="Jaluse kohatäide 4"/>
          <p:cNvSpPr>
            <a:spLocks noGrp="1"/>
          </p:cNvSpPr>
          <p:nvPr>
            <p:ph type="ftr" sz="quarter" idx="11"/>
          </p:nvPr>
        </p:nvSpPr>
        <p:spPr/>
        <p:txBody>
          <a:bodyPr/>
          <a:lstStyle>
            <a:lvl1pPr>
              <a:defRPr/>
            </a:lvl1pPr>
          </a:lstStyle>
          <a:p>
            <a:pPr defTabSz="914400" fontAlgn="auto" hangingPunct="1">
              <a:lnSpc>
                <a:spcPct val="100000"/>
              </a:lnSpc>
              <a:spcBef>
                <a:spcPts val="0"/>
              </a:spcBef>
              <a:spcAft>
                <a:spcPts val="0"/>
              </a:spcAft>
              <a:buClrTx/>
              <a:buSzTx/>
              <a:buFontTx/>
              <a:buNone/>
            </a:pPr>
            <a:endParaRPr lang="et-EE">
              <a:solidFill>
                <a:prstClr val="black"/>
              </a:solidFill>
              <a:latin typeface="Corbel" panose="020B0503020204020204"/>
              <a:ea typeface="+mn-ea"/>
            </a:endParaRPr>
          </a:p>
        </p:txBody>
      </p:sp>
      <p:sp>
        <p:nvSpPr>
          <p:cNvPr id="6" name="Slaidinumbri kohatäide 5"/>
          <p:cNvSpPr>
            <a:spLocks noGrp="1"/>
          </p:cNvSpPr>
          <p:nvPr>
            <p:ph type="sldNum" sz="quarter" idx="12"/>
          </p:nvPr>
        </p:nvSpPr>
        <p:spPr/>
        <p:txBody>
          <a:bodyPr/>
          <a:lstStyle>
            <a:lvl1pPr>
              <a:defRPr/>
            </a:lvl1pPr>
          </a:lstStyle>
          <a:p>
            <a:fld id="{49BDF9CC-E18D-416C-8A9D-581377E48152}" type="slidenum">
              <a:rPr lang="et-EE" smtClean="0"/>
              <a:pPr/>
              <a:t>‹#›</a:t>
            </a:fld>
            <a:endParaRPr lang="et-EE"/>
          </a:p>
        </p:txBody>
      </p:sp>
    </p:spTree>
    <p:extLst>
      <p:ext uri="{BB962C8B-B14F-4D97-AF65-F5344CB8AC3E}">
        <p14:creationId xmlns:p14="http://schemas.microsoft.com/office/powerpoint/2010/main" val="1852954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838200" y="6356350"/>
            <a:ext cx="2741613" cy="363538"/>
          </a:xfrm>
          <a:prstGeom prst="rect">
            <a:avLst/>
          </a:prstGeom>
        </p:spPr>
        <p:txBody>
          <a:bodyPr/>
          <a:lstStyle>
            <a:lvl1pPr>
              <a:defRPr/>
            </a:lvl1pPr>
          </a:lstStyle>
          <a:p>
            <a:pPr defTabSz="914400" fontAlgn="auto" hangingPunct="1">
              <a:lnSpc>
                <a:spcPct val="100000"/>
              </a:lnSpc>
              <a:spcBef>
                <a:spcPts val="0"/>
              </a:spcBef>
              <a:spcAft>
                <a:spcPts val="0"/>
              </a:spcAft>
              <a:buClrTx/>
              <a:buSzTx/>
              <a:buFontTx/>
              <a:buNone/>
            </a:pPr>
            <a:r>
              <a:rPr lang="en-US" altLang="et-EE">
                <a:solidFill>
                  <a:prstClr val="black"/>
                </a:solidFill>
                <a:latin typeface="Corbel" panose="020B0503020204020204"/>
                <a:ea typeface="+mn-ea"/>
              </a:rPr>
              <a:t>02.03.17</a:t>
            </a:r>
            <a:endParaRPr lang="et-EE" altLang="et-EE">
              <a:solidFill>
                <a:prstClr val="black"/>
              </a:solidFill>
              <a:latin typeface="Corbel" panose="020B0503020204020204"/>
              <a:ea typeface="+mn-ea"/>
            </a:endParaRPr>
          </a:p>
        </p:txBody>
      </p:sp>
      <p:sp>
        <p:nvSpPr>
          <p:cNvPr id="3" name="Slide Number Placeholder 2"/>
          <p:cNvSpPr>
            <a:spLocks noGrp="1"/>
          </p:cNvSpPr>
          <p:nvPr>
            <p:ph type="sldNum" idx="11"/>
          </p:nvPr>
        </p:nvSpPr>
        <p:spPr/>
        <p:txBody>
          <a:bodyPr/>
          <a:lstStyle>
            <a:lvl1pPr>
              <a:defRPr/>
            </a:lvl1pPr>
          </a:lstStyle>
          <a:p>
            <a:fld id="{DBE667D8-16B8-4076-9381-E18E56EB0FFD}" type="slidenum">
              <a:rPr lang="et-EE" altLang="et-EE"/>
              <a:pPr/>
              <a:t>‹#›</a:t>
            </a:fld>
            <a:endParaRPr lang="et-EE" altLang="et-EE"/>
          </a:p>
        </p:txBody>
      </p:sp>
    </p:spTree>
    <p:extLst>
      <p:ext uri="{BB962C8B-B14F-4D97-AF65-F5344CB8AC3E}">
        <p14:creationId xmlns:p14="http://schemas.microsoft.com/office/powerpoint/2010/main" val="825286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First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079D29-3552-6B4F-927A-6F27592F40D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199" y="794036"/>
            <a:ext cx="7200015" cy="3089939"/>
          </a:xfrm>
          <a:prstGeom prst="rect">
            <a:avLst/>
          </a:prstGeom>
        </p:spPr>
        <p:txBody>
          <a:bodyPr anchor="b">
            <a:normAutofit/>
          </a:bodyPr>
          <a:lstStyle>
            <a:lvl1pPr algn="l">
              <a:defRPr sz="72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199" y="4072801"/>
            <a:ext cx="7200015"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12AE8A93-BD8C-BE48-A927-F1208B6AB8DA}"/>
              </a:ext>
            </a:extLst>
          </p:cNvPr>
          <p:cNvPicPr>
            <a:picLocks noChangeAspect="1"/>
          </p:cNvPicPr>
          <p:nvPr/>
        </p:nvPicPr>
        <p:blipFill>
          <a:blip r:embed="rId3"/>
          <a:stretch>
            <a:fillRect/>
          </a:stretch>
        </p:blipFill>
        <p:spPr>
          <a:xfrm>
            <a:off x="6095999" y="6079286"/>
            <a:ext cx="3437075" cy="343708"/>
          </a:xfrm>
          <a:prstGeom prst="rect">
            <a:avLst/>
          </a:prstGeom>
        </p:spPr>
      </p:pic>
      <p:pic>
        <p:nvPicPr>
          <p:cNvPr id="10" name="Picture 9">
            <a:extLst>
              <a:ext uri="{FF2B5EF4-FFF2-40B4-BE49-F238E27FC236}">
                <a16:creationId xmlns:a16="http://schemas.microsoft.com/office/drawing/2014/main" id="{605F77EE-467C-FC40-8CED-240E35C8B5CE}"/>
              </a:ext>
            </a:extLst>
          </p:cNvPr>
          <p:cNvPicPr>
            <a:picLocks noChangeAspect="1"/>
          </p:cNvPicPr>
          <p:nvPr/>
        </p:nvPicPr>
        <p:blipFill>
          <a:blip r:embed="rId4"/>
          <a:stretch>
            <a:fillRect/>
          </a:stretch>
        </p:blipFill>
        <p:spPr>
          <a:xfrm>
            <a:off x="9842500" y="6058809"/>
            <a:ext cx="1511299" cy="351465"/>
          </a:xfrm>
          <a:prstGeom prst="rect">
            <a:avLst/>
          </a:prstGeom>
        </p:spPr>
      </p:pic>
    </p:spTree>
    <p:extLst>
      <p:ext uri="{BB962C8B-B14F-4D97-AF65-F5344CB8AC3E}">
        <p14:creationId xmlns:p14="http://schemas.microsoft.com/office/powerpoint/2010/main" val="3640207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mall Titl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3CCEE9-BC27-D144-8B7C-DB4FE81B00F5}"/>
              </a:ext>
            </a:extLst>
          </p:cNvPr>
          <p:cNvPicPr>
            <a:picLocks noChangeAspect="1"/>
          </p:cNvPicPr>
          <p:nvPr/>
        </p:nvPicPr>
        <p:blipFill>
          <a:blip r:embed="rId3"/>
          <a:stretch>
            <a:fillRect/>
          </a:stretch>
        </p:blipFill>
        <p:spPr>
          <a:xfrm>
            <a:off x="0" y="0"/>
            <a:ext cx="70485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Slide Number Placeholder 4">
            <a:extLst>
              <a:ext uri="{FF2B5EF4-FFF2-40B4-BE49-F238E27FC236}">
                <a16:creationId xmlns:a16="http://schemas.microsoft.com/office/drawing/2014/main" id="{0ABBEFCD-41B9-1447-AA81-4A9A53937294}"/>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2326244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mall Titl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7E236B-DF43-5B4A-A136-A83851D5502B}"/>
              </a:ext>
            </a:extLst>
          </p:cNvPr>
          <p:cNvPicPr>
            <a:picLocks noChangeAspect="1"/>
          </p:cNvPicPr>
          <p:nvPr/>
        </p:nvPicPr>
        <p:blipFill>
          <a:blip r:embed="rId3"/>
          <a:stretch>
            <a:fillRect/>
          </a:stretch>
        </p:blipFill>
        <p:spPr>
          <a:xfrm>
            <a:off x="0" y="0"/>
            <a:ext cx="70485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lide Number Placeholder 4">
            <a:extLst>
              <a:ext uri="{FF2B5EF4-FFF2-40B4-BE49-F238E27FC236}">
                <a16:creationId xmlns:a16="http://schemas.microsoft.com/office/drawing/2014/main" id="{D9A5E7ED-94AB-484D-9B25-57CE18736AAB}"/>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3174617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mall Title 3 Insert Your Own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F4294F9-C652-1B4D-8812-A18495454CDD}"/>
              </a:ext>
            </a:extLst>
          </p:cNvPr>
          <p:cNvSpPr>
            <a:spLocks noGrp="1"/>
          </p:cNvSpPr>
          <p:nvPr>
            <p:ph type="pic" idx="13"/>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lide Number Placeholder 4">
            <a:extLst>
              <a:ext uri="{FF2B5EF4-FFF2-40B4-BE49-F238E27FC236}">
                <a16:creationId xmlns:a16="http://schemas.microsoft.com/office/drawing/2014/main" id="{D9A5E7ED-94AB-484D-9B25-57CE18736AAB}"/>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4181433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D568-831B-0143-A0AB-FBDD9ED6D50D}"/>
              </a:ext>
            </a:extLst>
          </p:cNvPr>
          <p:cNvSpPr>
            <a:spLocks noGrp="1"/>
          </p:cNvSpPr>
          <p:nvPr>
            <p:ph type="title"/>
          </p:nvPr>
        </p:nvSpPr>
        <p:spPr>
          <a:xfrm>
            <a:off x="838200" y="365125"/>
            <a:ext cx="10515599" cy="1325563"/>
          </a:xfrm>
          <a:prstGeom prst="rect">
            <a:avLst/>
          </a:prstGeo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E01340-7137-354C-A482-BCD0B7DD0514}"/>
              </a:ext>
            </a:extLst>
          </p:cNvPr>
          <p:cNvSpPr>
            <a:spLocks noGrp="1"/>
          </p:cNvSpPr>
          <p:nvPr>
            <p:ph idx="1"/>
          </p:nvPr>
        </p:nvSpPr>
        <p:spPr>
          <a:xfrm>
            <a:off x="838200" y="1825625"/>
            <a:ext cx="10515600" cy="4351338"/>
          </a:xfrm>
        </p:spPr>
        <p:txBody>
          <a:bodyPr/>
          <a:lstStyle>
            <a:lvl1pPr>
              <a:defRPr sz="2800"/>
            </a:lvl1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ED244B1C-89E5-9745-9683-FD9B318FE725}"/>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2" name="Text Placeholder 2">
            <a:extLst>
              <a:ext uri="{FF2B5EF4-FFF2-40B4-BE49-F238E27FC236}">
                <a16:creationId xmlns:a16="http://schemas.microsoft.com/office/drawing/2014/main" id="{3EDF1CC6-48C6-5243-9B9C-8E4208ADD3AF}"/>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BCD8BDCD-FBE9-6048-8064-F180B161B9F3}"/>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3715200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1">
    <p:bg>
      <p:bgPr>
        <a:solidFill>
          <a:srgbClr val="00654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F8EC18-9CF6-D047-BA92-F6744373FE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484061-D363-F84B-8C42-E9549EAA65EC}"/>
              </a:ext>
            </a:extLst>
          </p:cNvPr>
          <p:cNvSpPr>
            <a:spLocks noGrp="1"/>
          </p:cNvSpPr>
          <p:nvPr>
            <p:ph type="title"/>
          </p:nvPr>
        </p:nvSpPr>
        <p:spPr>
          <a:xfrm>
            <a:off x="831850" y="1334983"/>
            <a:ext cx="7587873" cy="2852737"/>
          </a:xfrm>
          <a:prstGeom prst="rect">
            <a:avLst/>
          </a:prstGeom>
        </p:spPr>
        <p:txBody>
          <a:bodyPr anchor="b">
            <a:normAutofit/>
          </a:bodyPr>
          <a:lstStyle>
            <a:lvl1pPr>
              <a:defRPr sz="66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0B8631-B71D-E948-8245-131AA9EAA882}"/>
              </a:ext>
            </a:extLst>
          </p:cNvPr>
          <p:cNvSpPr>
            <a:spLocks noGrp="1"/>
          </p:cNvSpPr>
          <p:nvPr>
            <p:ph type="body" idx="1"/>
          </p:nvPr>
        </p:nvSpPr>
        <p:spPr>
          <a:xfrm>
            <a:off x="831850" y="4335966"/>
            <a:ext cx="758787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Slide Number Placeholder 4">
            <a:extLst>
              <a:ext uri="{FF2B5EF4-FFF2-40B4-BE49-F238E27FC236}">
                <a16:creationId xmlns:a16="http://schemas.microsoft.com/office/drawing/2014/main" id="{12A22809-845D-904C-A88E-DE230D123390}"/>
              </a:ext>
            </a:extLst>
          </p:cNvPr>
          <p:cNvSpPr>
            <a:spLocks noGrp="1"/>
          </p:cNvSpPr>
          <p:nvPr>
            <p:ph type="sldNum" sz="quarter" idx="12"/>
          </p:nvPr>
        </p:nvSpPr>
        <p:spPr>
          <a:xfrm>
            <a:off x="9162862"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380203145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With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DB606-4F8F-4944-A498-7D566631FD1B}"/>
              </a:ext>
            </a:extLst>
          </p:cNvPr>
          <p:cNvSpPr>
            <a:spLocks noGrp="1"/>
          </p:cNvSpPr>
          <p:nvPr>
            <p:ph sz="half" idx="1"/>
          </p:nvPr>
        </p:nvSpPr>
        <p:spPr>
          <a:xfrm>
            <a:off x="838200" y="1253331"/>
            <a:ext cx="5181600" cy="4351338"/>
          </a:xfrm>
        </p:spPr>
        <p:txBody>
          <a:bodyPr/>
          <a:lstStyle>
            <a:lvl1pPr>
              <a:defRPr sz="2000"/>
            </a:lvl1pPr>
            <a:lvl2pPr>
              <a:defRPr sz="18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14D6405-35CB-4C40-A463-C4BE009377DC}"/>
              </a:ext>
            </a:extLst>
          </p:cNvPr>
          <p:cNvSpPr>
            <a:spLocks noGrp="1"/>
          </p:cNvSpPr>
          <p:nvPr>
            <p:ph sz="half" idx="2"/>
          </p:nvPr>
        </p:nvSpPr>
        <p:spPr>
          <a:xfrm>
            <a:off x="6172200" y="1253331"/>
            <a:ext cx="5181600" cy="435133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a:extLst>
              <a:ext uri="{FF2B5EF4-FFF2-40B4-BE49-F238E27FC236}">
                <a16:creationId xmlns:a16="http://schemas.microsoft.com/office/drawing/2014/main" id="{4C3637E6-614A-1140-A07F-C19A6A7B7502}"/>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6" name="Text Placeholder 2">
            <a:extLst>
              <a:ext uri="{FF2B5EF4-FFF2-40B4-BE49-F238E27FC236}">
                <a16:creationId xmlns:a16="http://schemas.microsoft.com/office/drawing/2014/main" id="{FA29FDAB-6740-1D46-A9BA-38FAAC55D1F6}"/>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Title 1">
            <a:extLst>
              <a:ext uri="{FF2B5EF4-FFF2-40B4-BE49-F238E27FC236}">
                <a16:creationId xmlns:a16="http://schemas.microsoft.com/office/drawing/2014/main" id="{F8C9B64E-F08A-A54E-9005-43E4211F8A34}"/>
              </a:ext>
            </a:extLst>
          </p:cNvPr>
          <p:cNvSpPr>
            <a:spLocks noGrp="1"/>
          </p:cNvSpPr>
          <p:nvPr>
            <p:ph type="title"/>
          </p:nvPr>
        </p:nvSpPr>
        <p:spPr>
          <a:xfrm>
            <a:off x="838201" y="365126"/>
            <a:ext cx="7002100" cy="721542"/>
          </a:xfrm>
          <a:prstGeom prst="rect">
            <a:avLst/>
          </a:prstGeom>
        </p:spPr>
        <p:txBody>
          <a:bodyPr>
            <a:normAutofit/>
          </a:bodyPr>
          <a:lstStyle>
            <a:lvl1pPr>
              <a:defRPr sz="3200">
                <a:solidFill>
                  <a:srgbClr val="006549"/>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38E5B48C-7382-EC40-8235-3516B62C0AA0}"/>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4290733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48B7CA-21CB-B747-94AF-FD5B1AE50849}"/>
              </a:ext>
            </a:extLst>
          </p:cNvPr>
          <p:cNvSpPr>
            <a:spLocks noGrp="1"/>
          </p:cNvSpPr>
          <p:nvPr>
            <p:ph type="body" idx="1"/>
          </p:nvPr>
        </p:nvSpPr>
        <p:spPr>
          <a:xfrm>
            <a:off x="839788" y="1253358"/>
            <a:ext cx="5157787" cy="721542"/>
          </a:xfrm>
        </p:spPr>
        <p:txBody>
          <a:bodyPr anchor="b"/>
          <a:lstStyle>
            <a:lvl1pPr marL="0" indent="0">
              <a:buNone/>
              <a:defRPr sz="2400" b="0">
                <a:solidFill>
                  <a:srgbClr val="009F6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0A19BCF7-4ABC-634E-AAA8-25458C507F53}"/>
              </a:ext>
            </a:extLst>
          </p:cNvPr>
          <p:cNvSpPr>
            <a:spLocks noGrp="1"/>
          </p:cNvSpPr>
          <p:nvPr>
            <p:ph type="body" sz="quarter" idx="3"/>
          </p:nvPr>
        </p:nvSpPr>
        <p:spPr>
          <a:xfrm>
            <a:off x="6172200" y="1253356"/>
            <a:ext cx="5183188" cy="721543"/>
          </a:xfrm>
        </p:spPr>
        <p:txBody>
          <a:bodyPr anchor="b"/>
          <a:lstStyle>
            <a:lvl1pPr marL="0" indent="0">
              <a:buNone/>
              <a:defRPr sz="2400" b="0">
                <a:solidFill>
                  <a:srgbClr val="009F6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Slide Number Placeholder 4">
            <a:extLst>
              <a:ext uri="{FF2B5EF4-FFF2-40B4-BE49-F238E27FC236}">
                <a16:creationId xmlns:a16="http://schemas.microsoft.com/office/drawing/2014/main" id="{3EF65510-5DBE-FC4D-A1A1-6538A7646617}"/>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8" name="Text Placeholder 2">
            <a:extLst>
              <a:ext uri="{FF2B5EF4-FFF2-40B4-BE49-F238E27FC236}">
                <a16:creationId xmlns:a16="http://schemas.microsoft.com/office/drawing/2014/main" id="{17CF3C8D-D935-C34B-B544-3AFF1C6DF49F}"/>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Content Placeholder 3">
            <a:extLst>
              <a:ext uri="{FF2B5EF4-FFF2-40B4-BE49-F238E27FC236}">
                <a16:creationId xmlns:a16="http://schemas.microsoft.com/office/drawing/2014/main" id="{C9395B15-98A8-A142-B59B-4B7D5ED67852}"/>
              </a:ext>
            </a:extLst>
          </p:cNvPr>
          <p:cNvSpPr>
            <a:spLocks noGrp="1"/>
          </p:cNvSpPr>
          <p:nvPr>
            <p:ph sz="half" idx="2"/>
          </p:nvPr>
        </p:nvSpPr>
        <p:spPr>
          <a:xfrm>
            <a:off x="836612" y="2067532"/>
            <a:ext cx="5160963" cy="3591743"/>
          </a:xfrm>
        </p:spPr>
        <p:txBody>
          <a:bodyPr/>
          <a:lstStyle>
            <a:lvl1pPr>
              <a:defRPr sz="2000">
                <a:solidFill>
                  <a:srgbClr val="2B2B2B"/>
                </a:solidFill>
              </a:defRPr>
            </a:lvl1pPr>
            <a:lvl2pPr>
              <a:defRPr sz="1800">
                <a:solidFill>
                  <a:srgbClr val="2B2B2B"/>
                </a:solidFill>
              </a:defRPr>
            </a:lvl2pPr>
            <a:lvl3pPr>
              <a:defRPr sz="1800">
                <a:solidFill>
                  <a:srgbClr val="2B2B2B"/>
                </a:solidFill>
              </a:defRPr>
            </a:lvl3pPr>
            <a:lvl4pPr>
              <a:defRPr sz="1800">
                <a:solidFill>
                  <a:srgbClr val="2B2B2B"/>
                </a:solidFill>
              </a:defRPr>
            </a:lvl4pPr>
            <a:lvl5pPr>
              <a:defRPr sz="1800">
                <a:solidFill>
                  <a:srgbClr val="2B2B2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a:extLst>
              <a:ext uri="{FF2B5EF4-FFF2-40B4-BE49-F238E27FC236}">
                <a16:creationId xmlns:a16="http://schemas.microsoft.com/office/drawing/2014/main" id="{6981E1D9-BBCB-554F-AB29-5F163F131338}"/>
              </a:ext>
            </a:extLst>
          </p:cNvPr>
          <p:cNvSpPr>
            <a:spLocks noGrp="1"/>
          </p:cNvSpPr>
          <p:nvPr>
            <p:ph sz="half" idx="14"/>
          </p:nvPr>
        </p:nvSpPr>
        <p:spPr>
          <a:xfrm>
            <a:off x="6170612" y="2067533"/>
            <a:ext cx="5181600" cy="3591743"/>
          </a:xfrm>
        </p:spPr>
        <p:txBody>
          <a:bodyPr/>
          <a:lstStyle>
            <a:lvl1pPr>
              <a:defRPr sz="2000">
                <a:solidFill>
                  <a:srgbClr val="2B2B2B"/>
                </a:solidFill>
              </a:defRPr>
            </a:lvl1pPr>
            <a:lvl2pPr>
              <a:defRPr sz="1800">
                <a:solidFill>
                  <a:srgbClr val="2B2B2B"/>
                </a:solidFill>
              </a:defRPr>
            </a:lvl2pPr>
            <a:lvl3pPr>
              <a:defRPr sz="1800">
                <a:solidFill>
                  <a:srgbClr val="2B2B2B"/>
                </a:solidFill>
              </a:defRPr>
            </a:lvl3pPr>
            <a:lvl4pPr>
              <a:defRPr sz="1800">
                <a:solidFill>
                  <a:srgbClr val="2B2B2B"/>
                </a:solidFill>
              </a:defRPr>
            </a:lvl4pPr>
            <a:lvl5pPr>
              <a:defRPr sz="1800">
                <a:solidFill>
                  <a:srgbClr val="2B2B2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1">
            <a:extLst>
              <a:ext uri="{FF2B5EF4-FFF2-40B4-BE49-F238E27FC236}">
                <a16:creationId xmlns:a16="http://schemas.microsoft.com/office/drawing/2014/main" id="{BE1F9107-2B97-094D-BF72-3D5622383D90}"/>
              </a:ext>
            </a:extLst>
          </p:cNvPr>
          <p:cNvSpPr>
            <a:spLocks noGrp="1"/>
          </p:cNvSpPr>
          <p:nvPr>
            <p:ph type="title"/>
          </p:nvPr>
        </p:nvSpPr>
        <p:spPr>
          <a:xfrm>
            <a:off x="838201" y="365126"/>
            <a:ext cx="7002100" cy="721542"/>
          </a:xfrm>
          <a:prstGeom prst="rect">
            <a:avLst/>
          </a:prstGeom>
        </p:spPr>
        <p:txBody>
          <a:bodyPr>
            <a:normAutofit/>
          </a:bodyPr>
          <a:lstStyle>
            <a:lvl1pPr>
              <a:defRPr sz="3200"/>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1B09E5B1-2C26-F946-A2C1-F9940740BA02}"/>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8608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mall Titl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7E236B-DF43-5B4A-A136-A83851D5502B}"/>
              </a:ext>
            </a:extLst>
          </p:cNvPr>
          <p:cNvPicPr>
            <a:picLocks noChangeAspect="1"/>
          </p:cNvPicPr>
          <p:nvPr/>
        </p:nvPicPr>
        <p:blipFill>
          <a:blip r:embed="rId3"/>
          <a:stretch>
            <a:fillRect/>
          </a:stretch>
        </p:blipFill>
        <p:spPr>
          <a:xfrm>
            <a:off x="0" y="0"/>
            <a:ext cx="70485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lide Number Placeholder 4">
            <a:extLst>
              <a:ext uri="{FF2B5EF4-FFF2-40B4-BE49-F238E27FC236}">
                <a16:creationId xmlns:a16="http://schemas.microsoft.com/office/drawing/2014/main" id="{D9A5E7ED-94AB-484D-9B25-57CE18736AAB}"/>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50540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4627-4975-5F4E-86C1-38ADE254B1FA}"/>
              </a:ext>
            </a:extLst>
          </p:cNvPr>
          <p:cNvSpPr>
            <a:spLocks noGrp="1"/>
          </p:cNvSpPr>
          <p:nvPr>
            <p:ph type="title"/>
          </p:nvPr>
        </p:nvSpPr>
        <p:spPr>
          <a:xfrm>
            <a:off x="838200" y="365125"/>
            <a:ext cx="10515600" cy="1325563"/>
          </a:xfrm>
          <a:prstGeom prst="rect">
            <a:avLst/>
          </a:prstGeom>
        </p:spPr>
        <p:txBody>
          <a:bodyPr>
            <a:normAutofit/>
          </a:bodyPr>
          <a:lstStyle>
            <a:lvl1pPr>
              <a:defRPr sz="4800"/>
            </a:lvl1pPr>
          </a:lstStyle>
          <a:p>
            <a:r>
              <a:rPr lang="en-US"/>
              <a:t>Click to edit Master title style</a:t>
            </a:r>
            <a:endParaRPr lang="en-US" dirty="0"/>
          </a:p>
        </p:txBody>
      </p:sp>
      <p:sp>
        <p:nvSpPr>
          <p:cNvPr id="13" name="Slide Number Placeholder 4">
            <a:extLst>
              <a:ext uri="{FF2B5EF4-FFF2-40B4-BE49-F238E27FC236}">
                <a16:creationId xmlns:a16="http://schemas.microsoft.com/office/drawing/2014/main" id="{8AE14888-E07A-D04A-BA7D-7C62769A7C18}"/>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6" name="Text Placeholder 2">
            <a:extLst>
              <a:ext uri="{FF2B5EF4-FFF2-40B4-BE49-F238E27FC236}">
                <a16:creationId xmlns:a16="http://schemas.microsoft.com/office/drawing/2014/main" id="{F901F9E6-DFC6-4445-9F22-8AFA4881C90F}"/>
              </a:ext>
            </a:extLst>
          </p:cNvPr>
          <p:cNvSpPr>
            <a:spLocks noGrp="1"/>
          </p:cNvSpPr>
          <p:nvPr>
            <p:ph type="body" idx="1"/>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6" name="Picture 5">
            <a:extLst>
              <a:ext uri="{FF2B5EF4-FFF2-40B4-BE49-F238E27FC236}">
                <a16:creationId xmlns:a16="http://schemas.microsoft.com/office/drawing/2014/main" id="{B8D9880F-C5FB-B44B-AF1E-468A9BB04687}"/>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360338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C909670B-E9D7-D84A-A7AD-2CC65EFD92FF}"/>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22" name="Text Placeholder 2">
            <a:extLst>
              <a:ext uri="{FF2B5EF4-FFF2-40B4-BE49-F238E27FC236}">
                <a16:creationId xmlns:a16="http://schemas.microsoft.com/office/drawing/2014/main" id="{875CFB8B-2469-0C4B-9E4F-6272F8D442D4}"/>
              </a:ext>
            </a:extLst>
          </p:cNvPr>
          <p:cNvSpPr>
            <a:spLocks noGrp="1"/>
          </p:cNvSpPr>
          <p:nvPr>
            <p:ph type="body" idx="1"/>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a:extLst>
              <a:ext uri="{FF2B5EF4-FFF2-40B4-BE49-F238E27FC236}">
                <a16:creationId xmlns:a16="http://schemas.microsoft.com/office/drawing/2014/main" id="{D0DE7BFB-9473-9D41-B25F-CF2FC7E2016B}"/>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4183135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2">
    <p:bg>
      <p:bgPr>
        <a:solidFill>
          <a:srgbClr val="00654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26167-3F30-554F-B041-6624278A3E1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484061-D363-F84B-8C42-E9549EAA65EC}"/>
              </a:ext>
            </a:extLst>
          </p:cNvPr>
          <p:cNvSpPr>
            <a:spLocks noGrp="1"/>
          </p:cNvSpPr>
          <p:nvPr>
            <p:ph type="title"/>
          </p:nvPr>
        </p:nvSpPr>
        <p:spPr>
          <a:xfrm>
            <a:off x="831850" y="1334983"/>
            <a:ext cx="7587873" cy="2852737"/>
          </a:xfrm>
          <a:prstGeom prst="rect">
            <a:avLst/>
          </a:prstGeom>
        </p:spPr>
        <p:txBody>
          <a:bodyPr anchor="b">
            <a:normAutofit/>
          </a:bodyPr>
          <a:lstStyle>
            <a:lvl1pPr>
              <a:defRPr sz="66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0B8631-B71D-E948-8245-131AA9EAA882}"/>
              </a:ext>
            </a:extLst>
          </p:cNvPr>
          <p:cNvSpPr>
            <a:spLocks noGrp="1"/>
          </p:cNvSpPr>
          <p:nvPr>
            <p:ph type="body" idx="1"/>
          </p:nvPr>
        </p:nvSpPr>
        <p:spPr>
          <a:xfrm>
            <a:off x="831850" y="4335966"/>
            <a:ext cx="758787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Slide Number Placeholder 4">
            <a:extLst>
              <a:ext uri="{FF2B5EF4-FFF2-40B4-BE49-F238E27FC236}">
                <a16:creationId xmlns:a16="http://schemas.microsoft.com/office/drawing/2014/main" id="{12A22809-845D-904C-A88E-DE230D123390}"/>
              </a:ext>
            </a:extLst>
          </p:cNvPr>
          <p:cNvSpPr>
            <a:spLocks noGrp="1"/>
          </p:cNvSpPr>
          <p:nvPr>
            <p:ph type="sldNum" sz="quarter" idx="12"/>
          </p:nvPr>
        </p:nvSpPr>
        <p:spPr>
          <a:xfrm>
            <a:off x="9162862"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35053832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3">
    <p:bg>
      <p:bgPr>
        <a:solidFill>
          <a:srgbClr val="00654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B51B4-9C35-4E46-BB3F-FBCA066E467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484061-D363-F84B-8C42-E9549EAA65EC}"/>
              </a:ext>
            </a:extLst>
          </p:cNvPr>
          <p:cNvSpPr>
            <a:spLocks noGrp="1"/>
          </p:cNvSpPr>
          <p:nvPr>
            <p:ph type="title"/>
          </p:nvPr>
        </p:nvSpPr>
        <p:spPr>
          <a:xfrm>
            <a:off x="831850" y="1334983"/>
            <a:ext cx="7587873" cy="2852737"/>
          </a:xfrm>
          <a:prstGeom prst="rect">
            <a:avLst/>
          </a:prstGeom>
        </p:spPr>
        <p:txBody>
          <a:bodyPr anchor="b">
            <a:normAutofit/>
          </a:bodyPr>
          <a:lstStyle>
            <a:lvl1pPr>
              <a:defRPr sz="66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0B8631-B71D-E948-8245-131AA9EAA882}"/>
              </a:ext>
            </a:extLst>
          </p:cNvPr>
          <p:cNvSpPr>
            <a:spLocks noGrp="1"/>
          </p:cNvSpPr>
          <p:nvPr>
            <p:ph type="body" idx="1"/>
          </p:nvPr>
        </p:nvSpPr>
        <p:spPr>
          <a:xfrm>
            <a:off x="831850" y="4335966"/>
            <a:ext cx="758787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Slide Number Placeholder 4">
            <a:extLst>
              <a:ext uri="{FF2B5EF4-FFF2-40B4-BE49-F238E27FC236}">
                <a16:creationId xmlns:a16="http://schemas.microsoft.com/office/drawing/2014/main" id="{12A22809-845D-904C-A88E-DE230D123390}"/>
              </a:ext>
            </a:extLst>
          </p:cNvPr>
          <p:cNvSpPr>
            <a:spLocks noGrp="1"/>
          </p:cNvSpPr>
          <p:nvPr>
            <p:ph type="sldNum" sz="quarter" idx="12"/>
          </p:nvPr>
        </p:nvSpPr>
        <p:spPr>
          <a:xfrm>
            <a:off x="9162862"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230858009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965E-92A5-E646-902E-65C183FA88E8}"/>
              </a:ext>
            </a:extLst>
          </p:cNvPr>
          <p:cNvSpPr>
            <a:spLocks noGrp="1"/>
          </p:cNvSpPr>
          <p:nvPr>
            <p:ph type="title"/>
          </p:nvPr>
        </p:nvSpPr>
        <p:spPr>
          <a:xfrm>
            <a:off x="839788" y="457200"/>
            <a:ext cx="3932237" cy="1279523"/>
          </a:xfrm>
          <a:prstGeom prst="rect">
            <a:avLst/>
          </a:prstGeo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657DDEA-0DF4-1545-BEFB-FF98C692D297}"/>
              </a:ext>
            </a:extLst>
          </p:cNvPr>
          <p:cNvSpPr>
            <a:spLocks noGrp="1"/>
          </p:cNvSpPr>
          <p:nvPr>
            <p:ph idx="1"/>
          </p:nvPr>
        </p:nvSpPr>
        <p:spPr>
          <a:xfrm>
            <a:off x="5183188" y="457201"/>
            <a:ext cx="6172200" cy="5403850"/>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3DF8580-F983-BF47-AF8D-6677B7B4FBEB}"/>
              </a:ext>
            </a:extLst>
          </p:cNvPr>
          <p:cNvSpPr>
            <a:spLocks noGrp="1"/>
          </p:cNvSpPr>
          <p:nvPr>
            <p:ph type="body" sz="half" idx="2"/>
          </p:nvPr>
        </p:nvSpPr>
        <p:spPr>
          <a:xfrm>
            <a:off x="839788" y="1915529"/>
            <a:ext cx="3932237" cy="394552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Slide Number Placeholder 4">
            <a:extLst>
              <a:ext uri="{FF2B5EF4-FFF2-40B4-BE49-F238E27FC236}">
                <a16:creationId xmlns:a16="http://schemas.microsoft.com/office/drawing/2014/main" id="{66911688-ED56-8549-A558-D06860072CCA}"/>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5" name="Text Placeholder 2">
            <a:extLst>
              <a:ext uri="{FF2B5EF4-FFF2-40B4-BE49-F238E27FC236}">
                <a16:creationId xmlns:a16="http://schemas.microsoft.com/office/drawing/2014/main" id="{05BB6919-7D0F-E640-88D6-25547C616723}"/>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8A34F89C-2966-0546-AF38-70D626B5B1EB}"/>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1089202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AA81-B28A-1B4F-BCBB-98179F54977F}"/>
              </a:ext>
            </a:extLst>
          </p:cNvPr>
          <p:cNvSpPr>
            <a:spLocks noGrp="1"/>
          </p:cNvSpPr>
          <p:nvPr>
            <p:ph type="title"/>
          </p:nvPr>
        </p:nvSpPr>
        <p:spPr>
          <a:xfrm>
            <a:off x="839788" y="457200"/>
            <a:ext cx="4764852" cy="1600200"/>
          </a:xfrm>
          <a:prstGeom prst="rect">
            <a:avLst/>
          </a:prstGeom>
        </p:spPr>
        <p:txBody>
          <a:bodyPr anchor="b">
            <a:norm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DC550F88-B3CA-AC44-8056-4B3CC923DF9C}"/>
              </a:ext>
            </a:extLst>
          </p:cNvPr>
          <p:cNvSpPr>
            <a:spLocks noGrp="1"/>
          </p:cNvSpPr>
          <p:nvPr>
            <p:ph type="pic" idx="1"/>
          </p:nvPr>
        </p:nvSpPr>
        <p:spPr>
          <a:xfrm>
            <a:off x="609600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F69FEEE-1644-D94F-AF92-B08AA1818427}"/>
              </a:ext>
            </a:extLst>
          </p:cNvPr>
          <p:cNvSpPr>
            <a:spLocks noGrp="1"/>
          </p:cNvSpPr>
          <p:nvPr>
            <p:ph type="body" sz="half" idx="2"/>
          </p:nvPr>
        </p:nvSpPr>
        <p:spPr>
          <a:xfrm>
            <a:off x="839787" y="2278504"/>
            <a:ext cx="4764853" cy="359048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Slide Number Placeholder 4">
            <a:extLst>
              <a:ext uri="{FF2B5EF4-FFF2-40B4-BE49-F238E27FC236}">
                <a16:creationId xmlns:a16="http://schemas.microsoft.com/office/drawing/2014/main" id="{46E187DF-4296-3642-9256-F3BAD3CE9213}"/>
              </a:ext>
            </a:extLst>
          </p:cNvPr>
          <p:cNvSpPr>
            <a:spLocks noGrp="1"/>
          </p:cNvSpPr>
          <p:nvPr>
            <p:ph type="sldNum" sz="quarter" idx="12"/>
          </p:nvPr>
        </p:nvSpPr>
        <p:spPr>
          <a:xfrm>
            <a:off x="5060678" y="6356350"/>
            <a:ext cx="543962" cy="365125"/>
          </a:xfrm>
        </p:spPr>
        <p:txBody>
          <a:bodyPr/>
          <a:lstStyle/>
          <a:p>
            <a:fld id="{973CD359-58F0-42AD-97C0-4220AFC774A4}" type="slidenum">
              <a:rPr lang="et-EE" smtClean="0"/>
              <a:pPr/>
              <a:t>‹#›</a:t>
            </a:fld>
            <a:endParaRPr lang="et-EE"/>
          </a:p>
        </p:txBody>
      </p:sp>
      <p:sp>
        <p:nvSpPr>
          <p:cNvPr id="18" name="Text Placeholder 2">
            <a:extLst>
              <a:ext uri="{FF2B5EF4-FFF2-40B4-BE49-F238E27FC236}">
                <a16:creationId xmlns:a16="http://schemas.microsoft.com/office/drawing/2014/main" id="{6FAC65AB-FEB9-8044-81D8-773864B192CB}"/>
              </a:ext>
            </a:extLst>
          </p:cNvPr>
          <p:cNvSpPr>
            <a:spLocks noGrp="1"/>
          </p:cNvSpPr>
          <p:nvPr>
            <p:ph type="body" idx="13"/>
          </p:nvPr>
        </p:nvSpPr>
        <p:spPr>
          <a:xfrm>
            <a:off x="838200" y="6356350"/>
            <a:ext cx="3969190"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62776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Only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550F88-B3CA-AC44-8056-4B3CC923DF9C}"/>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257647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550F88-B3CA-AC44-8056-4B3CC923DF9C}"/>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itle 1">
            <a:extLst>
              <a:ext uri="{FF2B5EF4-FFF2-40B4-BE49-F238E27FC236}">
                <a16:creationId xmlns:a16="http://schemas.microsoft.com/office/drawing/2014/main" id="{4445D63A-8C9E-AE4A-9A4C-91037F1BBF6E}"/>
              </a:ext>
            </a:extLst>
          </p:cNvPr>
          <p:cNvSpPr>
            <a:spLocks noGrp="1"/>
          </p:cNvSpPr>
          <p:nvPr>
            <p:ph type="title"/>
          </p:nvPr>
        </p:nvSpPr>
        <p:spPr>
          <a:xfrm>
            <a:off x="838200" y="3911097"/>
            <a:ext cx="10515600" cy="2270111"/>
          </a:xfrm>
          <a:prstGeom prst="rect">
            <a:avLst/>
          </a:prstGeom>
        </p:spPr>
        <p:txBody>
          <a:bodyPr anchor="b">
            <a:normAutofit/>
          </a:bodyPr>
          <a:lstStyle>
            <a:lvl1pPr algn="l">
              <a:defRPr sz="6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92135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efore Endin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9F5CDD-103F-BE4B-B6DD-A12B47235C5B}"/>
              </a:ext>
            </a:extLst>
          </p:cNvPr>
          <p:cNvPicPr>
            <a:picLocks noChangeAspect="1"/>
          </p:cNvPicPr>
          <p:nvPr/>
        </p:nvPicPr>
        <p:blipFill>
          <a:blip r:embed="rId3"/>
          <a:stretch>
            <a:fillRect/>
          </a:stretch>
        </p:blipFill>
        <p:spPr>
          <a:xfrm>
            <a:off x="0" y="0"/>
            <a:ext cx="7048500" cy="6858000"/>
          </a:xfrm>
          <a:prstGeom prst="rect">
            <a:avLst/>
          </a:prstGeom>
        </p:spPr>
      </p:pic>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lide Number Placeholder 4">
            <a:extLst>
              <a:ext uri="{FF2B5EF4-FFF2-40B4-BE49-F238E27FC236}">
                <a16:creationId xmlns:a16="http://schemas.microsoft.com/office/drawing/2014/main" id="{D9A5E7ED-94AB-484D-9B25-57CE18736AAB}"/>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3998335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nding &quot;Minu valik&quot;">
    <p:bg>
      <p:bgPr>
        <a:solidFill>
          <a:srgbClr val="B4193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B6534-ACCD-8346-92A4-272B31E1648F}"/>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4D56EFE5-DA66-044D-B5FB-6E70525EC13D}"/>
              </a:ext>
            </a:extLst>
          </p:cNvPr>
          <p:cNvSpPr>
            <a:spLocks noGrp="1"/>
          </p:cNvSpPr>
          <p:nvPr>
            <p:ph type="title"/>
          </p:nvPr>
        </p:nvSpPr>
        <p:spPr>
          <a:xfrm>
            <a:off x="1028053" y="1884790"/>
            <a:ext cx="10135892" cy="2502977"/>
          </a:xfrm>
          <a:prstGeom prst="rect">
            <a:avLst/>
          </a:prstGeom>
        </p:spPr>
        <p:txBody>
          <a:bodyPr anchor="b">
            <a:normAutofit/>
          </a:bodyPr>
          <a:lstStyle>
            <a:lvl1pPr algn="ctr">
              <a:defRPr sz="72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4538021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mall Title 3 Insert Your Own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F4294F9-C652-1B4D-8812-A18495454CDD}"/>
              </a:ext>
            </a:extLst>
          </p:cNvPr>
          <p:cNvSpPr>
            <a:spLocks noGrp="1"/>
          </p:cNvSpPr>
          <p:nvPr>
            <p:ph type="pic" idx="13"/>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B98ACEE1-E84D-A04C-B7C6-A3055168F4D7}"/>
              </a:ext>
            </a:extLst>
          </p:cNvPr>
          <p:cNvSpPr>
            <a:spLocks noGrp="1"/>
          </p:cNvSpPr>
          <p:nvPr>
            <p:ph type="ctrTitle"/>
          </p:nvPr>
        </p:nvSpPr>
        <p:spPr>
          <a:xfrm>
            <a:off x="838201" y="1430448"/>
            <a:ext cx="5182354" cy="2887811"/>
          </a:xfrm>
          <a:prstGeom prst="rect">
            <a:avLst/>
          </a:prstGeom>
        </p:spPr>
        <p:txBody>
          <a:bodyPr anchor="b">
            <a:normAutofit/>
          </a:bodyPr>
          <a:lstStyle>
            <a:lvl1pPr algn="l">
              <a:defRPr sz="54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8FA1F1-BE6A-A44E-9907-69484746209B}"/>
              </a:ext>
            </a:extLst>
          </p:cNvPr>
          <p:cNvSpPr>
            <a:spLocks noGrp="1"/>
          </p:cNvSpPr>
          <p:nvPr>
            <p:ph type="subTitle" idx="1"/>
          </p:nvPr>
        </p:nvSpPr>
        <p:spPr>
          <a:xfrm>
            <a:off x="838201" y="4553872"/>
            <a:ext cx="5182354" cy="748858"/>
          </a:xfrm>
        </p:spPr>
        <p:txBody>
          <a:bodyPr/>
          <a:lstStyle>
            <a:lvl1pPr marL="0" indent="0" algn="l">
              <a:buNone/>
              <a:defRPr sz="2400" b="0" i="0">
                <a:solidFill>
                  <a:schemeClr val="bg1"/>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Slide Number Placeholder 4">
            <a:extLst>
              <a:ext uri="{FF2B5EF4-FFF2-40B4-BE49-F238E27FC236}">
                <a16:creationId xmlns:a16="http://schemas.microsoft.com/office/drawing/2014/main" id="{D9A5E7ED-94AB-484D-9B25-57CE18736AAB}"/>
              </a:ext>
            </a:extLst>
          </p:cNvPr>
          <p:cNvSpPr>
            <a:spLocks noGrp="1"/>
          </p:cNvSpPr>
          <p:nvPr>
            <p:ph type="sldNum" sz="quarter" idx="12"/>
          </p:nvPr>
        </p:nvSpPr>
        <p:spPr>
          <a:xfrm>
            <a:off x="10809838"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2381909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n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053646-ABB9-2845-9508-FE51FDF36EAA}"/>
              </a:ext>
            </a:extLst>
          </p:cNvPr>
          <p:cNvSpPr/>
          <p:nvPr/>
        </p:nvSpPr>
        <p:spPr>
          <a:xfrm>
            <a:off x="0" y="0"/>
            <a:ext cx="12192000" cy="6858000"/>
          </a:xfrm>
          <a:prstGeom prst="rect">
            <a:avLst/>
          </a:prstGeom>
          <a:solidFill>
            <a:srgbClr val="009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dirty="0">
              <a:solidFill>
                <a:prstClr val="white"/>
              </a:solidFill>
            </a:endParaRPr>
          </a:p>
        </p:txBody>
      </p:sp>
      <p:sp>
        <p:nvSpPr>
          <p:cNvPr id="4" name="Title 1">
            <a:extLst>
              <a:ext uri="{FF2B5EF4-FFF2-40B4-BE49-F238E27FC236}">
                <a16:creationId xmlns:a16="http://schemas.microsoft.com/office/drawing/2014/main" id="{AFBC63DC-D920-2C4B-9B1A-2BDA46C0E4B2}"/>
              </a:ext>
            </a:extLst>
          </p:cNvPr>
          <p:cNvSpPr>
            <a:spLocks noGrp="1"/>
          </p:cNvSpPr>
          <p:nvPr>
            <p:ph type="title"/>
          </p:nvPr>
        </p:nvSpPr>
        <p:spPr>
          <a:xfrm>
            <a:off x="1028053" y="1884790"/>
            <a:ext cx="10135892" cy="2502977"/>
          </a:xfrm>
          <a:prstGeom prst="rect">
            <a:avLst/>
          </a:prstGeom>
        </p:spPr>
        <p:txBody>
          <a:bodyPr anchor="b">
            <a:normAutofit/>
          </a:bodyPr>
          <a:lstStyle>
            <a:lvl1pPr algn="ctr">
              <a:defRPr sz="72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757347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nchor="t"/>
          <a:lstStyle/>
          <a:p>
            <a:r>
              <a:rPr lang="en-US" dirty="0"/>
              <a:t>Click to edit Master title style</a:t>
            </a:r>
            <a:endParaRPr lang="et-EE" dirty="0"/>
          </a:p>
        </p:txBody>
      </p:sp>
      <p:sp>
        <p:nvSpPr>
          <p:cNvPr id="3" name="Sisu kohatäid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Kuupäeva kohatäide 3"/>
          <p:cNvSpPr>
            <a:spLocks noGrp="1"/>
          </p:cNvSpPr>
          <p:nvPr>
            <p:ph type="dt" sz="half" idx="10"/>
          </p:nvPr>
        </p:nvSpPr>
        <p:spPr/>
        <p:txBody>
          <a:bodyPr/>
          <a:lstStyle>
            <a:lvl1pPr>
              <a:defRPr/>
            </a:lvl1pPr>
          </a:lstStyle>
          <a:p>
            <a:pPr defTabSz="914400" fontAlgn="auto" hangingPunct="1">
              <a:lnSpc>
                <a:spcPct val="100000"/>
              </a:lnSpc>
              <a:spcBef>
                <a:spcPts val="0"/>
              </a:spcBef>
              <a:spcAft>
                <a:spcPts val="0"/>
              </a:spcAft>
              <a:buClrTx/>
              <a:buSzTx/>
              <a:buFontTx/>
              <a:buNone/>
            </a:pPr>
            <a:fld id="{57B9E6C1-3583-45E3-A8BF-E8E75B4110C2}" type="datetimeFigureOut">
              <a:rPr lang="et-EE" smtClean="0">
                <a:solidFill>
                  <a:prstClr val="black"/>
                </a:solidFill>
                <a:latin typeface="Corbel" panose="020B0503020204020204"/>
                <a:ea typeface="+mn-ea"/>
              </a:rPr>
              <a:pPr defTabSz="914400" fontAlgn="auto" hangingPunct="1">
                <a:lnSpc>
                  <a:spcPct val="100000"/>
                </a:lnSpc>
                <a:spcBef>
                  <a:spcPts val="0"/>
                </a:spcBef>
                <a:spcAft>
                  <a:spcPts val="0"/>
                </a:spcAft>
                <a:buClrTx/>
                <a:buSzTx/>
                <a:buFontTx/>
                <a:buNone/>
              </a:pPr>
              <a:t>23.07.2025</a:t>
            </a:fld>
            <a:endParaRPr lang="et-EE">
              <a:solidFill>
                <a:prstClr val="black"/>
              </a:solidFill>
              <a:latin typeface="Corbel" panose="020B0503020204020204"/>
              <a:ea typeface="+mn-ea"/>
            </a:endParaRPr>
          </a:p>
        </p:txBody>
      </p:sp>
      <p:sp>
        <p:nvSpPr>
          <p:cNvPr id="5" name="Jaluse kohatäide 4"/>
          <p:cNvSpPr>
            <a:spLocks noGrp="1"/>
          </p:cNvSpPr>
          <p:nvPr>
            <p:ph type="ftr" sz="quarter" idx="11"/>
          </p:nvPr>
        </p:nvSpPr>
        <p:spPr/>
        <p:txBody>
          <a:bodyPr/>
          <a:lstStyle>
            <a:lvl1pPr>
              <a:defRPr/>
            </a:lvl1pPr>
          </a:lstStyle>
          <a:p>
            <a:pPr defTabSz="914400" fontAlgn="auto" hangingPunct="1">
              <a:lnSpc>
                <a:spcPct val="100000"/>
              </a:lnSpc>
              <a:spcBef>
                <a:spcPts val="0"/>
              </a:spcBef>
              <a:spcAft>
                <a:spcPts val="0"/>
              </a:spcAft>
              <a:buClrTx/>
              <a:buSzTx/>
              <a:buFontTx/>
              <a:buNone/>
            </a:pPr>
            <a:endParaRPr lang="et-EE">
              <a:solidFill>
                <a:prstClr val="black"/>
              </a:solidFill>
              <a:latin typeface="Corbel" panose="020B0503020204020204"/>
              <a:ea typeface="+mn-ea"/>
            </a:endParaRPr>
          </a:p>
        </p:txBody>
      </p:sp>
      <p:sp>
        <p:nvSpPr>
          <p:cNvPr id="6" name="Slaidinumbri kohatäide 5"/>
          <p:cNvSpPr>
            <a:spLocks noGrp="1"/>
          </p:cNvSpPr>
          <p:nvPr>
            <p:ph type="sldNum" sz="quarter" idx="12"/>
          </p:nvPr>
        </p:nvSpPr>
        <p:spPr/>
        <p:txBody>
          <a:bodyPr/>
          <a:lstStyle>
            <a:lvl1pPr>
              <a:defRPr/>
            </a:lvl1pPr>
          </a:lstStyle>
          <a:p>
            <a:fld id="{49BDF9CC-E18D-416C-8A9D-581377E48152}" type="slidenum">
              <a:rPr lang="et-EE" smtClean="0"/>
              <a:pPr/>
              <a:t>‹#›</a:t>
            </a:fld>
            <a:endParaRPr lang="et-EE"/>
          </a:p>
        </p:txBody>
      </p:sp>
    </p:spTree>
    <p:extLst>
      <p:ext uri="{BB962C8B-B14F-4D97-AF65-F5344CB8AC3E}">
        <p14:creationId xmlns:p14="http://schemas.microsoft.com/office/powerpoint/2010/main" val="2900598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38200" y="365126"/>
            <a:ext cx="10515600" cy="750324"/>
          </a:xfrm>
          <a:prstGeom prst="rect">
            <a:avLst/>
          </a:prstGeom>
        </p:spPr>
        <p:txBody>
          <a:bodyPr/>
          <a:lstStyle>
            <a:lvl1pPr>
              <a:defRPr sz="3600">
                <a:solidFill>
                  <a:srgbClr val="706576"/>
                </a:solidFill>
              </a:defRPr>
            </a:lvl1pPr>
          </a:lstStyle>
          <a:p>
            <a:r>
              <a:rPr lang="en-US" dirty="0"/>
              <a:t>Click to edit Master title style</a:t>
            </a:r>
            <a:endParaRPr lang="lt-LT" dirty="0"/>
          </a:p>
        </p:txBody>
      </p:sp>
      <p:sp>
        <p:nvSpPr>
          <p:cNvPr id="11" name="Content Placeholder 2"/>
          <p:cNvSpPr>
            <a:spLocks noGrp="1"/>
          </p:cNvSpPr>
          <p:nvPr>
            <p:ph sz="half" idx="14"/>
          </p:nvPr>
        </p:nvSpPr>
        <p:spPr>
          <a:xfrm>
            <a:off x="838200" y="1248937"/>
            <a:ext cx="10515600" cy="4638680"/>
          </a:xfrm>
          <a:prstGeom prst="rect">
            <a:avLst/>
          </a:prstGeom>
        </p:spPr>
        <p:txBody>
          <a:bodyPr/>
          <a:lstStyle>
            <a:lvl1pPr marL="228600" indent="-228600">
              <a:buFontTx/>
              <a:buBlip>
                <a:blip r:embed="rId2"/>
              </a:buBlip>
              <a:defRPr sz="1600">
                <a:solidFill>
                  <a:srgbClr val="706576"/>
                </a:solidFill>
                <a:latin typeface="Candara" panose="020E0502030303020204" pitchFamily="34" charset="0"/>
                <a:ea typeface="Roboto Slab" pitchFamily="2" charset="0"/>
              </a:defRPr>
            </a:lvl1pPr>
            <a:lvl2pPr marL="685800" indent="-228600">
              <a:buFontTx/>
              <a:buBlip>
                <a:blip r:embed="rId3"/>
              </a:buBlip>
              <a:defRPr sz="1600">
                <a:solidFill>
                  <a:srgbClr val="706576"/>
                </a:solidFill>
                <a:latin typeface="Candara" panose="020E0502030303020204" pitchFamily="34" charset="0"/>
              </a:defRPr>
            </a:lvl2pPr>
            <a:lvl3pPr marL="1143000" indent="-228600">
              <a:buFontTx/>
              <a:buBlip>
                <a:blip r:embed="rId3"/>
              </a:buBlip>
              <a:defRPr sz="1600">
                <a:solidFill>
                  <a:srgbClr val="706576"/>
                </a:solidFill>
                <a:latin typeface="Candara" panose="020E0502030303020204" pitchFamily="34" charset="0"/>
              </a:defRPr>
            </a:lvl3pPr>
            <a:lvl4pPr marL="1600200" indent="-228600">
              <a:buFontTx/>
              <a:buBlip>
                <a:blip r:embed="rId3"/>
              </a:buBlip>
              <a:defRPr sz="1600">
                <a:solidFill>
                  <a:srgbClr val="706576"/>
                </a:solidFill>
                <a:latin typeface="Candara" panose="020E0502030303020204" pitchFamily="34" charset="0"/>
              </a:defRPr>
            </a:lvl4pPr>
            <a:lvl5pPr marL="2057400" indent="-228600">
              <a:buFontTx/>
              <a:buBlip>
                <a:blip r:embed="rId3"/>
              </a:buBlip>
              <a:defRPr sz="1600">
                <a:solidFill>
                  <a:srgbClr val="706576"/>
                </a:solidFill>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Tree>
    <p:extLst>
      <p:ext uri="{BB962C8B-B14F-4D97-AF65-F5344CB8AC3E}">
        <p14:creationId xmlns:p14="http://schemas.microsoft.com/office/powerpoint/2010/main" val="3542522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838200" y="6356350"/>
            <a:ext cx="2741613" cy="363538"/>
          </a:xfrm>
          <a:prstGeom prst="rect">
            <a:avLst/>
          </a:prstGeom>
        </p:spPr>
        <p:txBody>
          <a:bodyPr/>
          <a:lstStyle>
            <a:lvl1pPr>
              <a:defRPr/>
            </a:lvl1pPr>
          </a:lstStyle>
          <a:p>
            <a:pPr defTabSz="914400" fontAlgn="auto" hangingPunct="1">
              <a:lnSpc>
                <a:spcPct val="100000"/>
              </a:lnSpc>
              <a:spcBef>
                <a:spcPts val="0"/>
              </a:spcBef>
              <a:spcAft>
                <a:spcPts val="0"/>
              </a:spcAft>
              <a:buClrTx/>
              <a:buSzTx/>
              <a:buFontTx/>
              <a:buNone/>
            </a:pPr>
            <a:r>
              <a:rPr lang="en-US" altLang="et-EE">
                <a:solidFill>
                  <a:prstClr val="black"/>
                </a:solidFill>
                <a:latin typeface="Corbel" panose="020B0503020204020204"/>
                <a:ea typeface="+mn-ea"/>
              </a:rPr>
              <a:t>02.03.17</a:t>
            </a:r>
            <a:endParaRPr lang="et-EE" altLang="et-EE">
              <a:solidFill>
                <a:prstClr val="black"/>
              </a:solidFill>
              <a:latin typeface="Corbel" panose="020B0503020204020204"/>
              <a:ea typeface="+mn-ea"/>
            </a:endParaRPr>
          </a:p>
        </p:txBody>
      </p:sp>
      <p:sp>
        <p:nvSpPr>
          <p:cNvPr id="3" name="Slide Number Placeholder 2"/>
          <p:cNvSpPr>
            <a:spLocks noGrp="1"/>
          </p:cNvSpPr>
          <p:nvPr>
            <p:ph type="sldNum" idx="11"/>
          </p:nvPr>
        </p:nvSpPr>
        <p:spPr/>
        <p:txBody>
          <a:bodyPr/>
          <a:lstStyle>
            <a:lvl1pPr>
              <a:defRPr/>
            </a:lvl1pPr>
          </a:lstStyle>
          <a:p>
            <a:fld id="{DBE667D8-16B8-4076-9381-E18E56EB0FFD}" type="slidenum">
              <a:rPr lang="et-EE" altLang="et-EE"/>
              <a:pPr/>
              <a:t>‹#›</a:t>
            </a:fld>
            <a:endParaRPr lang="et-EE" altLang="et-EE"/>
          </a:p>
        </p:txBody>
      </p:sp>
    </p:spTree>
    <p:extLst>
      <p:ext uri="{BB962C8B-B14F-4D97-AF65-F5344CB8AC3E}">
        <p14:creationId xmlns:p14="http://schemas.microsoft.com/office/powerpoint/2010/main" val="1832059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B88CC501-AF79-489B-909B-FF2F0897352E}" type="slidenum">
              <a:rPr lang="en-GB" smtClean="0"/>
              <a:pPr/>
              <a:t>‹#›</a:t>
            </a:fld>
            <a:endParaRPr lang="en-GB"/>
          </a:p>
        </p:txBody>
      </p:sp>
    </p:spTree>
    <p:extLst>
      <p:ext uri="{BB962C8B-B14F-4D97-AF65-F5344CB8AC3E}">
        <p14:creationId xmlns:p14="http://schemas.microsoft.com/office/powerpoint/2010/main" val="3908175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E589-8262-433F-9968-FCCF7A91492B}"/>
              </a:ext>
            </a:extLst>
          </p:cNvPr>
          <p:cNvSpPr>
            <a:spLocks noGrp="1"/>
          </p:cNvSpPr>
          <p:nvPr>
            <p:ph type="ctrTitle" hasCustomPrompt="1"/>
          </p:nvPr>
        </p:nvSpPr>
        <p:spPr>
          <a:xfrm>
            <a:off x="2383324" y="2868882"/>
            <a:ext cx="7300511" cy="1098963"/>
          </a:xfrm>
        </p:spPr>
        <p:txBody>
          <a:bodyPr anchor="b"/>
          <a:lstStyle>
            <a:lvl1pPr algn="l">
              <a:defRPr sz="6000" b="1">
                <a:solidFill>
                  <a:srgbClr val="36C966"/>
                </a:solidFill>
              </a:defRPr>
            </a:lvl1pPr>
          </a:lstStyle>
          <a:p>
            <a:r>
              <a:rPr lang="en-US"/>
              <a:t>Event Name</a:t>
            </a:r>
            <a:endParaRPr lang="en-GB"/>
          </a:p>
        </p:txBody>
      </p:sp>
      <p:sp>
        <p:nvSpPr>
          <p:cNvPr id="3" name="Subtitle 2">
            <a:extLst>
              <a:ext uri="{FF2B5EF4-FFF2-40B4-BE49-F238E27FC236}">
                <a16:creationId xmlns:a16="http://schemas.microsoft.com/office/drawing/2014/main" id="{6DE94F47-8F89-4CAB-8D71-7881034230C5}"/>
              </a:ext>
            </a:extLst>
          </p:cNvPr>
          <p:cNvSpPr>
            <a:spLocks noGrp="1"/>
          </p:cNvSpPr>
          <p:nvPr>
            <p:ph type="subTitle" idx="1" hasCustomPrompt="1"/>
          </p:nvPr>
        </p:nvSpPr>
        <p:spPr>
          <a:xfrm>
            <a:off x="1435868" y="4552676"/>
            <a:ext cx="6749668" cy="1317179"/>
          </a:xfrm>
        </p:spPr>
        <p:txBody>
          <a:bodyPr/>
          <a:lstStyle>
            <a:lvl1pPr marL="0" indent="0" algn="l">
              <a:buNone/>
              <a:defRPr sz="2800" b="1">
                <a:solidFill>
                  <a:srgbClr val="7B7BA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a:p>
            <a:r>
              <a:rPr lang="en-US"/>
              <a:t>WPX: WP Title</a:t>
            </a:r>
          </a:p>
        </p:txBody>
      </p:sp>
      <p:pic>
        <p:nvPicPr>
          <p:cNvPr id="7" name="Picture 6">
            <a:extLst>
              <a:ext uri="{FF2B5EF4-FFF2-40B4-BE49-F238E27FC236}">
                <a16:creationId xmlns:a16="http://schemas.microsoft.com/office/drawing/2014/main" id="{10401E0D-EDAA-42B9-B089-EAD8A7811293}"/>
              </a:ext>
            </a:extLst>
          </p:cNvPr>
          <p:cNvPicPr/>
          <p:nvPr userDrawn="1"/>
        </p:nvPicPr>
        <p:blipFill rotWithShape="1">
          <a:blip r:embed="rId2">
            <a:extLst>
              <a:ext uri="{28A0092B-C50C-407E-A947-70E740481C1C}">
                <a14:useLocalDpi xmlns:a14="http://schemas.microsoft.com/office/drawing/2010/main" val="0"/>
              </a:ext>
            </a:extLst>
          </a:blip>
          <a:srcRect t="9234" b="20645"/>
          <a:stretch/>
        </p:blipFill>
        <p:spPr bwMode="auto">
          <a:xfrm>
            <a:off x="177018" y="552090"/>
            <a:ext cx="7624879" cy="1466491"/>
          </a:xfrm>
          <a:prstGeom prst="rect">
            <a:avLst/>
          </a:prstGeom>
          <a:noFill/>
        </p:spPr>
      </p:pic>
      <p:cxnSp>
        <p:nvCxnSpPr>
          <p:cNvPr id="11" name="Straight Connector 10">
            <a:extLst>
              <a:ext uri="{FF2B5EF4-FFF2-40B4-BE49-F238E27FC236}">
                <a16:creationId xmlns:a16="http://schemas.microsoft.com/office/drawing/2014/main" id="{B6112FE8-8704-49AA-AD19-47AFC6611944}"/>
              </a:ext>
            </a:extLst>
          </p:cNvPr>
          <p:cNvCxnSpPr>
            <a:cxnSpLocks/>
          </p:cNvCxnSpPr>
          <p:nvPr userDrawn="1"/>
        </p:nvCxnSpPr>
        <p:spPr>
          <a:xfrm>
            <a:off x="877677" y="6048261"/>
            <a:ext cx="692422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Grafik 20">
            <a:extLst>
              <a:ext uri="{FF2B5EF4-FFF2-40B4-BE49-F238E27FC236}">
                <a16:creationId xmlns:a16="http://schemas.microsoft.com/office/drawing/2014/main" id="{8368C049-79A6-4A50-8E2E-F51269820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1653" y="5551033"/>
            <a:ext cx="1386348" cy="10239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534E6C12-6955-4A59-A41C-CBF258B5A580}"/>
              </a:ext>
            </a:extLst>
          </p:cNvPr>
          <p:cNvSpPr>
            <a:spLocks noChangeArrowheads="1"/>
          </p:cNvSpPr>
          <p:nvPr/>
        </p:nvSpPr>
        <p:spPr bwMode="auto">
          <a:xfrm>
            <a:off x="6356554" y="5632762"/>
            <a:ext cx="3989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49375" marR="0" lvl="0" algn="r"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This Project has received funding from the European Union´s Horizon 2020 research and innovation </a:t>
            </a:r>
            <a:r>
              <a:rPr kumimoji="0" lang="en-US" altLang="en-US" sz="1200" b="0" i="1" u="none" strike="noStrike" cap="none" normalizeH="0" baseline="0" err="1">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programme</a:t>
            </a:r>
            <a:r>
              <a:rPr kumimoji="0" lang="en-US" altLang="en-US" sz="1200" b="0" i="1" u="none" strike="noStrike" cap="none" normalizeH="0" baseline="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  under grant agreement No 862731</a:t>
            </a:r>
            <a:r>
              <a:rPr kumimoji="0" lang="en-GB" altLang="en-US" sz="1200" b="0" i="1" u="none" strike="noStrike" cap="none" normalizeH="0" baseline="0">
                <a:ln>
                  <a:noFill/>
                </a:ln>
                <a:solidFill>
                  <a:schemeClr val="tx1"/>
                </a:solidFill>
                <a:effectLst/>
              </a:rPr>
              <a:t> </a:t>
            </a:r>
            <a:endParaRPr kumimoji="0" lang="en-GB" altLang="en-US" sz="12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8278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EFF6-E180-4024-B905-CC737570412B}"/>
              </a:ext>
            </a:extLst>
          </p:cNvPr>
          <p:cNvSpPr>
            <a:spLocks noGrp="1"/>
          </p:cNvSpPr>
          <p:nvPr>
            <p:ph type="title"/>
          </p:nvPr>
        </p:nvSpPr>
        <p:spPr>
          <a:xfrm>
            <a:off x="461008" y="158653"/>
            <a:ext cx="10892791" cy="1325563"/>
          </a:xfrm>
        </p:spPr>
        <p:txBody>
          <a:bodyPr/>
          <a:lstStyle>
            <a:lvl1pPr>
              <a:defRPr sz="4000" b="1">
                <a:solidFill>
                  <a:srgbClr val="36C96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295AC0-2249-44BE-82E7-75B0A2107492}"/>
              </a:ext>
            </a:extLst>
          </p:cNvPr>
          <p:cNvSpPr>
            <a:spLocks noGrp="1"/>
          </p:cNvSpPr>
          <p:nvPr>
            <p:ph idx="1"/>
          </p:nvPr>
        </p:nvSpPr>
        <p:spPr>
          <a:xfrm>
            <a:off x="811528" y="1574908"/>
            <a:ext cx="10892792" cy="4599709"/>
          </a:xfrm>
        </p:spPr>
        <p:txBody>
          <a:bodyPr/>
          <a:lstStyle>
            <a:lvl1pPr>
              <a:defRPr sz="2400" b="1">
                <a:solidFill>
                  <a:srgbClr val="7B7BA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403A6954-C288-482F-A862-CA41C2D3C560}"/>
              </a:ext>
            </a:extLst>
          </p:cNvPr>
          <p:cNvPicPr/>
          <p:nvPr userDrawn="1"/>
        </p:nvPicPr>
        <p:blipFill rotWithShape="1">
          <a:blip r:embed="rId2">
            <a:extLst>
              <a:ext uri="{28A0092B-C50C-407E-A947-70E740481C1C}">
                <a14:useLocalDpi xmlns:a14="http://schemas.microsoft.com/office/drawing/2010/main" val="0"/>
              </a:ext>
            </a:extLst>
          </a:blip>
          <a:srcRect t="12682" b="22683"/>
          <a:stretch/>
        </p:blipFill>
        <p:spPr bwMode="auto">
          <a:xfrm>
            <a:off x="8978370" y="306443"/>
            <a:ext cx="3009610" cy="875374"/>
          </a:xfrm>
          <a:prstGeom prst="rect">
            <a:avLst/>
          </a:prstGeom>
          <a:noFill/>
        </p:spPr>
      </p:pic>
      <p:cxnSp>
        <p:nvCxnSpPr>
          <p:cNvPr id="16" name="Gerade Verbindung 17">
            <a:extLst>
              <a:ext uri="{FF2B5EF4-FFF2-40B4-BE49-F238E27FC236}">
                <a16:creationId xmlns:a16="http://schemas.microsoft.com/office/drawing/2014/main" id="{0E73469E-CA81-418D-ACAC-04D43D671565}"/>
              </a:ext>
            </a:extLst>
          </p:cNvPr>
          <p:cNvCxnSpPr>
            <a:cxnSpLocks/>
          </p:cNvCxnSpPr>
          <p:nvPr userDrawn="1"/>
        </p:nvCxnSpPr>
        <p:spPr>
          <a:xfrm>
            <a:off x="495300" y="6245320"/>
            <a:ext cx="11209020" cy="0"/>
          </a:xfrm>
          <a:prstGeom prst="line">
            <a:avLst/>
          </a:prstGeom>
          <a:ln w="25400" cap="rnd" cmpd="sng">
            <a:solidFill>
              <a:srgbClr val="485156"/>
            </a:solidFill>
            <a:prstDash val="sysDot"/>
            <a:round/>
            <a:tailEnd type="none"/>
          </a:ln>
          <a:effectLst/>
        </p:spPr>
        <p:style>
          <a:lnRef idx="2">
            <a:schemeClr val="accent1"/>
          </a:lnRef>
          <a:fillRef idx="0">
            <a:schemeClr val="accent1"/>
          </a:fillRef>
          <a:effectRef idx="1">
            <a:schemeClr val="accent1"/>
          </a:effectRef>
          <a:fontRef idx="minor">
            <a:schemeClr val="tx1"/>
          </a:fontRef>
        </p:style>
      </p:cxnSp>
      <p:sp>
        <p:nvSpPr>
          <p:cNvPr id="10" name="Foliennummernplatzhalter 4">
            <a:extLst>
              <a:ext uri="{FF2B5EF4-FFF2-40B4-BE49-F238E27FC236}">
                <a16:creationId xmlns:a16="http://schemas.microsoft.com/office/drawing/2014/main" id="{1E7E2790-BFE8-4716-B6D3-B55B5BE05B50}"/>
              </a:ext>
            </a:extLst>
          </p:cNvPr>
          <p:cNvSpPr txBox="1">
            <a:spLocks/>
          </p:cNvSpPr>
          <p:nvPr userDrawn="1"/>
        </p:nvSpPr>
        <p:spPr>
          <a:xfrm>
            <a:off x="461009" y="6295136"/>
            <a:ext cx="2844800" cy="297142"/>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65B3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z="1400" smtClean="0">
                <a:solidFill>
                  <a:srgbClr val="36C966"/>
                </a:solidFill>
              </a:rPr>
              <a:pPr/>
              <a:t>‹#›</a:t>
            </a:fld>
            <a:endParaRPr lang="en-US" sz="1400">
              <a:solidFill>
                <a:srgbClr val="36C966"/>
              </a:solidFill>
            </a:endParaRPr>
          </a:p>
        </p:txBody>
      </p:sp>
      <p:sp>
        <p:nvSpPr>
          <p:cNvPr id="11" name="Textplatzhalter 15">
            <a:extLst>
              <a:ext uri="{FF2B5EF4-FFF2-40B4-BE49-F238E27FC236}">
                <a16:creationId xmlns:a16="http://schemas.microsoft.com/office/drawing/2014/main" id="{2D710AD2-4B5C-4374-8FA4-96E852AE940B}"/>
              </a:ext>
            </a:extLst>
          </p:cNvPr>
          <p:cNvSpPr>
            <a:spLocks noGrp="1"/>
          </p:cNvSpPr>
          <p:nvPr>
            <p:ph type="body" sz="quarter" idx="16" hasCustomPrompt="1"/>
          </p:nvPr>
        </p:nvSpPr>
        <p:spPr>
          <a:xfrm>
            <a:off x="6217921" y="6313678"/>
            <a:ext cx="5513070" cy="298263"/>
          </a:xfrm>
          <a:prstGeom prst="rect">
            <a:avLst/>
          </a:prstGeom>
        </p:spPr>
        <p:txBody>
          <a:bodyPr anchor="ctr">
            <a:normAutofit/>
          </a:bodyPr>
          <a:lstStyle>
            <a:lvl1pPr marL="0" indent="0" algn="r">
              <a:buNone/>
              <a:defRPr sz="1400" b="1" i="0" baseline="0">
                <a:solidFill>
                  <a:srgbClr val="36C966"/>
                </a:solidFill>
                <a:latin typeface="+mn-lt"/>
                <a:cs typeface="Source Sans Pro"/>
              </a:defRPr>
            </a:lvl1pPr>
          </a:lstStyle>
          <a:p>
            <a:pPr lvl="0"/>
            <a:r>
              <a:rPr lang="de-DE"/>
              <a:t>Name, WPX, Organisation</a:t>
            </a:r>
          </a:p>
        </p:txBody>
      </p:sp>
    </p:spTree>
    <p:extLst>
      <p:ext uri="{BB962C8B-B14F-4D97-AF65-F5344CB8AC3E}">
        <p14:creationId xmlns:p14="http://schemas.microsoft.com/office/powerpoint/2010/main" val="3198835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B1FE-4672-4F61-B123-346223BACCF3}"/>
              </a:ext>
            </a:extLst>
          </p:cNvPr>
          <p:cNvSpPr>
            <a:spLocks noGrp="1"/>
          </p:cNvSpPr>
          <p:nvPr>
            <p:ph type="title"/>
          </p:nvPr>
        </p:nvSpPr>
        <p:spPr>
          <a:xfrm>
            <a:off x="831850" y="1709738"/>
            <a:ext cx="10515600" cy="2852737"/>
          </a:xfrm>
        </p:spPr>
        <p:txBody>
          <a:bodyPr anchor="b"/>
          <a:lstStyle>
            <a:lvl1pPr>
              <a:defRPr sz="6000" b="1">
                <a:solidFill>
                  <a:srgbClr val="36C966"/>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53EE3B-F622-403B-87BC-ECC2D783A861}"/>
              </a:ext>
            </a:extLst>
          </p:cNvPr>
          <p:cNvSpPr>
            <a:spLocks noGrp="1"/>
          </p:cNvSpPr>
          <p:nvPr>
            <p:ph type="body" idx="1"/>
          </p:nvPr>
        </p:nvSpPr>
        <p:spPr>
          <a:xfrm>
            <a:off x="831850" y="4589463"/>
            <a:ext cx="10515600" cy="1500187"/>
          </a:xfrm>
        </p:spPr>
        <p:txBody>
          <a:bodyPr/>
          <a:lstStyle>
            <a:lvl1pPr marL="0" indent="0">
              <a:buNone/>
              <a:defRPr sz="2400">
                <a:solidFill>
                  <a:srgbClr val="7B7BA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F8259-4A1B-4A13-AD33-49BA7DC46E0B}"/>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FC53DCCA-EE90-4215-A248-E8B79BB3A0E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F6EF169-26BC-40DC-AB04-912E877F53E7}"/>
              </a:ext>
            </a:extLst>
          </p:cNvPr>
          <p:cNvSpPr>
            <a:spLocks noGrp="1"/>
          </p:cNvSpPr>
          <p:nvPr>
            <p:ph type="sldNum" sz="quarter" idx="12"/>
          </p:nvPr>
        </p:nvSpPr>
        <p:spPr>
          <a:xfrm>
            <a:off x="8610600" y="6356350"/>
            <a:ext cx="2743200" cy="365125"/>
          </a:xfrm>
          <a:prstGeom prst="rect">
            <a:avLst/>
          </a:prstGeom>
        </p:spPr>
        <p:txBody>
          <a:bodyPr/>
          <a:lstStyle/>
          <a:p>
            <a:fld id="{7C08A90B-FC5E-43F4-A6B4-D367B0712AD4}" type="slidenum">
              <a:rPr lang="en-GB" smtClean="0"/>
              <a:t>‹#›</a:t>
            </a:fld>
            <a:endParaRPr lang="en-GB"/>
          </a:p>
        </p:txBody>
      </p:sp>
    </p:spTree>
    <p:extLst>
      <p:ext uri="{BB962C8B-B14F-4D97-AF65-F5344CB8AC3E}">
        <p14:creationId xmlns:p14="http://schemas.microsoft.com/office/powerpoint/2010/main" val="4257384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AB112-A52C-4FF6-92D0-2BF48C1C69CB}"/>
              </a:ext>
            </a:extLst>
          </p:cNvPr>
          <p:cNvSpPr>
            <a:spLocks noGrp="1"/>
          </p:cNvSpPr>
          <p:nvPr>
            <p:ph sz="half" idx="1"/>
          </p:nvPr>
        </p:nvSpPr>
        <p:spPr>
          <a:xfrm>
            <a:off x="697424" y="1592826"/>
            <a:ext cx="5322376" cy="4584137"/>
          </a:xfrm>
        </p:spPr>
        <p:txBody>
          <a:bodyPr/>
          <a:lstStyle>
            <a:lvl1pPr>
              <a:defRPr sz="2400" b="1">
                <a:solidFill>
                  <a:srgbClr val="7B7BA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5559C78-82BF-4620-A758-DA3517858C76}"/>
              </a:ext>
            </a:extLst>
          </p:cNvPr>
          <p:cNvSpPr>
            <a:spLocks noGrp="1"/>
          </p:cNvSpPr>
          <p:nvPr>
            <p:ph sz="half" idx="2"/>
          </p:nvPr>
        </p:nvSpPr>
        <p:spPr>
          <a:xfrm>
            <a:off x="6172200" y="1592826"/>
            <a:ext cx="5463540" cy="4584137"/>
          </a:xfrm>
        </p:spPr>
        <p:txBody>
          <a:bodyPr/>
          <a:lstStyle>
            <a:lvl1pPr>
              <a:defRPr lang="en-US" sz="2400" b="1" kern="1200" dirty="0">
                <a:solidFill>
                  <a:srgbClr val="7B7BA1"/>
                </a:solidFill>
                <a:latin typeface="+mn-lt"/>
                <a:ea typeface="+mn-ea"/>
                <a:cs typeface="+mn-cs"/>
              </a:defRPr>
            </a:lvl1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liennummernplatzhalter 4">
            <a:extLst>
              <a:ext uri="{FF2B5EF4-FFF2-40B4-BE49-F238E27FC236}">
                <a16:creationId xmlns:a16="http://schemas.microsoft.com/office/drawing/2014/main" id="{6974702C-C0C7-4D9B-BC35-776B50E9BF46}"/>
              </a:ext>
            </a:extLst>
          </p:cNvPr>
          <p:cNvSpPr txBox="1">
            <a:spLocks/>
          </p:cNvSpPr>
          <p:nvPr userDrawn="1"/>
        </p:nvSpPr>
        <p:spPr>
          <a:xfrm>
            <a:off x="415289" y="6306578"/>
            <a:ext cx="2844800" cy="297142"/>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65B3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z="1400" smtClean="0">
                <a:solidFill>
                  <a:srgbClr val="36C966"/>
                </a:solidFill>
              </a:rPr>
              <a:pPr/>
              <a:t>‹#›</a:t>
            </a:fld>
            <a:endParaRPr lang="en-US" sz="1400">
              <a:solidFill>
                <a:srgbClr val="36C966"/>
              </a:solidFill>
            </a:endParaRPr>
          </a:p>
        </p:txBody>
      </p:sp>
      <p:sp>
        <p:nvSpPr>
          <p:cNvPr id="11" name="Textplatzhalter 15">
            <a:extLst>
              <a:ext uri="{FF2B5EF4-FFF2-40B4-BE49-F238E27FC236}">
                <a16:creationId xmlns:a16="http://schemas.microsoft.com/office/drawing/2014/main" id="{89D35101-9C16-4783-A3EB-65435A3EF159}"/>
              </a:ext>
            </a:extLst>
          </p:cNvPr>
          <p:cNvSpPr>
            <a:spLocks noGrp="1"/>
          </p:cNvSpPr>
          <p:nvPr>
            <p:ph type="body" sz="quarter" idx="16" hasCustomPrompt="1"/>
          </p:nvPr>
        </p:nvSpPr>
        <p:spPr>
          <a:xfrm>
            <a:off x="6172201" y="6313678"/>
            <a:ext cx="5463540" cy="298263"/>
          </a:xfrm>
          <a:prstGeom prst="rect">
            <a:avLst/>
          </a:prstGeom>
        </p:spPr>
        <p:txBody>
          <a:bodyPr anchor="ctr">
            <a:normAutofit/>
          </a:bodyPr>
          <a:lstStyle>
            <a:lvl1pPr marL="0" indent="0" algn="r">
              <a:buNone/>
              <a:defRPr sz="1400" b="1" i="0" baseline="0">
                <a:solidFill>
                  <a:srgbClr val="36C966"/>
                </a:solidFill>
                <a:latin typeface="Source Sans Pro"/>
                <a:cs typeface="Source Sans Pro"/>
              </a:defRPr>
            </a:lvl1pPr>
          </a:lstStyle>
          <a:p>
            <a:pPr lvl="0"/>
            <a:r>
              <a:rPr lang="de-DE"/>
              <a:t>Name, WPX, Organisation</a:t>
            </a:r>
          </a:p>
        </p:txBody>
      </p:sp>
      <p:sp>
        <p:nvSpPr>
          <p:cNvPr id="12" name="Title 1">
            <a:extLst>
              <a:ext uri="{FF2B5EF4-FFF2-40B4-BE49-F238E27FC236}">
                <a16:creationId xmlns:a16="http://schemas.microsoft.com/office/drawing/2014/main" id="{93CC6BC1-DBB1-4F1A-96BB-64C5B4655E67}"/>
              </a:ext>
            </a:extLst>
          </p:cNvPr>
          <p:cNvSpPr>
            <a:spLocks noGrp="1"/>
          </p:cNvSpPr>
          <p:nvPr>
            <p:ph type="title"/>
          </p:nvPr>
        </p:nvSpPr>
        <p:spPr>
          <a:xfrm>
            <a:off x="468630" y="158653"/>
            <a:ext cx="10885170" cy="1325563"/>
          </a:xfrm>
        </p:spPr>
        <p:txBody>
          <a:bodyPr/>
          <a:lstStyle>
            <a:lvl1pPr>
              <a:defRPr sz="4000" b="1">
                <a:solidFill>
                  <a:srgbClr val="36C966"/>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7D680672-76F5-46C7-BCB8-AC4D71EFAC67}"/>
              </a:ext>
            </a:extLst>
          </p:cNvPr>
          <p:cNvPicPr/>
          <p:nvPr userDrawn="1"/>
        </p:nvPicPr>
        <p:blipFill rotWithShape="1">
          <a:blip r:embed="rId2">
            <a:extLst>
              <a:ext uri="{28A0092B-C50C-407E-A947-70E740481C1C}">
                <a14:useLocalDpi xmlns:a14="http://schemas.microsoft.com/office/drawing/2010/main" val="0"/>
              </a:ext>
            </a:extLst>
          </a:blip>
          <a:srcRect t="12682" b="22683"/>
          <a:stretch/>
        </p:blipFill>
        <p:spPr bwMode="auto">
          <a:xfrm>
            <a:off x="8978370" y="246059"/>
            <a:ext cx="3009610" cy="1167462"/>
          </a:xfrm>
          <a:prstGeom prst="rect">
            <a:avLst/>
          </a:prstGeom>
          <a:noFill/>
        </p:spPr>
      </p:pic>
    </p:spTree>
    <p:extLst>
      <p:ext uri="{BB962C8B-B14F-4D97-AF65-F5344CB8AC3E}">
        <p14:creationId xmlns:p14="http://schemas.microsoft.com/office/powerpoint/2010/main" val="2855546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F5E85D-02FB-4A96-8729-51D8B285AD91}"/>
              </a:ext>
            </a:extLst>
          </p:cNvPr>
          <p:cNvSpPr>
            <a:spLocks noGrp="1"/>
          </p:cNvSpPr>
          <p:nvPr>
            <p:ph type="body" idx="1"/>
          </p:nvPr>
        </p:nvSpPr>
        <p:spPr>
          <a:xfrm>
            <a:off x="838200" y="1406843"/>
            <a:ext cx="5159375" cy="823912"/>
          </a:xfrm>
        </p:spPr>
        <p:txBody>
          <a:bodyPr anchor="b"/>
          <a:lstStyle>
            <a:lvl1pPr marL="0" indent="0" algn="l">
              <a:buNone/>
              <a:defRPr sz="2400" b="1">
                <a:solidFill>
                  <a:srgbClr val="7B7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D34A17-5FA4-450F-8DD6-E247B26D5157}"/>
              </a:ext>
            </a:extLst>
          </p:cNvPr>
          <p:cNvSpPr>
            <a:spLocks noGrp="1"/>
          </p:cNvSpPr>
          <p:nvPr>
            <p:ph sz="half" idx="2"/>
          </p:nvPr>
        </p:nvSpPr>
        <p:spPr>
          <a:xfrm>
            <a:off x="838200" y="2354580"/>
            <a:ext cx="5159375" cy="3835083"/>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A0E22B-5EA6-4B2E-999B-1EBE4573AB57}"/>
              </a:ext>
            </a:extLst>
          </p:cNvPr>
          <p:cNvSpPr>
            <a:spLocks noGrp="1"/>
          </p:cNvSpPr>
          <p:nvPr>
            <p:ph type="body" sz="quarter" idx="3"/>
          </p:nvPr>
        </p:nvSpPr>
        <p:spPr>
          <a:xfrm>
            <a:off x="6172200" y="1395413"/>
            <a:ext cx="5482590" cy="823912"/>
          </a:xfrm>
        </p:spPr>
        <p:txBody>
          <a:bodyPr anchor="b"/>
          <a:lstStyle>
            <a:lvl1pPr marL="0" indent="0">
              <a:buNone/>
              <a:defRPr lang="en-US" sz="2400" b="1" kern="1200" dirty="0">
                <a:solidFill>
                  <a:srgbClr val="7B7BA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BF090-46CB-4E69-9B19-03C2E9C0A7F4}"/>
              </a:ext>
            </a:extLst>
          </p:cNvPr>
          <p:cNvSpPr>
            <a:spLocks noGrp="1"/>
          </p:cNvSpPr>
          <p:nvPr>
            <p:ph sz="quarter" idx="4"/>
          </p:nvPr>
        </p:nvSpPr>
        <p:spPr>
          <a:xfrm>
            <a:off x="6172199" y="2354580"/>
            <a:ext cx="5482590" cy="3835083"/>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liennummernplatzhalter 4">
            <a:extLst>
              <a:ext uri="{FF2B5EF4-FFF2-40B4-BE49-F238E27FC236}">
                <a16:creationId xmlns:a16="http://schemas.microsoft.com/office/drawing/2014/main" id="{C299870C-922C-482B-84BA-6EAF3259AEB4}"/>
              </a:ext>
            </a:extLst>
          </p:cNvPr>
          <p:cNvSpPr txBox="1">
            <a:spLocks/>
          </p:cNvSpPr>
          <p:nvPr userDrawn="1"/>
        </p:nvSpPr>
        <p:spPr>
          <a:xfrm>
            <a:off x="496531" y="6313488"/>
            <a:ext cx="2844800" cy="297142"/>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65B3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z="1400" smtClean="0">
                <a:solidFill>
                  <a:srgbClr val="36C966"/>
                </a:solidFill>
              </a:rPr>
              <a:pPr/>
              <a:t>‹#›</a:t>
            </a:fld>
            <a:endParaRPr lang="en-US" sz="1400">
              <a:solidFill>
                <a:srgbClr val="36C966"/>
              </a:solidFill>
            </a:endParaRPr>
          </a:p>
        </p:txBody>
      </p:sp>
      <p:sp>
        <p:nvSpPr>
          <p:cNvPr id="13" name="Textplatzhalter 15">
            <a:extLst>
              <a:ext uri="{FF2B5EF4-FFF2-40B4-BE49-F238E27FC236}">
                <a16:creationId xmlns:a16="http://schemas.microsoft.com/office/drawing/2014/main" id="{A475EC9D-E5B2-41AD-BDC1-57485A92C7EE}"/>
              </a:ext>
            </a:extLst>
          </p:cNvPr>
          <p:cNvSpPr>
            <a:spLocks noGrp="1"/>
          </p:cNvSpPr>
          <p:nvPr>
            <p:ph type="body" sz="quarter" idx="16" hasCustomPrompt="1"/>
          </p:nvPr>
        </p:nvSpPr>
        <p:spPr>
          <a:xfrm>
            <a:off x="6172199" y="6313678"/>
            <a:ext cx="5460365" cy="298263"/>
          </a:xfrm>
          <a:prstGeom prst="rect">
            <a:avLst/>
          </a:prstGeom>
        </p:spPr>
        <p:txBody>
          <a:bodyPr anchor="ctr">
            <a:normAutofit/>
          </a:bodyPr>
          <a:lstStyle>
            <a:lvl1pPr marL="0" indent="0" algn="r">
              <a:buNone/>
              <a:defRPr sz="1400" b="1" i="0" baseline="0">
                <a:solidFill>
                  <a:srgbClr val="36C966"/>
                </a:solidFill>
                <a:latin typeface="+mn-lt"/>
                <a:cs typeface="Source Sans Pro"/>
              </a:defRPr>
            </a:lvl1pPr>
          </a:lstStyle>
          <a:p>
            <a:pPr lvl="0"/>
            <a:r>
              <a:rPr lang="de-DE"/>
              <a:t>Name, WPX, Organisation</a:t>
            </a:r>
          </a:p>
        </p:txBody>
      </p:sp>
      <p:sp>
        <p:nvSpPr>
          <p:cNvPr id="14" name="Title 1">
            <a:extLst>
              <a:ext uri="{FF2B5EF4-FFF2-40B4-BE49-F238E27FC236}">
                <a16:creationId xmlns:a16="http://schemas.microsoft.com/office/drawing/2014/main" id="{6A9006EA-59AE-48FB-8C74-CB4CE6E81C3B}"/>
              </a:ext>
            </a:extLst>
          </p:cNvPr>
          <p:cNvSpPr txBox="1">
            <a:spLocks/>
          </p:cNvSpPr>
          <p:nvPr userDrawn="1"/>
        </p:nvSpPr>
        <p:spPr>
          <a:xfrm>
            <a:off x="537210" y="158653"/>
            <a:ext cx="108165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6C966"/>
                </a:solidFill>
                <a:latin typeface="+mj-lt"/>
                <a:ea typeface="+mj-ea"/>
                <a:cs typeface="+mj-cs"/>
              </a:defRPr>
            </a:lvl1pPr>
          </a:lstStyle>
          <a:p>
            <a:r>
              <a:rPr lang="en-US" sz="4000"/>
              <a:t>Click to edit Master title style</a:t>
            </a:r>
            <a:endParaRPr lang="en-GB" sz="4000"/>
          </a:p>
        </p:txBody>
      </p:sp>
      <p:pic>
        <p:nvPicPr>
          <p:cNvPr id="15" name="Picture 14">
            <a:extLst>
              <a:ext uri="{FF2B5EF4-FFF2-40B4-BE49-F238E27FC236}">
                <a16:creationId xmlns:a16="http://schemas.microsoft.com/office/drawing/2014/main" id="{F98A5AA0-B34E-4F07-B5F2-57B0796B8E0F}"/>
              </a:ext>
            </a:extLst>
          </p:cNvPr>
          <p:cNvPicPr/>
          <p:nvPr userDrawn="1"/>
        </p:nvPicPr>
        <p:blipFill rotWithShape="1">
          <a:blip r:embed="rId3">
            <a:extLst>
              <a:ext uri="{28A0092B-C50C-407E-A947-70E740481C1C}">
                <a14:useLocalDpi xmlns:a14="http://schemas.microsoft.com/office/drawing/2010/main" val="0"/>
              </a:ext>
            </a:extLst>
          </a:blip>
          <a:srcRect t="12682" b="22683"/>
          <a:stretch/>
        </p:blipFill>
        <p:spPr bwMode="auto">
          <a:xfrm>
            <a:off x="8978370" y="246059"/>
            <a:ext cx="3009610" cy="1167462"/>
          </a:xfrm>
          <a:prstGeom prst="rect">
            <a:avLst/>
          </a:prstGeom>
          <a:noFill/>
        </p:spPr>
      </p:pic>
    </p:spTree>
    <p:extLst>
      <p:ext uri="{BB962C8B-B14F-4D97-AF65-F5344CB8AC3E}">
        <p14:creationId xmlns:p14="http://schemas.microsoft.com/office/powerpoint/2010/main" val="316783548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D568-831B-0143-A0AB-FBDD9ED6D50D}"/>
              </a:ext>
            </a:extLst>
          </p:cNvPr>
          <p:cNvSpPr>
            <a:spLocks noGrp="1"/>
          </p:cNvSpPr>
          <p:nvPr>
            <p:ph type="title"/>
          </p:nvPr>
        </p:nvSpPr>
        <p:spPr>
          <a:xfrm>
            <a:off x="838200" y="365125"/>
            <a:ext cx="10515599" cy="1325563"/>
          </a:xfrm>
          <a:prstGeom prst="rect">
            <a:avLst/>
          </a:prstGeo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E01340-7137-354C-A482-BCD0B7DD0514}"/>
              </a:ext>
            </a:extLst>
          </p:cNvPr>
          <p:cNvSpPr>
            <a:spLocks noGrp="1"/>
          </p:cNvSpPr>
          <p:nvPr>
            <p:ph idx="1"/>
          </p:nvPr>
        </p:nvSpPr>
        <p:spPr>
          <a:xfrm>
            <a:off x="838200" y="1825625"/>
            <a:ext cx="10515600" cy="4351338"/>
          </a:xfrm>
        </p:spPr>
        <p:txBody>
          <a:bodyPr/>
          <a:lstStyle>
            <a:lvl1pPr>
              <a:defRPr sz="2800"/>
            </a:lvl1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ED244B1C-89E5-9745-9683-FD9B318FE725}"/>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2" name="Text Placeholder 2">
            <a:extLst>
              <a:ext uri="{FF2B5EF4-FFF2-40B4-BE49-F238E27FC236}">
                <a16:creationId xmlns:a16="http://schemas.microsoft.com/office/drawing/2014/main" id="{3EDF1CC6-48C6-5243-9B9C-8E4208ADD3AF}"/>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BCD8BDCD-FBE9-6048-8064-F180B161B9F3}"/>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57596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8154-C69A-455C-9B97-B9A3678427A5}"/>
              </a:ext>
            </a:extLst>
          </p:cNvPr>
          <p:cNvSpPr>
            <a:spLocks noGrp="1"/>
          </p:cNvSpPr>
          <p:nvPr>
            <p:ph type="title"/>
          </p:nvPr>
        </p:nvSpPr>
        <p:spPr>
          <a:xfrm>
            <a:off x="354330" y="365125"/>
            <a:ext cx="10999470" cy="1325563"/>
          </a:xfrm>
        </p:spPr>
        <p:txBody>
          <a:bodyPr/>
          <a:lstStyle>
            <a:lvl1pPr>
              <a:defRPr b="1">
                <a:solidFill>
                  <a:srgbClr val="36C966"/>
                </a:solidFill>
              </a:defRPr>
            </a:lvl1pPr>
          </a:lstStyle>
          <a:p>
            <a:r>
              <a:rPr lang="en-US"/>
              <a:t>Click to edit Master title style</a:t>
            </a:r>
            <a:endParaRPr lang="en-GB"/>
          </a:p>
        </p:txBody>
      </p:sp>
      <p:pic>
        <p:nvPicPr>
          <p:cNvPr id="7" name="Picture 6">
            <a:extLst>
              <a:ext uri="{FF2B5EF4-FFF2-40B4-BE49-F238E27FC236}">
                <a16:creationId xmlns:a16="http://schemas.microsoft.com/office/drawing/2014/main" id="{85C1D25B-068D-4833-B0A6-E0566A161805}"/>
              </a:ext>
            </a:extLst>
          </p:cNvPr>
          <p:cNvPicPr/>
          <p:nvPr userDrawn="1"/>
        </p:nvPicPr>
        <p:blipFill rotWithShape="1">
          <a:blip r:embed="rId2">
            <a:extLst>
              <a:ext uri="{28A0092B-C50C-407E-A947-70E740481C1C}">
                <a14:useLocalDpi xmlns:a14="http://schemas.microsoft.com/office/drawing/2010/main" val="0"/>
              </a:ext>
            </a:extLst>
          </a:blip>
          <a:srcRect t="12682" b="22683"/>
          <a:stretch/>
        </p:blipFill>
        <p:spPr bwMode="auto">
          <a:xfrm>
            <a:off x="8344190" y="444175"/>
            <a:ext cx="3009610" cy="1167462"/>
          </a:xfrm>
          <a:prstGeom prst="rect">
            <a:avLst/>
          </a:prstGeom>
          <a:noFill/>
        </p:spPr>
      </p:pic>
      <p:sp>
        <p:nvSpPr>
          <p:cNvPr id="9" name="Foliennummernplatzhalter 4">
            <a:extLst>
              <a:ext uri="{FF2B5EF4-FFF2-40B4-BE49-F238E27FC236}">
                <a16:creationId xmlns:a16="http://schemas.microsoft.com/office/drawing/2014/main" id="{99DE4AF5-D427-4462-AF05-27F9517E2924}"/>
              </a:ext>
            </a:extLst>
          </p:cNvPr>
          <p:cNvSpPr txBox="1">
            <a:spLocks/>
          </p:cNvSpPr>
          <p:nvPr userDrawn="1"/>
        </p:nvSpPr>
        <p:spPr>
          <a:xfrm>
            <a:off x="838199" y="6306578"/>
            <a:ext cx="2844800" cy="297142"/>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65B3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z="1400" smtClean="0">
                <a:solidFill>
                  <a:srgbClr val="36C966"/>
                </a:solidFill>
              </a:rPr>
              <a:pPr/>
              <a:t>‹#›</a:t>
            </a:fld>
            <a:endParaRPr lang="en-US" sz="1400">
              <a:solidFill>
                <a:srgbClr val="36C966"/>
              </a:solidFill>
            </a:endParaRPr>
          </a:p>
        </p:txBody>
      </p:sp>
      <p:cxnSp>
        <p:nvCxnSpPr>
          <p:cNvPr id="11" name="Gerade Verbindung 17">
            <a:extLst>
              <a:ext uri="{FF2B5EF4-FFF2-40B4-BE49-F238E27FC236}">
                <a16:creationId xmlns:a16="http://schemas.microsoft.com/office/drawing/2014/main" id="{F7D28F9D-9EBD-4B2C-88CD-67A5DD1CDAAB}"/>
              </a:ext>
            </a:extLst>
          </p:cNvPr>
          <p:cNvCxnSpPr>
            <a:cxnSpLocks/>
          </p:cNvCxnSpPr>
          <p:nvPr userDrawn="1"/>
        </p:nvCxnSpPr>
        <p:spPr>
          <a:xfrm>
            <a:off x="942537" y="6245320"/>
            <a:ext cx="10411263" cy="0"/>
          </a:xfrm>
          <a:prstGeom prst="line">
            <a:avLst/>
          </a:prstGeom>
          <a:ln w="25400" cap="rnd" cmpd="sng">
            <a:solidFill>
              <a:srgbClr val="485156"/>
            </a:solidFill>
            <a:prstDash val="sysDot"/>
            <a:round/>
            <a:tailEnd type="none"/>
          </a:ln>
          <a:effectLst/>
        </p:spPr>
        <p:style>
          <a:lnRef idx="2">
            <a:schemeClr val="accent1"/>
          </a:lnRef>
          <a:fillRef idx="0">
            <a:schemeClr val="accent1"/>
          </a:fillRef>
          <a:effectRef idx="1">
            <a:schemeClr val="accent1"/>
          </a:effectRef>
          <a:fontRef idx="minor">
            <a:schemeClr val="tx1"/>
          </a:fontRef>
        </p:style>
      </p:cxnSp>
      <p:sp>
        <p:nvSpPr>
          <p:cNvPr id="13" name="Textplatzhalter 15">
            <a:extLst>
              <a:ext uri="{FF2B5EF4-FFF2-40B4-BE49-F238E27FC236}">
                <a16:creationId xmlns:a16="http://schemas.microsoft.com/office/drawing/2014/main" id="{30B407AB-F235-4FA0-AF13-8EADD9E64B08}"/>
              </a:ext>
            </a:extLst>
          </p:cNvPr>
          <p:cNvSpPr>
            <a:spLocks noGrp="1"/>
          </p:cNvSpPr>
          <p:nvPr>
            <p:ph type="body" sz="quarter" idx="16" hasCustomPrompt="1"/>
          </p:nvPr>
        </p:nvSpPr>
        <p:spPr>
          <a:xfrm>
            <a:off x="7687733" y="6313678"/>
            <a:ext cx="3666067" cy="298263"/>
          </a:xfrm>
          <a:prstGeom prst="rect">
            <a:avLst/>
          </a:prstGeom>
        </p:spPr>
        <p:txBody>
          <a:bodyPr anchor="ctr">
            <a:normAutofit/>
          </a:bodyPr>
          <a:lstStyle>
            <a:lvl1pPr marL="0" indent="0" algn="r">
              <a:buNone/>
              <a:defRPr sz="1400" b="1" i="0" baseline="0">
                <a:solidFill>
                  <a:srgbClr val="36C966"/>
                </a:solidFill>
                <a:latin typeface="Source Sans Pro"/>
                <a:cs typeface="Source Sans Pro"/>
              </a:defRPr>
            </a:lvl1pPr>
          </a:lstStyle>
          <a:p>
            <a:pPr lvl="0"/>
            <a:r>
              <a:rPr lang="de-DE"/>
              <a:t>Name, WPX, Organisation</a:t>
            </a:r>
          </a:p>
        </p:txBody>
      </p:sp>
    </p:spTree>
    <p:extLst>
      <p:ext uri="{BB962C8B-B14F-4D97-AF65-F5344CB8AC3E}">
        <p14:creationId xmlns:p14="http://schemas.microsoft.com/office/powerpoint/2010/main" val="3325081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693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F114-D760-4876-84C6-805FDD0AD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EAA156-74FF-4E46-88B6-CF2265B90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73E6C6-736A-479D-B69C-4B12AC13B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8A99AF99-AC48-4702-A464-5102BC55ABA7}"/>
              </a:ext>
            </a:extLst>
          </p:cNvPr>
          <p:cNvPicPr/>
          <p:nvPr userDrawn="1"/>
        </p:nvPicPr>
        <p:blipFill rotWithShape="1">
          <a:blip r:embed="rId2">
            <a:extLst>
              <a:ext uri="{28A0092B-C50C-407E-A947-70E740481C1C}">
                <a14:useLocalDpi xmlns:a14="http://schemas.microsoft.com/office/drawing/2010/main" val="0"/>
              </a:ext>
            </a:extLst>
          </a:blip>
          <a:srcRect t="12682" b="22683"/>
          <a:stretch/>
        </p:blipFill>
        <p:spPr bwMode="auto">
          <a:xfrm>
            <a:off x="8344190" y="444175"/>
            <a:ext cx="3009610" cy="1167462"/>
          </a:xfrm>
          <a:prstGeom prst="rect">
            <a:avLst/>
          </a:prstGeom>
          <a:noFill/>
        </p:spPr>
      </p:pic>
      <p:sp>
        <p:nvSpPr>
          <p:cNvPr id="10" name="Foliennummernplatzhalter 4">
            <a:extLst>
              <a:ext uri="{FF2B5EF4-FFF2-40B4-BE49-F238E27FC236}">
                <a16:creationId xmlns:a16="http://schemas.microsoft.com/office/drawing/2014/main" id="{35D124FB-8DD8-4630-8D13-9424B21C90EB}"/>
              </a:ext>
            </a:extLst>
          </p:cNvPr>
          <p:cNvSpPr txBox="1">
            <a:spLocks/>
          </p:cNvSpPr>
          <p:nvPr userDrawn="1"/>
        </p:nvSpPr>
        <p:spPr>
          <a:xfrm>
            <a:off x="838199" y="6306578"/>
            <a:ext cx="2844800" cy="297142"/>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65B3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a:p>
        </p:txBody>
      </p:sp>
    </p:spTree>
    <p:extLst>
      <p:ext uri="{BB962C8B-B14F-4D97-AF65-F5344CB8AC3E}">
        <p14:creationId xmlns:p14="http://schemas.microsoft.com/office/powerpoint/2010/main" val="2052798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9EC7-BFA7-42B0-B717-83BE657B4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EDB009-F6CC-40AB-B9F2-D915FE515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4FA956-1D59-44D8-A685-340E4958A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DE2C9C08-F0E0-406C-BC17-71505397D016}"/>
              </a:ext>
            </a:extLst>
          </p:cNvPr>
          <p:cNvPicPr/>
          <p:nvPr userDrawn="1"/>
        </p:nvPicPr>
        <p:blipFill rotWithShape="1">
          <a:blip r:embed="rId2">
            <a:extLst>
              <a:ext uri="{28A0092B-C50C-407E-A947-70E740481C1C}">
                <a14:useLocalDpi xmlns:a14="http://schemas.microsoft.com/office/drawing/2010/main" val="0"/>
              </a:ext>
            </a:extLst>
          </a:blip>
          <a:srcRect t="12682" b="22683"/>
          <a:stretch/>
        </p:blipFill>
        <p:spPr bwMode="auto">
          <a:xfrm>
            <a:off x="8344190" y="444175"/>
            <a:ext cx="3009610" cy="1167462"/>
          </a:xfrm>
          <a:prstGeom prst="rect">
            <a:avLst/>
          </a:prstGeom>
          <a:noFill/>
        </p:spPr>
      </p:pic>
      <p:sp>
        <p:nvSpPr>
          <p:cNvPr id="10" name="Foliennummernplatzhalter 4">
            <a:extLst>
              <a:ext uri="{FF2B5EF4-FFF2-40B4-BE49-F238E27FC236}">
                <a16:creationId xmlns:a16="http://schemas.microsoft.com/office/drawing/2014/main" id="{2E0FD6F0-6174-4292-86CD-542F21C4FCBA}"/>
              </a:ext>
            </a:extLst>
          </p:cNvPr>
          <p:cNvSpPr txBox="1">
            <a:spLocks/>
          </p:cNvSpPr>
          <p:nvPr userDrawn="1"/>
        </p:nvSpPr>
        <p:spPr>
          <a:xfrm>
            <a:off x="838199" y="6306578"/>
            <a:ext cx="2844800" cy="297142"/>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65B3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a:p>
        </p:txBody>
      </p:sp>
      <p:sp>
        <p:nvSpPr>
          <p:cNvPr id="11" name="Textplatzhalter 15">
            <a:extLst>
              <a:ext uri="{FF2B5EF4-FFF2-40B4-BE49-F238E27FC236}">
                <a16:creationId xmlns:a16="http://schemas.microsoft.com/office/drawing/2014/main" id="{7B77B0D8-E940-48FC-BAA2-77F54DD784B1}"/>
              </a:ext>
            </a:extLst>
          </p:cNvPr>
          <p:cNvSpPr>
            <a:spLocks noGrp="1"/>
          </p:cNvSpPr>
          <p:nvPr>
            <p:ph type="body" sz="quarter" idx="16" hasCustomPrompt="1"/>
          </p:nvPr>
        </p:nvSpPr>
        <p:spPr>
          <a:xfrm>
            <a:off x="7687733" y="6313678"/>
            <a:ext cx="3666067" cy="298263"/>
          </a:xfrm>
          <a:prstGeom prst="rect">
            <a:avLst/>
          </a:prstGeom>
        </p:spPr>
        <p:txBody>
          <a:bodyPr anchor="ctr">
            <a:normAutofit/>
          </a:bodyPr>
          <a:lstStyle>
            <a:lvl1pPr marL="0" indent="0" algn="r">
              <a:buNone/>
              <a:defRPr sz="1200" b="1" i="0" baseline="0">
                <a:solidFill>
                  <a:srgbClr val="65B32E"/>
                </a:solidFill>
                <a:latin typeface="Source Sans Pro"/>
                <a:cs typeface="Source Sans Pro"/>
              </a:defRPr>
            </a:lvl1pPr>
          </a:lstStyle>
          <a:p>
            <a:pPr lvl="0"/>
            <a:r>
              <a:rPr lang="de-DE"/>
              <a:t>Name, WPX, Organisation</a:t>
            </a:r>
          </a:p>
        </p:txBody>
      </p:sp>
    </p:spTree>
    <p:extLst>
      <p:ext uri="{BB962C8B-B14F-4D97-AF65-F5344CB8AC3E}">
        <p14:creationId xmlns:p14="http://schemas.microsoft.com/office/powerpoint/2010/main" val="24187568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1272-0457-4953-9F26-DAB5D3E99E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414E81-2F80-407E-BEE9-56AA87F0DC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EC9F21-E74E-40DB-9BFB-C02A11F93B79}"/>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0E8A8180-F10E-43B6-B44F-7198D8448C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34E379C-E605-4012-B197-6FD6E34103BB}"/>
              </a:ext>
            </a:extLst>
          </p:cNvPr>
          <p:cNvSpPr>
            <a:spLocks noGrp="1"/>
          </p:cNvSpPr>
          <p:nvPr>
            <p:ph type="sldNum" sz="quarter" idx="12"/>
          </p:nvPr>
        </p:nvSpPr>
        <p:spPr>
          <a:xfrm>
            <a:off x="8610600" y="6356350"/>
            <a:ext cx="2743200" cy="365125"/>
          </a:xfrm>
          <a:prstGeom prst="rect">
            <a:avLst/>
          </a:prstGeom>
        </p:spPr>
        <p:txBody>
          <a:bodyPr/>
          <a:lstStyle/>
          <a:p>
            <a:fld id="{7C08A90B-FC5E-43F4-A6B4-D367B0712AD4}" type="slidenum">
              <a:rPr lang="en-GB" smtClean="0"/>
              <a:t>‹#›</a:t>
            </a:fld>
            <a:endParaRPr lang="en-GB"/>
          </a:p>
        </p:txBody>
      </p:sp>
    </p:spTree>
    <p:extLst>
      <p:ext uri="{BB962C8B-B14F-4D97-AF65-F5344CB8AC3E}">
        <p14:creationId xmlns:p14="http://schemas.microsoft.com/office/powerpoint/2010/main" val="3706943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6F412-0C8E-4A05-8E31-4708A8A0E4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B3B4EA-A0B2-491D-8ACC-9AACA59A8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DA7A3C-F440-45B6-814D-C4BC08D164A9}"/>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0DC6FDAA-4C74-4D20-B043-2C1EB6A89B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B74E864-0E86-4D98-BC33-6B86C7B156F4}"/>
              </a:ext>
            </a:extLst>
          </p:cNvPr>
          <p:cNvSpPr>
            <a:spLocks noGrp="1"/>
          </p:cNvSpPr>
          <p:nvPr>
            <p:ph type="sldNum" sz="quarter" idx="12"/>
          </p:nvPr>
        </p:nvSpPr>
        <p:spPr>
          <a:xfrm>
            <a:off x="8610600" y="6356350"/>
            <a:ext cx="2743200" cy="365125"/>
          </a:xfrm>
          <a:prstGeom prst="rect">
            <a:avLst/>
          </a:prstGeom>
        </p:spPr>
        <p:txBody>
          <a:bodyPr/>
          <a:lstStyle/>
          <a:p>
            <a:fld id="{7C08A90B-FC5E-43F4-A6B4-D367B0712AD4}" type="slidenum">
              <a:rPr lang="en-GB" smtClean="0"/>
              <a:t>‹#›</a:t>
            </a:fld>
            <a:endParaRPr lang="en-GB"/>
          </a:p>
        </p:txBody>
      </p:sp>
    </p:spTree>
    <p:extLst>
      <p:ext uri="{BB962C8B-B14F-4D97-AF65-F5344CB8AC3E}">
        <p14:creationId xmlns:p14="http://schemas.microsoft.com/office/powerpoint/2010/main" val="75649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3250" y="6134391"/>
            <a:ext cx="10985500" cy="330201"/>
          </a:xfrm>
          <a:prstGeom prst="rect">
            <a:avLst/>
          </a:prstGeom>
        </p:spPr>
        <p:txBody>
          <a:bodyPr lIns="45719" tIns="45719" rIns="45719" bIns="45719" anchor="b"/>
          <a:lstStyle>
            <a:lvl1pPr marL="0" indent="0" defTabSz="412750">
              <a:spcBef>
                <a:spcPts val="0"/>
              </a:spcBef>
              <a:buSzTx/>
              <a:buNone/>
              <a:defRPr sz="1650">
                <a:latin typeface="Produkt Light"/>
                <a:ea typeface="Produkt Light"/>
                <a:cs typeface="Produkt Light"/>
                <a:sym typeface="Produkt Light"/>
              </a:defRPr>
            </a:lvl1pPr>
          </a:lstStyle>
          <a:p>
            <a:r>
              <a:t>Author and Date</a:t>
            </a:r>
          </a:p>
        </p:txBody>
      </p:sp>
      <p:sp>
        <p:nvSpPr>
          <p:cNvPr id="12" name="Body Level One…"/>
          <p:cNvSpPr txBox="1">
            <a:spLocks noGrp="1"/>
          </p:cNvSpPr>
          <p:nvPr>
            <p:ph type="body" sz="quarter" idx="1" hasCustomPrompt="1"/>
          </p:nvPr>
        </p:nvSpPr>
        <p:spPr>
          <a:xfrm>
            <a:off x="603250" y="3678920"/>
            <a:ext cx="10985500" cy="1003301"/>
          </a:xfrm>
          <a:prstGeom prst="rect">
            <a:avLst/>
          </a:prstGeom>
        </p:spPr>
        <p:txBody>
          <a:bodyPr/>
          <a:lstStyle>
            <a:lvl1pPr marL="0" indent="0" defTabSz="412750">
              <a:spcBef>
                <a:spcPts val="0"/>
              </a:spcBef>
              <a:buSzTx/>
              <a:buNone/>
              <a:defRPr sz="2750">
                <a:latin typeface="+mn-lt"/>
                <a:ea typeface="+mn-ea"/>
                <a:cs typeface="+mn-cs"/>
                <a:sym typeface="Produkt Extralight"/>
              </a:defRPr>
            </a:lvl1pPr>
            <a:lvl2pPr marL="0" indent="228600" defTabSz="412750">
              <a:spcBef>
                <a:spcPts val="0"/>
              </a:spcBef>
              <a:buSzTx/>
              <a:buNone/>
              <a:defRPr sz="2750">
                <a:latin typeface="+mn-lt"/>
                <a:ea typeface="+mn-ea"/>
                <a:cs typeface="+mn-cs"/>
                <a:sym typeface="Produkt Extralight"/>
              </a:defRPr>
            </a:lvl2pPr>
            <a:lvl3pPr marL="0" indent="457200" defTabSz="412750">
              <a:spcBef>
                <a:spcPts val="0"/>
              </a:spcBef>
              <a:buSzTx/>
              <a:buNone/>
              <a:defRPr sz="2750">
                <a:latin typeface="+mn-lt"/>
                <a:ea typeface="+mn-ea"/>
                <a:cs typeface="+mn-cs"/>
                <a:sym typeface="Produkt Extralight"/>
              </a:defRPr>
            </a:lvl3pPr>
            <a:lvl4pPr marL="0" indent="685800" defTabSz="412750">
              <a:spcBef>
                <a:spcPts val="0"/>
              </a:spcBef>
              <a:buSzTx/>
              <a:buNone/>
              <a:defRPr sz="2750">
                <a:latin typeface="+mn-lt"/>
                <a:ea typeface="+mn-ea"/>
                <a:cs typeface="+mn-cs"/>
                <a:sym typeface="Produkt Extralight"/>
              </a:defRPr>
            </a:lvl4pPr>
            <a:lvl5pPr marL="0" indent="914400" defTabSz="412750">
              <a:spcBef>
                <a:spcPts val="0"/>
              </a:spcBef>
              <a:buSzTx/>
              <a:buNone/>
              <a:defRPr sz="275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603250" y="1310860"/>
            <a:ext cx="10985500" cy="2324101"/>
          </a:xfrm>
          <a:prstGeom prst="rect">
            <a:avLst/>
          </a:prstGeom>
        </p:spPr>
        <p:txBody>
          <a:bodyPr anchor="b"/>
          <a:lstStyle>
            <a:lvl1pPr defTabSz="177800">
              <a:defRPr sz="6000" spc="-60"/>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590095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eometric grey stone architecture"/>
          <p:cNvSpPr>
            <a:spLocks noGrp="1"/>
          </p:cNvSpPr>
          <p:nvPr>
            <p:ph type="pic" idx="21"/>
          </p:nvPr>
        </p:nvSpPr>
        <p:spPr>
          <a:xfrm>
            <a:off x="0" y="-2190750"/>
            <a:ext cx="12192001" cy="9144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603250" y="6134100"/>
            <a:ext cx="10985500" cy="330200"/>
          </a:xfrm>
          <a:prstGeom prst="rect">
            <a:avLst/>
          </a:prstGeom>
        </p:spPr>
        <p:txBody>
          <a:bodyPr lIns="45719" tIns="45719" rIns="45719" bIns="45719" anchor="b"/>
          <a:lstStyle>
            <a:lvl1pPr marL="0" indent="0" defTabSz="412750">
              <a:spcBef>
                <a:spcPts val="0"/>
              </a:spcBef>
              <a:buSzTx/>
              <a:buNone/>
              <a:defRPr sz="165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603250" y="3676650"/>
            <a:ext cx="10985500" cy="1003300"/>
          </a:xfrm>
          <a:prstGeom prst="rect">
            <a:avLst/>
          </a:prstGeom>
        </p:spPr>
        <p:txBody>
          <a:bodyPr/>
          <a:lstStyle>
            <a:lvl1pPr marL="0" indent="0" defTabSz="412750">
              <a:spcBef>
                <a:spcPts val="0"/>
              </a:spcBef>
              <a:buSzTx/>
              <a:buNone/>
              <a:defRPr sz="2750">
                <a:latin typeface="+mn-lt"/>
                <a:ea typeface="+mn-ea"/>
                <a:cs typeface="+mn-cs"/>
                <a:sym typeface="Produkt Extralight"/>
              </a:defRPr>
            </a:lvl1pPr>
            <a:lvl2pPr marL="0" indent="228600" defTabSz="412750">
              <a:spcBef>
                <a:spcPts val="0"/>
              </a:spcBef>
              <a:buSzTx/>
              <a:buNone/>
              <a:defRPr sz="2750">
                <a:latin typeface="+mn-lt"/>
                <a:ea typeface="+mn-ea"/>
                <a:cs typeface="+mn-cs"/>
                <a:sym typeface="Produkt Extralight"/>
              </a:defRPr>
            </a:lvl2pPr>
            <a:lvl3pPr marL="0" indent="457200" defTabSz="412750">
              <a:spcBef>
                <a:spcPts val="0"/>
              </a:spcBef>
              <a:buSzTx/>
              <a:buNone/>
              <a:defRPr sz="2750">
                <a:latin typeface="+mn-lt"/>
                <a:ea typeface="+mn-ea"/>
                <a:cs typeface="+mn-cs"/>
                <a:sym typeface="Produkt Extralight"/>
              </a:defRPr>
            </a:lvl3pPr>
            <a:lvl4pPr marL="0" indent="685800" defTabSz="412750">
              <a:spcBef>
                <a:spcPts val="0"/>
              </a:spcBef>
              <a:buSzTx/>
              <a:buNone/>
              <a:defRPr sz="2750">
                <a:latin typeface="+mn-lt"/>
                <a:ea typeface="+mn-ea"/>
                <a:cs typeface="+mn-cs"/>
                <a:sym typeface="Produkt Extralight"/>
              </a:defRPr>
            </a:lvl4pPr>
            <a:lvl5pPr marL="0" indent="914400" defTabSz="412750">
              <a:spcBef>
                <a:spcPts val="0"/>
              </a:spcBef>
              <a:buSzTx/>
              <a:buNone/>
              <a:defRPr sz="275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603250" y="1305973"/>
            <a:ext cx="10985500" cy="2324101"/>
          </a:xfrm>
          <a:prstGeom prst="rect">
            <a:avLst/>
          </a:prstGeom>
        </p:spPr>
        <p:txBody>
          <a:bodyPr anchor="b"/>
          <a:lstStyle>
            <a:lvl1pPr defTabSz="177800">
              <a:defRPr sz="6000" spc="-60"/>
            </a:lvl1pPr>
          </a:lstStyle>
          <a:p>
            <a:r>
              <a:t>Presentation 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89646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Geometric grey stone architecture"/>
          <p:cNvSpPr>
            <a:spLocks noGrp="1"/>
          </p:cNvSpPr>
          <p:nvPr>
            <p:ph type="pic" idx="21"/>
          </p:nvPr>
        </p:nvSpPr>
        <p:spPr>
          <a:xfrm>
            <a:off x="2853748" y="-330200"/>
            <a:ext cx="10026651" cy="7521046"/>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6675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74738"/>
            <a:ext cx="4889500" cy="2692712"/>
          </a:xfrm>
          <a:prstGeom prst="rect">
            <a:avLst/>
          </a:prstGeom>
        </p:spPr>
        <p:txBody>
          <a:bodyPr/>
          <a:lstStyle>
            <a:lvl1pPr marL="0" indent="0" defTabSz="412750">
              <a:spcBef>
                <a:spcPts val="0"/>
              </a:spcBef>
              <a:buSzTx/>
              <a:buNone/>
              <a:defRPr sz="2750">
                <a:latin typeface="+mn-lt"/>
                <a:ea typeface="+mn-ea"/>
                <a:cs typeface="+mn-cs"/>
                <a:sym typeface="Produkt Extralight"/>
              </a:defRPr>
            </a:lvl1pPr>
            <a:lvl2pPr marL="0" indent="228600" defTabSz="412750">
              <a:spcBef>
                <a:spcPts val="0"/>
              </a:spcBef>
              <a:buSzTx/>
              <a:buNone/>
              <a:defRPr sz="2750">
                <a:latin typeface="+mn-lt"/>
                <a:ea typeface="+mn-ea"/>
                <a:cs typeface="+mn-cs"/>
                <a:sym typeface="Produkt Extralight"/>
              </a:defRPr>
            </a:lvl2pPr>
            <a:lvl3pPr marL="0" indent="457200" defTabSz="412750">
              <a:spcBef>
                <a:spcPts val="0"/>
              </a:spcBef>
              <a:buSzTx/>
              <a:buNone/>
              <a:defRPr sz="2750">
                <a:latin typeface="+mn-lt"/>
                <a:ea typeface="+mn-ea"/>
                <a:cs typeface="+mn-cs"/>
                <a:sym typeface="Produkt Extralight"/>
              </a:defRPr>
            </a:lvl3pPr>
            <a:lvl4pPr marL="0" indent="685800" defTabSz="412750">
              <a:spcBef>
                <a:spcPts val="0"/>
              </a:spcBef>
              <a:buSzTx/>
              <a:buNone/>
              <a:defRPr sz="2750">
                <a:latin typeface="+mn-lt"/>
                <a:ea typeface="+mn-ea"/>
                <a:cs typeface="+mn-cs"/>
                <a:sym typeface="Produkt Extralight"/>
              </a:defRPr>
            </a:lvl4pPr>
            <a:lvl5pPr marL="0" indent="914400" defTabSz="412750">
              <a:spcBef>
                <a:spcPts val="0"/>
              </a:spcBef>
              <a:buSzTx/>
              <a:buNone/>
              <a:defRPr sz="275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324037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62050"/>
            <a:ext cx="10985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882957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1">
    <p:bg>
      <p:bgPr>
        <a:solidFill>
          <a:srgbClr val="00654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F8EC18-9CF6-D047-BA92-F6744373FE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484061-D363-F84B-8C42-E9549EAA65EC}"/>
              </a:ext>
            </a:extLst>
          </p:cNvPr>
          <p:cNvSpPr>
            <a:spLocks noGrp="1"/>
          </p:cNvSpPr>
          <p:nvPr>
            <p:ph type="title"/>
          </p:nvPr>
        </p:nvSpPr>
        <p:spPr>
          <a:xfrm>
            <a:off x="831850" y="1334983"/>
            <a:ext cx="7587873" cy="2852737"/>
          </a:xfrm>
          <a:prstGeom prst="rect">
            <a:avLst/>
          </a:prstGeom>
        </p:spPr>
        <p:txBody>
          <a:bodyPr anchor="b">
            <a:normAutofit/>
          </a:bodyPr>
          <a:lstStyle>
            <a:lvl1pPr>
              <a:defRPr sz="66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0B8631-B71D-E948-8245-131AA9EAA882}"/>
              </a:ext>
            </a:extLst>
          </p:cNvPr>
          <p:cNvSpPr>
            <a:spLocks noGrp="1"/>
          </p:cNvSpPr>
          <p:nvPr>
            <p:ph type="body" idx="1"/>
          </p:nvPr>
        </p:nvSpPr>
        <p:spPr>
          <a:xfrm>
            <a:off x="831850" y="4335966"/>
            <a:ext cx="758787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Slide Number Placeholder 4">
            <a:extLst>
              <a:ext uri="{FF2B5EF4-FFF2-40B4-BE49-F238E27FC236}">
                <a16:creationId xmlns:a16="http://schemas.microsoft.com/office/drawing/2014/main" id="{12A22809-845D-904C-A88E-DE230D123390}"/>
              </a:ext>
            </a:extLst>
          </p:cNvPr>
          <p:cNvSpPr>
            <a:spLocks noGrp="1"/>
          </p:cNvSpPr>
          <p:nvPr>
            <p:ph type="sldNum" sz="quarter" idx="12"/>
          </p:nvPr>
        </p:nvSpPr>
        <p:spPr>
          <a:xfrm>
            <a:off x="9162862" y="6356350"/>
            <a:ext cx="543962" cy="365125"/>
          </a:xfrm>
        </p:spPr>
        <p:txBody>
          <a:bodyPr/>
          <a:lstStyle>
            <a:lvl1pPr>
              <a:defRPr>
                <a:solidFill>
                  <a:srgbClr val="F0F5F3"/>
                </a:solidFill>
              </a:defRPr>
            </a:lvl1pPr>
          </a:lstStyle>
          <a:p>
            <a:fld id="{973CD359-58F0-42AD-97C0-4220AFC774A4}" type="slidenum">
              <a:rPr lang="et-EE" smtClean="0"/>
              <a:pPr/>
              <a:t>‹#›</a:t>
            </a:fld>
            <a:endParaRPr lang="et-EE"/>
          </a:p>
        </p:txBody>
      </p:sp>
    </p:spTree>
    <p:extLst>
      <p:ext uri="{BB962C8B-B14F-4D97-AF65-F5344CB8AC3E}">
        <p14:creationId xmlns:p14="http://schemas.microsoft.com/office/powerpoint/2010/main" val="247212037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04343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62050"/>
            <a:ext cx="4889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Slide Subtitle</a:t>
            </a:r>
          </a:p>
        </p:txBody>
      </p:sp>
      <p:sp>
        <p:nvSpPr>
          <p:cNvPr id="61" name="Angular stone architecture in light and shadow"/>
          <p:cNvSpPr>
            <a:spLocks noGrp="1"/>
          </p:cNvSpPr>
          <p:nvPr>
            <p:ph type="pic" idx="22"/>
          </p:nvPr>
        </p:nvSpPr>
        <p:spPr>
          <a:xfrm>
            <a:off x="6191250" y="0"/>
            <a:ext cx="10972800" cy="6858001"/>
          </a:xfrm>
          <a:prstGeom prst="rect">
            <a:avLst/>
          </a:prstGeom>
        </p:spPr>
        <p:txBody>
          <a:bodyPr lIns="91439" tIns="45719" rIns="91439" bIns="45719">
            <a:noAutofit/>
          </a:bodyPr>
          <a:lstStyle/>
          <a:p>
            <a:endParaRPr/>
          </a:p>
        </p:txBody>
      </p:sp>
      <p:sp>
        <p:nvSpPr>
          <p:cNvPr id="62" name="Slide Title"/>
          <p:cNvSpPr txBox="1">
            <a:spLocks noGrp="1"/>
          </p:cNvSpPr>
          <p:nvPr>
            <p:ph type="title" hasCustomPrompt="1"/>
          </p:nvPr>
        </p:nvSpPr>
        <p:spPr>
          <a:xfrm>
            <a:off x="603250" y="317500"/>
            <a:ext cx="4889500" cy="84455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1779250" y="6212571"/>
            <a:ext cx="237244" cy="231410"/>
          </a:xfrm>
          <a:prstGeom prst="rect">
            <a:avLst/>
          </a:prstGeom>
        </p:spPr>
        <p:txBody>
          <a:bodyPr/>
          <a:lstStyle>
            <a:lvl1pPr>
              <a:defRPr sz="900">
                <a:solidFill>
                  <a:schemeClr val="accent1"/>
                </a:solidFill>
              </a:defRPr>
            </a:lvl1pPr>
          </a:lstStyle>
          <a:p>
            <a:fld id="{86CB4B4D-7CA3-9044-876B-883B54F8677D}" type="slidenum">
              <a:t>‹#›</a:t>
            </a:fld>
            <a:endParaRPr/>
          </a:p>
        </p:txBody>
      </p:sp>
    </p:spTree>
    <p:extLst>
      <p:ext uri="{BB962C8B-B14F-4D97-AF65-F5344CB8AC3E}">
        <p14:creationId xmlns:p14="http://schemas.microsoft.com/office/powerpoint/2010/main" val="112550455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603250" y="1162050"/>
            <a:ext cx="10985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941705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603250" y="1162050"/>
            <a:ext cx="4889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603250" y="317500"/>
            <a:ext cx="4889500" cy="84455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975637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603250" y="1953450"/>
            <a:ext cx="10985502" cy="2324101"/>
          </a:xfrm>
          <a:prstGeom prst="rect">
            <a:avLst/>
          </a:prstGeom>
        </p:spPr>
        <p:txBody>
          <a:bodyPr anchor="ctr"/>
          <a:lstStyle>
            <a:lvl1pPr>
              <a:defRPr sz="6000" spc="-60"/>
            </a:lvl1pPr>
          </a:lstStyle>
          <a:p>
            <a:r>
              <a:t>Section Title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520768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603250" y="1162050"/>
            <a:ext cx="10985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59117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603250" y="1162050"/>
            <a:ext cx="10985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xfrm>
            <a:off x="603250" y="2124252"/>
            <a:ext cx="10985500" cy="4128006"/>
          </a:xfrm>
          <a:prstGeom prst="rect">
            <a:avLst/>
          </a:prstGeom>
        </p:spPr>
        <p:txBody>
          <a:bodyPr/>
          <a:lstStyle>
            <a:lvl1pPr marL="0" indent="0" defTabSz="412750">
              <a:spcBef>
                <a:spcPts val="3000"/>
              </a:spcBef>
              <a:buSzTx/>
              <a:buNone/>
              <a:defRPr sz="2500"/>
            </a:lvl1pPr>
            <a:lvl2pPr marL="0" indent="228600" defTabSz="412750">
              <a:spcBef>
                <a:spcPts val="3000"/>
              </a:spcBef>
              <a:buSzTx/>
              <a:buNone/>
              <a:defRPr sz="2500"/>
            </a:lvl2pPr>
            <a:lvl3pPr marL="0" indent="457200" defTabSz="412750">
              <a:spcBef>
                <a:spcPts val="3000"/>
              </a:spcBef>
              <a:buSzTx/>
              <a:buNone/>
              <a:defRPr sz="2500"/>
            </a:lvl3pPr>
            <a:lvl4pPr marL="0" indent="685800" defTabSz="412750">
              <a:spcBef>
                <a:spcPts val="3000"/>
              </a:spcBef>
              <a:buSzTx/>
              <a:buNone/>
              <a:defRPr sz="2500"/>
            </a:lvl4pPr>
            <a:lvl5pPr marL="0" indent="914400" defTabSz="412750">
              <a:spcBef>
                <a:spcPts val="3000"/>
              </a:spcBef>
              <a:buSzTx/>
              <a:buNone/>
              <a:defRPr sz="25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678178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603250" y="2095500"/>
            <a:ext cx="10985500" cy="2044700"/>
          </a:xfrm>
          <a:prstGeom prst="rect">
            <a:avLst/>
          </a:prstGeom>
        </p:spPr>
        <p:txBody>
          <a:bodyPr anchor="ctr"/>
          <a:lstStyle>
            <a:lvl1pPr marL="0" indent="0" algn="ctr">
              <a:lnSpc>
                <a:spcPct val="90000"/>
              </a:lnSpc>
              <a:spcBef>
                <a:spcPts val="0"/>
              </a:spcBef>
              <a:buSzTx/>
              <a:buNone/>
              <a:defRPr sz="6000" spc="-60">
                <a:latin typeface="+mn-lt"/>
                <a:ea typeface="+mn-ea"/>
                <a:cs typeface="+mn-cs"/>
                <a:sym typeface="Produkt Extralight"/>
              </a:defRPr>
            </a:lvl1pPr>
            <a:lvl2pPr marL="0" indent="228600" algn="ctr">
              <a:lnSpc>
                <a:spcPct val="90000"/>
              </a:lnSpc>
              <a:spcBef>
                <a:spcPts val="0"/>
              </a:spcBef>
              <a:buSzTx/>
              <a:buNone/>
              <a:defRPr sz="6000" spc="-60">
                <a:latin typeface="+mn-lt"/>
                <a:ea typeface="+mn-ea"/>
                <a:cs typeface="+mn-cs"/>
                <a:sym typeface="Produkt Extralight"/>
              </a:defRPr>
            </a:lvl2pPr>
            <a:lvl3pPr marL="0" indent="457200" algn="ctr">
              <a:lnSpc>
                <a:spcPct val="90000"/>
              </a:lnSpc>
              <a:spcBef>
                <a:spcPts val="0"/>
              </a:spcBef>
              <a:buSzTx/>
              <a:buNone/>
              <a:defRPr sz="6000" spc="-60">
                <a:latin typeface="+mn-lt"/>
                <a:ea typeface="+mn-ea"/>
                <a:cs typeface="+mn-cs"/>
                <a:sym typeface="Produkt Extralight"/>
              </a:defRPr>
            </a:lvl3pPr>
            <a:lvl4pPr marL="0" indent="685800" algn="ctr">
              <a:lnSpc>
                <a:spcPct val="90000"/>
              </a:lnSpc>
              <a:spcBef>
                <a:spcPts val="0"/>
              </a:spcBef>
              <a:buSzTx/>
              <a:buNone/>
              <a:defRPr sz="6000" spc="-60">
                <a:latin typeface="+mn-lt"/>
                <a:ea typeface="+mn-ea"/>
                <a:cs typeface="+mn-cs"/>
                <a:sym typeface="Produkt Extralight"/>
              </a:defRPr>
            </a:lvl4pPr>
            <a:lvl5pPr marL="0" indent="914400" algn="ctr">
              <a:lnSpc>
                <a:spcPct val="90000"/>
              </a:lnSpc>
              <a:spcBef>
                <a:spcPts val="0"/>
              </a:spcBef>
              <a:buSzTx/>
              <a:buNone/>
              <a:defRPr sz="6000" spc="-60">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038012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0" y="603680"/>
            <a:ext cx="10985500" cy="3675726"/>
          </a:xfrm>
          <a:prstGeom prst="rect">
            <a:avLst/>
          </a:prstGeom>
        </p:spPr>
        <p:txBody>
          <a:bodyPr anchor="b"/>
          <a:lstStyle>
            <a:lvl1pPr marL="0" indent="0" algn="ctr">
              <a:lnSpc>
                <a:spcPct val="90000"/>
              </a:lnSpc>
              <a:spcBef>
                <a:spcPts val="0"/>
              </a:spcBef>
              <a:buSzTx/>
              <a:buNone/>
              <a:defRPr sz="17500" spc="-875">
                <a:latin typeface="+mn-lt"/>
                <a:ea typeface="+mn-ea"/>
                <a:cs typeface="+mn-cs"/>
                <a:sym typeface="Produkt Extralight"/>
              </a:defRPr>
            </a:lvl1pPr>
            <a:lvl2pPr marL="0" indent="228600" algn="ctr">
              <a:lnSpc>
                <a:spcPct val="90000"/>
              </a:lnSpc>
              <a:spcBef>
                <a:spcPts val="0"/>
              </a:spcBef>
              <a:buSzTx/>
              <a:buNone/>
              <a:defRPr sz="17500" spc="-875">
                <a:latin typeface="+mn-lt"/>
                <a:ea typeface="+mn-ea"/>
                <a:cs typeface="+mn-cs"/>
                <a:sym typeface="Produkt Extralight"/>
              </a:defRPr>
            </a:lvl2pPr>
            <a:lvl3pPr marL="0" indent="457200" algn="ctr">
              <a:lnSpc>
                <a:spcPct val="90000"/>
              </a:lnSpc>
              <a:spcBef>
                <a:spcPts val="0"/>
              </a:spcBef>
              <a:buSzTx/>
              <a:buNone/>
              <a:defRPr sz="17500" spc="-875">
                <a:latin typeface="+mn-lt"/>
                <a:ea typeface="+mn-ea"/>
                <a:cs typeface="+mn-cs"/>
                <a:sym typeface="Produkt Extralight"/>
              </a:defRPr>
            </a:lvl3pPr>
            <a:lvl4pPr marL="0" indent="685800" algn="ctr">
              <a:lnSpc>
                <a:spcPct val="90000"/>
              </a:lnSpc>
              <a:spcBef>
                <a:spcPts val="0"/>
              </a:spcBef>
              <a:buSzTx/>
              <a:buNone/>
              <a:defRPr sz="17500" spc="-875">
                <a:latin typeface="+mn-lt"/>
                <a:ea typeface="+mn-ea"/>
                <a:cs typeface="+mn-cs"/>
                <a:sym typeface="Produkt Extralight"/>
              </a:defRPr>
            </a:lvl4pPr>
            <a:lvl5pPr marL="0" indent="914400" algn="ctr">
              <a:lnSpc>
                <a:spcPct val="90000"/>
              </a:lnSpc>
              <a:spcBef>
                <a:spcPts val="0"/>
              </a:spcBef>
              <a:buSzTx/>
              <a:buNone/>
              <a:defRPr sz="17500" spc="-875">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0" y="4064000"/>
            <a:ext cx="10985500" cy="539750"/>
          </a:xfrm>
          <a:prstGeom prst="rect">
            <a:avLst/>
          </a:prstGeom>
        </p:spPr>
        <p:txBody>
          <a:bodyPr lIns="45719" tIns="45719" rIns="45719" bIns="45719"/>
          <a:lstStyle>
            <a:lvl1pPr marL="0" indent="0" algn="ctr" defTabSz="412750">
              <a:lnSpc>
                <a:spcPct val="90000"/>
              </a:lnSpc>
              <a:spcBef>
                <a:spcPts val="0"/>
              </a:spcBef>
              <a:buSzTx/>
              <a:buNone/>
              <a:defRPr sz="2750" spc="-28">
                <a:latin typeface="+mn-lt"/>
                <a:ea typeface="+mn-ea"/>
                <a:cs typeface="+mn-cs"/>
                <a:sym typeface="Produkt Extralight"/>
              </a:defRPr>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500340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Body Level One…"/>
          <p:cNvSpPr txBox="1">
            <a:spLocks noGrp="1"/>
          </p:cNvSpPr>
          <p:nvPr>
            <p:ph type="body" sz="quarter" idx="1" hasCustomPrompt="1"/>
          </p:nvPr>
        </p:nvSpPr>
        <p:spPr>
          <a:xfrm>
            <a:off x="2597150" y="2082800"/>
            <a:ext cx="6997700" cy="2214334"/>
          </a:xfrm>
          <a:prstGeom prst="rect">
            <a:avLst/>
          </a:prstGeom>
        </p:spPr>
        <p:txBody>
          <a:bodyPr anchor="b"/>
          <a:lstStyle>
            <a:lvl1pPr marL="127000" indent="-127000">
              <a:lnSpc>
                <a:spcPct val="90000"/>
              </a:lnSpc>
              <a:spcBef>
                <a:spcPts val="0"/>
              </a:spcBef>
              <a:buSzTx/>
              <a:buNone/>
              <a:defRPr sz="4650" spc="-47">
                <a:latin typeface="+mn-lt"/>
                <a:ea typeface="+mn-ea"/>
                <a:cs typeface="+mn-cs"/>
                <a:sym typeface="Produkt Extralight"/>
              </a:defRPr>
            </a:lvl1pPr>
            <a:lvl2pPr marL="127000" indent="101600">
              <a:lnSpc>
                <a:spcPct val="90000"/>
              </a:lnSpc>
              <a:spcBef>
                <a:spcPts val="0"/>
              </a:spcBef>
              <a:buSzTx/>
              <a:buNone/>
              <a:defRPr sz="4650" spc="-47">
                <a:latin typeface="+mn-lt"/>
                <a:ea typeface="+mn-ea"/>
                <a:cs typeface="+mn-cs"/>
                <a:sym typeface="Produkt Extralight"/>
              </a:defRPr>
            </a:lvl2pPr>
            <a:lvl3pPr marL="127000" indent="330200">
              <a:lnSpc>
                <a:spcPct val="90000"/>
              </a:lnSpc>
              <a:spcBef>
                <a:spcPts val="0"/>
              </a:spcBef>
              <a:buSzTx/>
              <a:buNone/>
              <a:defRPr sz="4650" spc="-47">
                <a:latin typeface="+mn-lt"/>
                <a:ea typeface="+mn-ea"/>
                <a:cs typeface="+mn-cs"/>
                <a:sym typeface="Produkt Extralight"/>
              </a:defRPr>
            </a:lvl3pPr>
            <a:lvl4pPr marL="127000" indent="558800">
              <a:lnSpc>
                <a:spcPct val="90000"/>
              </a:lnSpc>
              <a:spcBef>
                <a:spcPts val="0"/>
              </a:spcBef>
              <a:buSzTx/>
              <a:buNone/>
              <a:defRPr sz="4650" spc="-47">
                <a:latin typeface="+mn-lt"/>
                <a:ea typeface="+mn-ea"/>
                <a:cs typeface="+mn-cs"/>
                <a:sym typeface="Produkt Extralight"/>
              </a:defRPr>
            </a:lvl4pPr>
            <a:lvl5pPr marL="127000" indent="787400">
              <a:lnSpc>
                <a:spcPct val="90000"/>
              </a:lnSpc>
              <a:spcBef>
                <a:spcPts val="0"/>
              </a:spcBef>
              <a:buSzTx/>
              <a:buNone/>
              <a:defRPr sz="4650" spc="-47">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6" name="Attribution"/>
          <p:cNvSpPr txBox="1">
            <a:spLocks noGrp="1"/>
          </p:cNvSpPr>
          <p:nvPr>
            <p:ph type="body" sz="quarter" idx="21" hasCustomPrompt="1"/>
          </p:nvPr>
        </p:nvSpPr>
        <p:spPr>
          <a:xfrm>
            <a:off x="2728129" y="4779999"/>
            <a:ext cx="6735743" cy="349251"/>
          </a:xfrm>
          <a:prstGeom prst="rect">
            <a:avLst/>
          </a:prstGeom>
        </p:spPr>
        <p:txBody>
          <a:bodyPr lIns="45719" tIns="45719" rIns="45719" bIns="45719"/>
          <a:lstStyle>
            <a:lvl1pPr marL="0" indent="0" defTabSz="412750">
              <a:spcBef>
                <a:spcPts val="0"/>
              </a:spcBef>
              <a:buSzTx/>
              <a:buNone/>
              <a:defRPr sz="1800">
                <a:latin typeface="Produkt Light"/>
                <a:ea typeface="Produkt Light"/>
                <a:cs typeface="Produkt Light"/>
                <a:sym typeface="Produkt Light"/>
              </a:defRPr>
            </a:lvl1pPr>
          </a:lstStyle>
          <a:p>
            <a:r>
              <a:t>Attribution</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97801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With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DB606-4F8F-4944-A498-7D566631FD1B}"/>
              </a:ext>
            </a:extLst>
          </p:cNvPr>
          <p:cNvSpPr>
            <a:spLocks noGrp="1"/>
          </p:cNvSpPr>
          <p:nvPr>
            <p:ph sz="half" idx="1"/>
          </p:nvPr>
        </p:nvSpPr>
        <p:spPr>
          <a:xfrm>
            <a:off x="838200" y="1253331"/>
            <a:ext cx="5181600" cy="4351338"/>
          </a:xfrm>
        </p:spPr>
        <p:txBody>
          <a:bodyPr/>
          <a:lstStyle>
            <a:lvl1pPr>
              <a:defRPr sz="2000"/>
            </a:lvl1pPr>
            <a:lvl2pPr>
              <a:defRPr sz="18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14D6405-35CB-4C40-A463-C4BE009377DC}"/>
              </a:ext>
            </a:extLst>
          </p:cNvPr>
          <p:cNvSpPr>
            <a:spLocks noGrp="1"/>
          </p:cNvSpPr>
          <p:nvPr>
            <p:ph sz="half" idx="2"/>
          </p:nvPr>
        </p:nvSpPr>
        <p:spPr>
          <a:xfrm>
            <a:off x="6172200" y="1253331"/>
            <a:ext cx="5181600" cy="435133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a:extLst>
              <a:ext uri="{FF2B5EF4-FFF2-40B4-BE49-F238E27FC236}">
                <a16:creationId xmlns:a16="http://schemas.microsoft.com/office/drawing/2014/main" id="{4C3637E6-614A-1140-A07F-C19A6A7B7502}"/>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6" name="Text Placeholder 2">
            <a:extLst>
              <a:ext uri="{FF2B5EF4-FFF2-40B4-BE49-F238E27FC236}">
                <a16:creationId xmlns:a16="http://schemas.microsoft.com/office/drawing/2014/main" id="{FA29FDAB-6740-1D46-A9BA-38FAAC55D1F6}"/>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Title 1">
            <a:extLst>
              <a:ext uri="{FF2B5EF4-FFF2-40B4-BE49-F238E27FC236}">
                <a16:creationId xmlns:a16="http://schemas.microsoft.com/office/drawing/2014/main" id="{F8C9B64E-F08A-A54E-9005-43E4211F8A34}"/>
              </a:ext>
            </a:extLst>
          </p:cNvPr>
          <p:cNvSpPr>
            <a:spLocks noGrp="1"/>
          </p:cNvSpPr>
          <p:nvPr>
            <p:ph type="title"/>
          </p:nvPr>
        </p:nvSpPr>
        <p:spPr>
          <a:xfrm>
            <a:off x="838201" y="365126"/>
            <a:ext cx="7002100" cy="721542"/>
          </a:xfrm>
          <a:prstGeom prst="rect">
            <a:avLst/>
          </a:prstGeom>
        </p:spPr>
        <p:txBody>
          <a:bodyPr>
            <a:normAutofit/>
          </a:bodyPr>
          <a:lstStyle>
            <a:lvl1pPr>
              <a:defRPr sz="3200">
                <a:solidFill>
                  <a:srgbClr val="006549"/>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38E5B48C-7382-EC40-8235-3516B62C0AA0}"/>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1117991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Wavy pink and orange architecture against a blue sky"/>
          <p:cNvSpPr>
            <a:spLocks noGrp="1"/>
          </p:cNvSpPr>
          <p:nvPr>
            <p:ph type="pic" sz="quarter" idx="21"/>
          </p:nvPr>
        </p:nvSpPr>
        <p:spPr>
          <a:xfrm>
            <a:off x="3676650" y="1816100"/>
            <a:ext cx="4838700" cy="3225800"/>
          </a:xfrm>
          <a:prstGeom prst="rect">
            <a:avLst/>
          </a:prstGeom>
        </p:spPr>
        <p:txBody>
          <a:bodyPr lIns="91439" tIns="45719" rIns="91439" bIns="45719">
            <a:noAutofit/>
          </a:bodyPr>
          <a:lstStyle/>
          <a:p>
            <a:endParaRPr/>
          </a:p>
        </p:txBody>
      </p:sp>
      <p:sp>
        <p:nvSpPr>
          <p:cNvPr id="145" name="Low-angle view of the corner of a modern building under a clear blue sky"/>
          <p:cNvSpPr>
            <a:spLocks noGrp="1"/>
          </p:cNvSpPr>
          <p:nvPr>
            <p:ph type="pic" sz="quarter" idx="22"/>
          </p:nvPr>
        </p:nvSpPr>
        <p:spPr>
          <a:xfrm>
            <a:off x="7308850" y="1816100"/>
            <a:ext cx="4838700" cy="3225800"/>
          </a:xfrm>
          <a:prstGeom prst="rect">
            <a:avLst/>
          </a:prstGeom>
        </p:spPr>
        <p:txBody>
          <a:bodyPr lIns="91439" tIns="45719" rIns="91439" bIns="45719">
            <a:noAutofit/>
          </a:bodyPr>
          <a:lstStyle/>
          <a:p>
            <a:endParaRPr/>
          </a:p>
        </p:txBody>
      </p:sp>
      <p:sp>
        <p:nvSpPr>
          <p:cNvPr id="146" name="Low-angle view of a stone bridge under a partly cloudy sky"/>
          <p:cNvSpPr>
            <a:spLocks noGrp="1"/>
          </p:cNvSpPr>
          <p:nvPr>
            <p:ph type="pic" sz="quarter" idx="23"/>
          </p:nvPr>
        </p:nvSpPr>
        <p:spPr>
          <a:xfrm>
            <a:off x="30693" y="1816100"/>
            <a:ext cx="4845051" cy="32258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846872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Low-angle view of a modern, metal building"/>
          <p:cNvSpPr>
            <a:spLocks noGrp="1"/>
          </p:cNvSpPr>
          <p:nvPr>
            <p:ph type="pic" idx="21"/>
          </p:nvPr>
        </p:nvSpPr>
        <p:spPr>
          <a:xfrm>
            <a:off x="-19050" y="-647700"/>
            <a:ext cx="12223750" cy="8147756"/>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11779250" y="6212571"/>
            <a:ext cx="237244" cy="231410"/>
          </a:xfrm>
          <a:prstGeom prst="rect">
            <a:avLst/>
          </a:prstGeom>
        </p:spPr>
        <p:txBody>
          <a:bodyPr/>
          <a:lstStyle>
            <a:lvl1pPr>
              <a:defRPr sz="900">
                <a:solidFill>
                  <a:schemeClr val="accent1"/>
                </a:solidFill>
              </a:defRPr>
            </a:lvl1pPr>
          </a:lstStyle>
          <a:p>
            <a:fld id="{86CB4B4D-7CA3-9044-876B-883B54F8677D}" type="slidenum">
              <a:t>‹#›</a:t>
            </a:fld>
            <a:endParaRPr/>
          </a:p>
        </p:txBody>
      </p:sp>
    </p:spTree>
    <p:extLst>
      <p:ext uri="{BB962C8B-B14F-4D97-AF65-F5344CB8AC3E}">
        <p14:creationId xmlns:p14="http://schemas.microsoft.com/office/powerpoint/2010/main" val="218803890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32496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48B7CA-21CB-B747-94AF-FD5B1AE50849}"/>
              </a:ext>
            </a:extLst>
          </p:cNvPr>
          <p:cNvSpPr>
            <a:spLocks noGrp="1"/>
          </p:cNvSpPr>
          <p:nvPr>
            <p:ph type="body" idx="1"/>
          </p:nvPr>
        </p:nvSpPr>
        <p:spPr>
          <a:xfrm>
            <a:off x="839788" y="1253358"/>
            <a:ext cx="5157787" cy="721542"/>
          </a:xfrm>
        </p:spPr>
        <p:txBody>
          <a:bodyPr anchor="b"/>
          <a:lstStyle>
            <a:lvl1pPr marL="0" indent="0">
              <a:buNone/>
              <a:defRPr sz="2400" b="0">
                <a:solidFill>
                  <a:srgbClr val="009F6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0A19BCF7-4ABC-634E-AAA8-25458C507F53}"/>
              </a:ext>
            </a:extLst>
          </p:cNvPr>
          <p:cNvSpPr>
            <a:spLocks noGrp="1"/>
          </p:cNvSpPr>
          <p:nvPr>
            <p:ph type="body" sz="quarter" idx="3"/>
          </p:nvPr>
        </p:nvSpPr>
        <p:spPr>
          <a:xfrm>
            <a:off x="6172200" y="1253356"/>
            <a:ext cx="5183188" cy="721543"/>
          </a:xfrm>
        </p:spPr>
        <p:txBody>
          <a:bodyPr anchor="b"/>
          <a:lstStyle>
            <a:lvl1pPr marL="0" indent="0">
              <a:buNone/>
              <a:defRPr sz="2400" b="0">
                <a:solidFill>
                  <a:srgbClr val="009F6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Slide Number Placeholder 4">
            <a:extLst>
              <a:ext uri="{FF2B5EF4-FFF2-40B4-BE49-F238E27FC236}">
                <a16:creationId xmlns:a16="http://schemas.microsoft.com/office/drawing/2014/main" id="{3EF65510-5DBE-FC4D-A1A1-6538A7646617}"/>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8" name="Text Placeholder 2">
            <a:extLst>
              <a:ext uri="{FF2B5EF4-FFF2-40B4-BE49-F238E27FC236}">
                <a16:creationId xmlns:a16="http://schemas.microsoft.com/office/drawing/2014/main" id="{17CF3C8D-D935-C34B-B544-3AFF1C6DF49F}"/>
              </a:ext>
            </a:extLst>
          </p:cNvPr>
          <p:cNvSpPr>
            <a:spLocks noGrp="1"/>
          </p:cNvSpPr>
          <p:nvPr>
            <p:ph type="body" idx="13"/>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Content Placeholder 3">
            <a:extLst>
              <a:ext uri="{FF2B5EF4-FFF2-40B4-BE49-F238E27FC236}">
                <a16:creationId xmlns:a16="http://schemas.microsoft.com/office/drawing/2014/main" id="{C9395B15-98A8-A142-B59B-4B7D5ED67852}"/>
              </a:ext>
            </a:extLst>
          </p:cNvPr>
          <p:cNvSpPr>
            <a:spLocks noGrp="1"/>
          </p:cNvSpPr>
          <p:nvPr>
            <p:ph sz="half" idx="2"/>
          </p:nvPr>
        </p:nvSpPr>
        <p:spPr>
          <a:xfrm>
            <a:off x="836612" y="2067532"/>
            <a:ext cx="5160963" cy="3591743"/>
          </a:xfrm>
        </p:spPr>
        <p:txBody>
          <a:bodyPr/>
          <a:lstStyle>
            <a:lvl1pPr>
              <a:defRPr sz="2000">
                <a:solidFill>
                  <a:srgbClr val="2B2B2B"/>
                </a:solidFill>
              </a:defRPr>
            </a:lvl1pPr>
            <a:lvl2pPr>
              <a:defRPr sz="1800">
                <a:solidFill>
                  <a:srgbClr val="2B2B2B"/>
                </a:solidFill>
              </a:defRPr>
            </a:lvl2pPr>
            <a:lvl3pPr>
              <a:defRPr sz="1800">
                <a:solidFill>
                  <a:srgbClr val="2B2B2B"/>
                </a:solidFill>
              </a:defRPr>
            </a:lvl3pPr>
            <a:lvl4pPr>
              <a:defRPr sz="1800">
                <a:solidFill>
                  <a:srgbClr val="2B2B2B"/>
                </a:solidFill>
              </a:defRPr>
            </a:lvl4pPr>
            <a:lvl5pPr>
              <a:defRPr sz="1800">
                <a:solidFill>
                  <a:srgbClr val="2B2B2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a:extLst>
              <a:ext uri="{FF2B5EF4-FFF2-40B4-BE49-F238E27FC236}">
                <a16:creationId xmlns:a16="http://schemas.microsoft.com/office/drawing/2014/main" id="{6981E1D9-BBCB-554F-AB29-5F163F131338}"/>
              </a:ext>
            </a:extLst>
          </p:cNvPr>
          <p:cNvSpPr>
            <a:spLocks noGrp="1"/>
          </p:cNvSpPr>
          <p:nvPr>
            <p:ph sz="half" idx="14"/>
          </p:nvPr>
        </p:nvSpPr>
        <p:spPr>
          <a:xfrm>
            <a:off x="6170612" y="2067533"/>
            <a:ext cx="5181600" cy="3591743"/>
          </a:xfrm>
        </p:spPr>
        <p:txBody>
          <a:bodyPr/>
          <a:lstStyle>
            <a:lvl1pPr>
              <a:defRPr sz="2000">
                <a:solidFill>
                  <a:srgbClr val="2B2B2B"/>
                </a:solidFill>
              </a:defRPr>
            </a:lvl1pPr>
            <a:lvl2pPr>
              <a:defRPr sz="1800">
                <a:solidFill>
                  <a:srgbClr val="2B2B2B"/>
                </a:solidFill>
              </a:defRPr>
            </a:lvl2pPr>
            <a:lvl3pPr>
              <a:defRPr sz="1800">
                <a:solidFill>
                  <a:srgbClr val="2B2B2B"/>
                </a:solidFill>
              </a:defRPr>
            </a:lvl3pPr>
            <a:lvl4pPr>
              <a:defRPr sz="1800">
                <a:solidFill>
                  <a:srgbClr val="2B2B2B"/>
                </a:solidFill>
              </a:defRPr>
            </a:lvl4pPr>
            <a:lvl5pPr>
              <a:defRPr sz="1800">
                <a:solidFill>
                  <a:srgbClr val="2B2B2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1">
            <a:extLst>
              <a:ext uri="{FF2B5EF4-FFF2-40B4-BE49-F238E27FC236}">
                <a16:creationId xmlns:a16="http://schemas.microsoft.com/office/drawing/2014/main" id="{BE1F9107-2B97-094D-BF72-3D5622383D90}"/>
              </a:ext>
            </a:extLst>
          </p:cNvPr>
          <p:cNvSpPr>
            <a:spLocks noGrp="1"/>
          </p:cNvSpPr>
          <p:nvPr>
            <p:ph type="title"/>
          </p:nvPr>
        </p:nvSpPr>
        <p:spPr>
          <a:xfrm>
            <a:off x="838201" y="365126"/>
            <a:ext cx="7002100" cy="721542"/>
          </a:xfrm>
          <a:prstGeom prst="rect">
            <a:avLst/>
          </a:prstGeom>
        </p:spPr>
        <p:txBody>
          <a:bodyPr>
            <a:normAutofit/>
          </a:bodyPr>
          <a:lstStyle>
            <a:lvl1pPr>
              <a:defRPr sz="3200"/>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1B09E5B1-2C26-F946-A2C1-F9940740BA02}"/>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232551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4627-4975-5F4E-86C1-38ADE254B1FA}"/>
              </a:ext>
            </a:extLst>
          </p:cNvPr>
          <p:cNvSpPr>
            <a:spLocks noGrp="1"/>
          </p:cNvSpPr>
          <p:nvPr>
            <p:ph type="title"/>
          </p:nvPr>
        </p:nvSpPr>
        <p:spPr>
          <a:xfrm>
            <a:off x="838200" y="365125"/>
            <a:ext cx="10515600" cy="1325563"/>
          </a:xfrm>
          <a:prstGeom prst="rect">
            <a:avLst/>
          </a:prstGeom>
        </p:spPr>
        <p:txBody>
          <a:bodyPr>
            <a:normAutofit/>
          </a:bodyPr>
          <a:lstStyle>
            <a:lvl1pPr>
              <a:defRPr sz="4800"/>
            </a:lvl1pPr>
          </a:lstStyle>
          <a:p>
            <a:r>
              <a:rPr lang="en-US"/>
              <a:t>Click to edit Master title style</a:t>
            </a:r>
            <a:endParaRPr lang="en-US" dirty="0"/>
          </a:p>
        </p:txBody>
      </p:sp>
      <p:sp>
        <p:nvSpPr>
          <p:cNvPr id="13" name="Slide Number Placeholder 4">
            <a:extLst>
              <a:ext uri="{FF2B5EF4-FFF2-40B4-BE49-F238E27FC236}">
                <a16:creationId xmlns:a16="http://schemas.microsoft.com/office/drawing/2014/main" id="{8AE14888-E07A-D04A-BA7D-7C62769A7C18}"/>
              </a:ext>
            </a:extLst>
          </p:cNvPr>
          <p:cNvSpPr>
            <a:spLocks noGrp="1"/>
          </p:cNvSpPr>
          <p:nvPr>
            <p:ph type="sldNum" sz="quarter" idx="12"/>
          </p:nvPr>
        </p:nvSpPr>
        <p:spPr>
          <a:xfrm>
            <a:off x="9162862" y="6356350"/>
            <a:ext cx="543962" cy="365125"/>
          </a:xfrm>
        </p:spPr>
        <p:txBody>
          <a:bodyPr/>
          <a:lstStyle/>
          <a:p>
            <a:fld id="{973CD359-58F0-42AD-97C0-4220AFC774A4}" type="slidenum">
              <a:rPr lang="et-EE" smtClean="0"/>
              <a:pPr/>
              <a:t>‹#›</a:t>
            </a:fld>
            <a:endParaRPr lang="et-EE"/>
          </a:p>
        </p:txBody>
      </p:sp>
      <p:sp>
        <p:nvSpPr>
          <p:cNvPr id="16" name="Text Placeholder 2">
            <a:extLst>
              <a:ext uri="{FF2B5EF4-FFF2-40B4-BE49-F238E27FC236}">
                <a16:creationId xmlns:a16="http://schemas.microsoft.com/office/drawing/2014/main" id="{F901F9E6-DFC6-4445-9F22-8AFA4881C90F}"/>
              </a:ext>
            </a:extLst>
          </p:cNvPr>
          <p:cNvSpPr>
            <a:spLocks noGrp="1"/>
          </p:cNvSpPr>
          <p:nvPr>
            <p:ph type="body" idx="1"/>
          </p:nvPr>
        </p:nvSpPr>
        <p:spPr>
          <a:xfrm>
            <a:off x="838200" y="6356350"/>
            <a:ext cx="5527432" cy="365126"/>
          </a:xfrm>
        </p:spPr>
        <p:txBody>
          <a:bodyPr anchor="ctr">
            <a:normAutofit/>
          </a:bodyPr>
          <a:lstStyle>
            <a:lvl1pPr marL="0" indent="0">
              <a:buNone/>
              <a:defRPr sz="1200">
                <a:solidFill>
                  <a:srgbClr val="2B2B2B"/>
                </a:solidFill>
                <a:latin typeface="+mn-lt"/>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6" name="Picture 5">
            <a:extLst>
              <a:ext uri="{FF2B5EF4-FFF2-40B4-BE49-F238E27FC236}">
                <a16:creationId xmlns:a16="http://schemas.microsoft.com/office/drawing/2014/main" id="{B8D9880F-C5FB-B44B-AF1E-468A9BB04687}"/>
              </a:ext>
            </a:extLst>
          </p:cNvPr>
          <p:cNvPicPr>
            <a:picLocks noChangeAspect="1"/>
          </p:cNvPicPr>
          <p:nvPr/>
        </p:nvPicPr>
        <p:blipFill>
          <a:blip r:embed="rId2"/>
          <a:stretch>
            <a:fillRect/>
          </a:stretch>
        </p:blipFill>
        <p:spPr>
          <a:xfrm>
            <a:off x="9932325" y="6440143"/>
            <a:ext cx="1955630" cy="195563"/>
          </a:xfrm>
          <a:prstGeom prst="rect">
            <a:avLst/>
          </a:prstGeom>
        </p:spPr>
      </p:pic>
    </p:spTree>
    <p:extLst>
      <p:ext uri="{BB962C8B-B14F-4D97-AF65-F5344CB8AC3E}">
        <p14:creationId xmlns:p14="http://schemas.microsoft.com/office/powerpoint/2010/main" val="238708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CF18A-A4D5-424D-ABB1-81950D3E82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9739DA6-EC02-8648-AA1A-BA0CA0CB3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9F68"/>
                </a:solidFill>
              </a:defRPr>
            </a:lvl1pPr>
          </a:lstStyle>
          <a:p>
            <a:pPr defTabSz="914400" fontAlgn="auto" hangingPunct="1">
              <a:lnSpc>
                <a:spcPct val="100000"/>
              </a:lnSpc>
              <a:spcBef>
                <a:spcPts val="0"/>
              </a:spcBef>
              <a:spcAft>
                <a:spcPts val="0"/>
              </a:spcAft>
              <a:buClrTx/>
              <a:buSzTx/>
              <a:buFontTx/>
              <a:buNone/>
            </a:pPr>
            <a:fld id="{973CD359-58F0-42AD-97C0-4220AFC774A4}" type="slidenum">
              <a:rPr lang="et-EE" smtClean="0">
                <a:latin typeface="Corbel" panose="020B0503020204020204"/>
                <a:ea typeface="+mn-ea"/>
              </a:rPr>
              <a:pPr defTabSz="914400" fontAlgn="auto" hangingPunct="1">
                <a:lnSpc>
                  <a:spcPct val="100000"/>
                </a:lnSpc>
                <a:spcBef>
                  <a:spcPts val="0"/>
                </a:spcBef>
                <a:spcAft>
                  <a:spcPts val="0"/>
                </a:spcAft>
                <a:buClrTx/>
                <a:buSzTx/>
                <a:buFontTx/>
                <a:buNone/>
              </a:pPr>
              <a:t>‹#›</a:t>
            </a:fld>
            <a:endParaRPr lang="et-EE">
              <a:latin typeface="Corbel" panose="020B0503020204020204"/>
              <a:ea typeface="+mn-ea"/>
            </a:endParaRPr>
          </a:p>
        </p:txBody>
      </p:sp>
      <p:sp>
        <p:nvSpPr>
          <p:cNvPr id="7" name="Title Placeholder 6">
            <a:extLst>
              <a:ext uri="{FF2B5EF4-FFF2-40B4-BE49-F238E27FC236}">
                <a16:creationId xmlns:a16="http://schemas.microsoft.com/office/drawing/2014/main" id="{62F0AB66-B2EB-054F-A588-4F4D6EC1FD1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7437232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6" r:id="rId21"/>
  </p:sldLayoutIdLst>
  <p:txStyles>
    <p:titleStyle>
      <a:lvl1pPr algn="l" defTabSz="914400" rtl="0" eaLnBrk="1" latinLnBrk="0" hangingPunct="1">
        <a:lnSpc>
          <a:spcPct val="90000"/>
        </a:lnSpc>
        <a:spcBef>
          <a:spcPct val="0"/>
        </a:spcBef>
        <a:buNone/>
        <a:defRPr sz="6000" b="1" kern="1200">
          <a:solidFill>
            <a:srgbClr val="006549"/>
          </a:solidFill>
          <a:latin typeface="+mj-lt"/>
          <a:ea typeface="Verdana" panose="020B0604030504040204" pitchFamily="34" charset="0"/>
          <a:cs typeface="Verdana" panose="020B0604030504040204" pitchFamily="34" charset="0"/>
        </a:defRPr>
      </a:lvl1pPr>
    </p:titleStyle>
    <p:bodyStyle>
      <a:lvl1pPr marL="457200" indent="-457200" algn="l" defTabSz="914400" rtl="0" eaLnBrk="1" latinLnBrk="0" hangingPunct="1">
        <a:lnSpc>
          <a:spcPct val="100000"/>
        </a:lnSpc>
        <a:spcBef>
          <a:spcPts val="1000"/>
        </a:spcBef>
        <a:spcAft>
          <a:spcPts val="600"/>
        </a:spcAft>
        <a:buFontTx/>
        <a:buBlip>
          <a:blip r:embed="rId23"/>
        </a:buBlip>
        <a:defRPr sz="3200" kern="1200">
          <a:solidFill>
            <a:srgbClr val="2B2B2B"/>
          </a:solidFill>
          <a:latin typeface="+mn-lt"/>
          <a:ea typeface="Verdana" panose="020B0604030504040204" pitchFamily="34" charset="0"/>
          <a:cs typeface="Verdana" panose="020B0604030504040204" pitchFamily="34" charset="0"/>
        </a:defRPr>
      </a:lvl1pPr>
      <a:lvl2pPr marL="800100" indent="-342900" algn="l" defTabSz="914400" rtl="0" eaLnBrk="1" latinLnBrk="0" hangingPunct="1">
        <a:lnSpc>
          <a:spcPct val="100000"/>
        </a:lnSpc>
        <a:spcBef>
          <a:spcPts val="500"/>
        </a:spcBef>
        <a:buFontTx/>
        <a:buBlip>
          <a:blip r:embed="rId23"/>
        </a:buBlip>
        <a:defRPr sz="2400" kern="1200">
          <a:solidFill>
            <a:srgbClr val="2B2B2B"/>
          </a:solidFill>
          <a:latin typeface="+mn-lt"/>
          <a:ea typeface="Verdana" panose="020B0604030504040204" pitchFamily="34" charset="0"/>
          <a:cs typeface="Verdana" panose="020B0604030504040204" pitchFamily="34" charset="0"/>
        </a:defRPr>
      </a:lvl2pPr>
      <a:lvl3pPr marL="1257300" indent="-342900" algn="l" defTabSz="914400" rtl="0" eaLnBrk="1" latinLnBrk="0" hangingPunct="1">
        <a:lnSpc>
          <a:spcPct val="100000"/>
        </a:lnSpc>
        <a:spcBef>
          <a:spcPts val="500"/>
        </a:spcBef>
        <a:buFontTx/>
        <a:buBlip>
          <a:blip r:embed="rId23"/>
        </a:buBlip>
        <a:defRPr sz="2000" kern="1200">
          <a:solidFill>
            <a:srgbClr val="2B2B2B"/>
          </a:solidFill>
          <a:latin typeface="+mn-lt"/>
          <a:ea typeface="Verdana" panose="020B0604030504040204" pitchFamily="34" charset="0"/>
          <a:cs typeface="Verdana" panose="020B0604030504040204" pitchFamily="34" charset="0"/>
        </a:defRPr>
      </a:lvl3pPr>
      <a:lvl4pPr marL="1657350" indent="-285750" algn="l" defTabSz="914400" rtl="0" eaLnBrk="1" latinLnBrk="0" hangingPunct="1">
        <a:lnSpc>
          <a:spcPct val="100000"/>
        </a:lnSpc>
        <a:spcBef>
          <a:spcPts val="500"/>
        </a:spcBef>
        <a:buFontTx/>
        <a:buBlip>
          <a:blip r:embed="rId23"/>
        </a:buBlip>
        <a:defRPr sz="1800" kern="1200">
          <a:solidFill>
            <a:srgbClr val="2B2B2B"/>
          </a:solidFill>
          <a:latin typeface="+mn-lt"/>
          <a:ea typeface="Verdana" panose="020B0604030504040204" pitchFamily="34" charset="0"/>
          <a:cs typeface="Verdana" panose="020B0604030504040204" pitchFamily="34" charset="0"/>
        </a:defRPr>
      </a:lvl4pPr>
      <a:lvl5pPr marL="2114550" indent="-285750" algn="l" defTabSz="914400" rtl="0" eaLnBrk="1" latinLnBrk="0" hangingPunct="1">
        <a:lnSpc>
          <a:spcPct val="100000"/>
        </a:lnSpc>
        <a:spcBef>
          <a:spcPts val="500"/>
        </a:spcBef>
        <a:buFontTx/>
        <a:buBlip>
          <a:blip r:embed="rId23"/>
        </a:buBlip>
        <a:defRPr sz="1800" kern="1200">
          <a:solidFill>
            <a:srgbClr val="2B2B2B"/>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CF18A-A4D5-424D-ABB1-81950D3E82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9739DA6-EC02-8648-AA1A-BA0CA0CB3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9F68"/>
                </a:solidFill>
              </a:defRPr>
            </a:lvl1pPr>
          </a:lstStyle>
          <a:p>
            <a:pPr defTabSz="914400" fontAlgn="auto" hangingPunct="1">
              <a:lnSpc>
                <a:spcPct val="100000"/>
              </a:lnSpc>
              <a:spcBef>
                <a:spcPts val="0"/>
              </a:spcBef>
              <a:spcAft>
                <a:spcPts val="0"/>
              </a:spcAft>
              <a:buClrTx/>
              <a:buSzTx/>
              <a:buFontTx/>
              <a:buNone/>
            </a:pPr>
            <a:fld id="{973CD359-58F0-42AD-97C0-4220AFC774A4}" type="slidenum">
              <a:rPr lang="et-EE" smtClean="0">
                <a:latin typeface="Corbel" panose="020B0503020204020204"/>
                <a:ea typeface="+mn-ea"/>
              </a:rPr>
              <a:pPr defTabSz="914400" fontAlgn="auto" hangingPunct="1">
                <a:lnSpc>
                  <a:spcPct val="100000"/>
                </a:lnSpc>
                <a:spcBef>
                  <a:spcPts val="0"/>
                </a:spcBef>
                <a:spcAft>
                  <a:spcPts val="0"/>
                </a:spcAft>
                <a:buClrTx/>
                <a:buSzTx/>
                <a:buFontTx/>
                <a:buNone/>
              </a:pPr>
              <a:t>‹#›</a:t>
            </a:fld>
            <a:endParaRPr lang="et-EE">
              <a:latin typeface="Corbel" panose="020B0503020204020204"/>
              <a:ea typeface="+mn-ea"/>
            </a:endParaRPr>
          </a:p>
        </p:txBody>
      </p:sp>
      <p:sp>
        <p:nvSpPr>
          <p:cNvPr id="7" name="Title Placeholder 6">
            <a:extLst>
              <a:ext uri="{FF2B5EF4-FFF2-40B4-BE49-F238E27FC236}">
                <a16:creationId xmlns:a16="http://schemas.microsoft.com/office/drawing/2014/main" id="{62F0AB66-B2EB-054F-A588-4F4D6EC1FD1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69030018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Lst>
  <p:txStyles>
    <p:titleStyle>
      <a:lvl1pPr algn="l" defTabSz="914400" rtl="0" eaLnBrk="1" latinLnBrk="0" hangingPunct="1">
        <a:lnSpc>
          <a:spcPct val="90000"/>
        </a:lnSpc>
        <a:spcBef>
          <a:spcPct val="0"/>
        </a:spcBef>
        <a:buNone/>
        <a:defRPr sz="6000" b="1" kern="1200">
          <a:solidFill>
            <a:srgbClr val="006549"/>
          </a:solidFill>
          <a:latin typeface="+mj-lt"/>
          <a:ea typeface="Verdana" panose="020B0604030504040204" pitchFamily="34" charset="0"/>
          <a:cs typeface="Verdana" panose="020B0604030504040204" pitchFamily="34" charset="0"/>
        </a:defRPr>
      </a:lvl1pPr>
    </p:titleStyle>
    <p:bodyStyle>
      <a:lvl1pPr marL="457200" indent="-457200" algn="l" defTabSz="914400" rtl="0" eaLnBrk="1" latinLnBrk="0" hangingPunct="1">
        <a:lnSpc>
          <a:spcPct val="100000"/>
        </a:lnSpc>
        <a:spcBef>
          <a:spcPts val="1000"/>
        </a:spcBef>
        <a:spcAft>
          <a:spcPts val="600"/>
        </a:spcAft>
        <a:buFontTx/>
        <a:buBlip>
          <a:blip r:embed="rId25"/>
        </a:buBlip>
        <a:defRPr sz="3200" kern="1200">
          <a:solidFill>
            <a:srgbClr val="2B2B2B"/>
          </a:solidFill>
          <a:latin typeface="+mn-lt"/>
          <a:ea typeface="Verdana" panose="020B0604030504040204" pitchFamily="34" charset="0"/>
          <a:cs typeface="Verdana" panose="020B0604030504040204" pitchFamily="34" charset="0"/>
        </a:defRPr>
      </a:lvl1pPr>
      <a:lvl2pPr marL="800100" indent="-342900" algn="l" defTabSz="914400" rtl="0" eaLnBrk="1" latinLnBrk="0" hangingPunct="1">
        <a:lnSpc>
          <a:spcPct val="100000"/>
        </a:lnSpc>
        <a:spcBef>
          <a:spcPts val="500"/>
        </a:spcBef>
        <a:buFontTx/>
        <a:buBlip>
          <a:blip r:embed="rId25"/>
        </a:buBlip>
        <a:defRPr sz="2400" kern="1200">
          <a:solidFill>
            <a:srgbClr val="2B2B2B"/>
          </a:solidFill>
          <a:latin typeface="+mn-lt"/>
          <a:ea typeface="Verdana" panose="020B0604030504040204" pitchFamily="34" charset="0"/>
          <a:cs typeface="Verdana" panose="020B0604030504040204" pitchFamily="34" charset="0"/>
        </a:defRPr>
      </a:lvl2pPr>
      <a:lvl3pPr marL="1257300" indent="-342900" algn="l" defTabSz="914400" rtl="0" eaLnBrk="1" latinLnBrk="0" hangingPunct="1">
        <a:lnSpc>
          <a:spcPct val="100000"/>
        </a:lnSpc>
        <a:spcBef>
          <a:spcPts val="500"/>
        </a:spcBef>
        <a:buFontTx/>
        <a:buBlip>
          <a:blip r:embed="rId25"/>
        </a:buBlip>
        <a:defRPr sz="2000" kern="1200">
          <a:solidFill>
            <a:srgbClr val="2B2B2B"/>
          </a:solidFill>
          <a:latin typeface="+mn-lt"/>
          <a:ea typeface="Verdana" panose="020B0604030504040204" pitchFamily="34" charset="0"/>
          <a:cs typeface="Verdana" panose="020B0604030504040204" pitchFamily="34" charset="0"/>
        </a:defRPr>
      </a:lvl3pPr>
      <a:lvl4pPr marL="1657350" indent="-285750" algn="l" defTabSz="914400" rtl="0" eaLnBrk="1" latinLnBrk="0" hangingPunct="1">
        <a:lnSpc>
          <a:spcPct val="100000"/>
        </a:lnSpc>
        <a:spcBef>
          <a:spcPts val="500"/>
        </a:spcBef>
        <a:buFontTx/>
        <a:buBlip>
          <a:blip r:embed="rId25"/>
        </a:buBlip>
        <a:defRPr sz="1800" kern="1200">
          <a:solidFill>
            <a:srgbClr val="2B2B2B"/>
          </a:solidFill>
          <a:latin typeface="+mn-lt"/>
          <a:ea typeface="Verdana" panose="020B0604030504040204" pitchFamily="34" charset="0"/>
          <a:cs typeface="Verdana" panose="020B0604030504040204" pitchFamily="34" charset="0"/>
        </a:defRPr>
      </a:lvl4pPr>
      <a:lvl5pPr marL="2114550" indent="-285750" algn="l" defTabSz="914400" rtl="0" eaLnBrk="1" latinLnBrk="0" hangingPunct="1">
        <a:lnSpc>
          <a:spcPct val="100000"/>
        </a:lnSpc>
        <a:spcBef>
          <a:spcPts val="500"/>
        </a:spcBef>
        <a:buFontTx/>
        <a:buBlip>
          <a:blip r:embed="rId25"/>
        </a:buBlip>
        <a:defRPr sz="1800" kern="1200">
          <a:solidFill>
            <a:srgbClr val="2B2B2B"/>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8DEF-6496-41DF-94F7-5673B7F7A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2392E4-CB8D-44E9-AD0A-912343EF2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476766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ftr="0" dt="0"/>
  <p:txStyles>
    <p:titleStyle>
      <a:lvl1pPr algn="l" defTabSz="914400" rtl="0" eaLnBrk="1" latinLnBrk="0" hangingPunct="1">
        <a:lnSpc>
          <a:spcPct val="90000"/>
        </a:lnSpc>
        <a:spcBef>
          <a:spcPct val="0"/>
        </a:spcBef>
        <a:buNone/>
        <a:defRPr sz="4400" b="1" kern="1200">
          <a:solidFill>
            <a:srgbClr val="36C9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7B7BA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B6079"/>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317500"/>
            <a:ext cx="10985500" cy="844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30321"/>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779250" y="6198273"/>
            <a:ext cx="253274" cy="245708"/>
          </a:xfrm>
          <a:prstGeom prst="rect">
            <a:avLst/>
          </a:prstGeom>
          <a:ln w="12700">
            <a:miter lim="400000"/>
          </a:ln>
        </p:spPr>
        <p:txBody>
          <a:bodyPr wrap="none" lIns="50800" tIns="50800" rIns="50800" bIns="50800" anchor="b">
            <a:spAutoFit/>
          </a:bodyPr>
          <a:lstStyle>
            <a:lvl1pPr defTabSz="292100">
              <a:spcBef>
                <a:spcPts val="0"/>
              </a:spcBef>
              <a:defRPr sz="1000">
                <a:latin typeface="Graphik"/>
                <a:ea typeface="Graphik"/>
                <a:cs typeface="Graphik"/>
                <a:sym typeface="Graphik"/>
              </a:defRPr>
            </a:lvl1pPr>
          </a:lstStyle>
          <a:p>
            <a:fld id="{86CB4B4D-7CA3-9044-876B-883B54F8677D}" type="slidenum">
              <a:t>‹#›</a:t>
            </a:fld>
            <a:endParaRPr/>
          </a:p>
        </p:txBody>
      </p:sp>
    </p:spTree>
    <p:extLst>
      <p:ext uri="{BB962C8B-B14F-4D97-AF65-F5344CB8AC3E}">
        <p14:creationId xmlns:p14="http://schemas.microsoft.com/office/powerpoint/2010/main" val="3525749344"/>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Lst>
  <p:transition spd="med"/>
  <p:txStyles>
    <p:titleStyle>
      <a:lvl1pPr marL="0" marR="0" indent="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1pPr>
      <a:lvl2pPr marL="0" marR="0" indent="2286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2pPr>
      <a:lvl3pPr marL="0" marR="0" indent="4572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3pPr>
      <a:lvl4pPr marL="0" marR="0" indent="6858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4pPr>
      <a:lvl5pPr marL="0" marR="0" indent="9144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5pPr>
      <a:lvl6pPr marL="0" marR="0" indent="11430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6pPr>
      <a:lvl7pPr marL="0" marR="0" indent="13716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7pPr>
      <a:lvl8pPr marL="0" marR="0" indent="16002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8pPr>
      <a:lvl9pPr marL="0" marR="0" indent="1828800" algn="l" defTabSz="1219169" rtl="0" latinLnBrk="0">
        <a:lnSpc>
          <a:spcPct val="90000"/>
        </a:lnSpc>
        <a:spcBef>
          <a:spcPts val="0"/>
        </a:spcBef>
        <a:spcAft>
          <a:spcPts val="0"/>
        </a:spcAft>
        <a:buClrTx/>
        <a:buSzTx/>
        <a:buFontTx/>
        <a:buNone/>
        <a:tabLst/>
        <a:defRPr sz="5000" b="0" i="0" u="none" strike="noStrike" cap="none" spc="-50" baseline="0">
          <a:solidFill>
            <a:srgbClr val="FFFFFF"/>
          </a:solidFill>
          <a:uFillTx/>
          <a:latin typeface="+mn-lt"/>
          <a:ea typeface="+mn-ea"/>
          <a:cs typeface="+mn-cs"/>
          <a:sym typeface="Produkt Extralight"/>
        </a:defRPr>
      </a:lvl9pPr>
    </p:titleStyle>
    <p:bodyStyle>
      <a:lvl1pPr marL="2286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1pPr>
      <a:lvl2pPr marL="4572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2pPr>
      <a:lvl3pPr marL="6858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3pPr>
      <a:lvl4pPr marL="9144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4pPr>
      <a:lvl5pPr marL="11430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5pPr>
      <a:lvl6pPr marL="13716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6pPr>
      <a:lvl7pPr marL="16002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7pPr>
      <a:lvl8pPr marL="18288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8pPr>
      <a:lvl9pPr marL="2057400" marR="0" indent="-228600" algn="l" defTabSz="1219169" rtl="0" latinLnBrk="0">
        <a:lnSpc>
          <a:spcPct val="100000"/>
        </a:lnSpc>
        <a:spcBef>
          <a:spcPts val="2350"/>
        </a:spcBef>
        <a:spcAft>
          <a:spcPts val="0"/>
        </a:spcAft>
        <a:buClrTx/>
        <a:buSzPct val="100000"/>
        <a:buFontTx/>
        <a:buChar char="•"/>
        <a:tabLst/>
        <a:defRPr sz="2000" b="0" i="0" u="none" strike="noStrike" cap="none" spc="0" baseline="0">
          <a:solidFill>
            <a:srgbClr val="FFFFFF"/>
          </a:solidFill>
          <a:uFillTx/>
          <a:latin typeface="Graphik-Light"/>
          <a:ea typeface="Graphik-Light"/>
          <a:cs typeface="Graphik-Light"/>
          <a:sym typeface="Graphik Light"/>
        </a:defRPr>
      </a:lvl9pPr>
    </p:bodyStyle>
    <p:otherStyle>
      <a:lvl1pPr marL="0" marR="0" indent="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1pPr>
      <a:lvl2pPr marL="0" marR="0" indent="2286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2pPr>
      <a:lvl3pPr marL="0" marR="0" indent="4572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3pPr>
      <a:lvl4pPr marL="0" marR="0" indent="6858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4pPr>
      <a:lvl5pPr marL="0" marR="0" indent="9144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5pPr>
      <a:lvl6pPr marL="0" marR="0" indent="11430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6pPr>
      <a:lvl7pPr marL="0" marR="0" indent="13716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7pPr>
      <a:lvl8pPr marL="0" marR="0" indent="16002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8pPr>
      <a:lvl9pPr marL="0" marR="0" indent="1828800" algn="l"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26.pn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4.xml"/><Relationship Id="rId6" Type="http://schemas.openxmlformats.org/officeDocument/2006/relationships/chart" Target="../charts/chart2.xml"/><Relationship Id="rId5" Type="http://schemas.openxmlformats.org/officeDocument/2006/relationships/image" Target="../media/image67.png"/><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3.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5652"/>
        </a:solidFill>
        <a:effectLst/>
      </p:bgPr>
    </p:bg>
    <p:spTree>
      <p:nvGrpSpPr>
        <p:cNvPr id="1" name=""/>
        <p:cNvGrpSpPr/>
        <p:nvPr/>
      </p:nvGrpSpPr>
      <p:grpSpPr>
        <a:xfrm>
          <a:off x="0" y="0"/>
          <a:ext cx="0" cy="0"/>
          <a:chOff x="0" y="0"/>
          <a:chExt cx="0" cy="0"/>
        </a:xfrm>
      </p:grpSpPr>
      <p:pic>
        <p:nvPicPr>
          <p:cNvPr id="180" name="d9f419c0acec45da653c9e848c75414e.jpg" descr="d9f419c0acec45da653c9e848c75414e.jpg"/>
          <p:cNvPicPr>
            <a:picLocks noChangeAspect="1"/>
          </p:cNvPicPr>
          <p:nvPr/>
        </p:nvPicPr>
        <p:blipFill>
          <a:blip r:embed="rId3">
            <a:alphaModFix amt="70000"/>
          </a:blip>
          <a:srcRect l="840" t="13643" r="1882" b="15968"/>
          <a:stretch>
            <a:fillRect/>
          </a:stretch>
        </p:blipFill>
        <p:spPr>
          <a:xfrm>
            <a:off x="5651150" y="225447"/>
            <a:ext cx="6405813" cy="617810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8" y="0"/>
                  <a:pt x="9840" y="0"/>
                </a:cubicBezTo>
                <a:close/>
              </a:path>
            </a:pathLst>
          </a:custGeom>
          <a:ln w="12700">
            <a:miter lim="400000"/>
          </a:ln>
        </p:spPr>
      </p:pic>
      <p:sp>
        <p:nvSpPr>
          <p:cNvPr id="176" name="Author and Date"/>
          <p:cNvSpPr txBox="1">
            <a:spLocks noGrp="1"/>
          </p:cNvSpPr>
          <p:nvPr>
            <p:ph type="body" idx="21"/>
          </p:nvPr>
        </p:nvSpPr>
        <p:spPr>
          <a:xfrm>
            <a:off x="621499" y="4950367"/>
            <a:ext cx="11019117" cy="27883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7244">
              <a:lnSpc>
                <a:spcPct val="10000"/>
              </a:lnSpc>
              <a:defRPr sz="3267">
                <a:latin typeface="Poppins Light"/>
                <a:ea typeface="Poppins Light"/>
                <a:cs typeface="Poppins Light"/>
                <a:sym typeface="Poppins Light"/>
              </a:defRPr>
            </a:lvl1pPr>
          </a:lstStyle>
          <a:p>
            <a:r>
              <a:rPr lang="en-GB" dirty="0"/>
              <a:t>Eve Veromann 						</a:t>
            </a:r>
            <a:endParaRPr sz="1600" dirty="0"/>
          </a:p>
        </p:txBody>
      </p:sp>
      <p:sp>
        <p:nvSpPr>
          <p:cNvPr id="177" name="Presentation Subtitle"/>
          <p:cNvSpPr txBox="1">
            <a:spLocks noGrp="1"/>
          </p:cNvSpPr>
          <p:nvPr>
            <p:ph type="subTitle" sz="quarter" idx="1"/>
          </p:nvPr>
        </p:nvSpPr>
        <p:spPr>
          <a:xfrm>
            <a:off x="571515" y="3971527"/>
            <a:ext cx="10985500" cy="609601"/>
          </a:xfrm>
          <a:prstGeom prst="rect">
            <a:avLst/>
          </a:prstGeom>
        </p:spPr>
        <p:txBody>
          <a:bodyPr>
            <a:normAutofit/>
          </a:bodyPr>
          <a:lstStyle>
            <a:lvl1pPr>
              <a:lnSpc>
                <a:spcPct val="10000"/>
              </a:lnSpc>
              <a:defRPr>
                <a:latin typeface="Poppins Light"/>
                <a:ea typeface="Poppins Light"/>
                <a:cs typeface="Poppins Light"/>
                <a:sym typeface="Poppins Light"/>
              </a:defRPr>
            </a:lvl1pPr>
          </a:lstStyle>
          <a:p>
            <a:r>
              <a:rPr lang="en-GB" sz="4000" dirty="0" err="1"/>
              <a:t>loodusliku</a:t>
            </a:r>
            <a:r>
              <a:rPr lang="en-GB" sz="4000" dirty="0"/>
              <a:t> </a:t>
            </a:r>
            <a:r>
              <a:rPr lang="en-GB" sz="4000" dirty="0" err="1"/>
              <a:t>kahjuritõrje</a:t>
            </a:r>
            <a:r>
              <a:rPr lang="en-GB" sz="4000" dirty="0"/>
              <a:t> </a:t>
            </a:r>
            <a:r>
              <a:rPr lang="en-GB" sz="4000" dirty="0" err="1"/>
              <a:t>vahendajana</a:t>
            </a:r>
            <a:endParaRPr sz="4000" dirty="0"/>
          </a:p>
        </p:txBody>
      </p:sp>
      <p:sp>
        <p:nvSpPr>
          <p:cNvPr id="178" name="Presentation Title"/>
          <p:cNvSpPr txBox="1">
            <a:spLocks noGrp="1"/>
          </p:cNvSpPr>
          <p:nvPr>
            <p:ph type="ctrTitle"/>
          </p:nvPr>
        </p:nvSpPr>
        <p:spPr>
          <a:xfrm>
            <a:off x="493151" y="1278187"/>
            <a:ext cx="10985500" cy="2324101"/>
          </a:xfrm>
          <a:prstGeom prst="rect">
            <a:avLst/>
          </a:prstGeom>
        </p:spPr>
        <p:txBody>
          <a:bodyPr/>
          <a:lstStyle>
            <a:lvl1pPr>
              <a:lnSpc>
                <a:spcPct val="10000"/>
              </a:lnSpc>
              <a:defRPr>
                <a:latin typeface="Poppins Medium"/>
                <a:ea typeface="Poppins Medium"/>
                <a:cs typeface="Poppins Medium"/>
                <a:sym typeface="Poppins Medium"/>
              </a:defRPr>
            </a:lvl1pPr>
          </a:lstStyle>
          <a:p>
            <a:r>
              <a:rPr lang="en-GB" dirty="0" err="1"/>
              <a:t>Maastikuelementide</a:t>
            </a:r>
            <a:r>
              <a:rPr lang="en-GB" dirty="0"/>
              <a:t> roll</a:t>
            </a:r>
            <a:endParaRPr dirty="0"/>
          </a:p>
        </p:txBody>
      </p:sp>
      <p:pic>
        <p:nvPicPr>
          <p:cNvPr id="179" name="Image" descr="Image"/>
          <p:cNvPicPr>
            <a:picLocks noChangeAspect="1"/>
          </p:cNvPicPr>
          <p:nvPr/>
        </p:nvPicPr>
        <p:blipFill>
          <a:blip r:embed="rId4"/>
          <a:stretch>
            <a:fillRect/>
          </a:stretch>
        </p:blipFill>
        <p:spPr>
          <a:xfrm>
            <a:off x="675455" y="5778431"/>
            <a:ext cx="2789227" cy="433483"/>
          </a:xfrm>
          <a:prstGeom prst="rect">
            <a:avLst/>
          </a:prstGeom>
          <a:ln w="12700">
            <a:miter lim="400000"/>
          </a:ln>
        </p:spPr>
      </p:pic>
      <p:sp>
        <p:nvSpPr>
          <p:cNvPr id="2" name="TextBox 1">
            <a:extLst>
              <a:ext uri="{FF2B5EF4-FFF2-40B4-BE49-F238E27FC236}">
                <a16:creationId xmlns:a16="http://schemas.microsoft.com/office/drawing/2014/main" id="{B96A1A46-2D59-4E27-9BA9-B05509937421}"/>
              </a:ext>
            </a:extLst>
          </p:cNvPr>
          <p:cNvSpPr txBox="1"/>
          <p:nvPr/>
        </p:nvSpPr>
        <p:spPr>
          <a:xfrm>
            <a:off x="675456" y="146670"/>
            <a:ext cx="7364760" cy="17184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FFFF"/>
                </a:solidFill>
                <a:effectLst/>
                <a:uLnTx/>
                <a:uFillTx/>
                <a:latin typeface="Graphik-Light"/>
                <a:ea typeface="Graphik-Light"/>
                <a:cs typeface="Graphik-Light"/>
                <a:sym typeface="Graphik Light"/>
              </a:rPr>
              <a:t>Infopäev</a:t>
            </a:r>
            <a:r>
              <a:rPr kumimoji="0" lang="en-GB" sz="4000" b="0" i="0" u="none" strike="noStrike" kern="1200" cap="none" spc="0" normalizeH="0" baseline="0" noProof="0" dirty="0">
                <a:ln>
                  <a:noFill/>
                </a:ln>
                <a:solidFill>
                  <a:srgbClr val="FFFFFF"/>
                </a:solidFill>
                <a:effectLst/>
                <a:uLnTx/>
                <a:uFillTx/>
                <a:latin typeface="Graphik-Light"/>
                <a:ea typeface="Graphik-Light"/>
                <a:cs typeface="Graphik-Light"/>
                <a:sym typeface="Graphik Light"/>
              </a:rPr>
              <a:t> “</a:t>
            </a:r>
            <a:r>
              <a:rPr kumimoji="0" lang="en-GB" sz="4000" b="0" i="0" u="none" strike="noStrike" kern="1200" cap="none" spc="0" normalizeH="0" baseline="0" noProof="0" dirty="0" err="1">
                <a:ln>
                  <a:noFill/>
                </a:ln>
                <a:solidFill>
                  <a:srgbClr val="FFFFFF"/>
                </a:solidFill>
                <a:effectLst/>
                <a:uLnTx/>
                <a:uFillTx/>
                <a:latin typeface="Graphik-Light"/>
                <a:ea typeface="Graphik-Light"/>
                <a:cs typeface="Graphik-Light"/>
                <a:sym typeface="Graphik Light"/>
              </a:rPr>
              <a:t>Elurikkus</a:t>
            </a:r>
            <a:r>
              <a:rPr kumimoji="0" lang="en-GB" sz="4000" b="0" i="0" u="none" strike="noStrike" kern="1200" cap="none" spc="0" normalizeH="0" baseline="0" noProof="0" dirty="0">
                <a:ln>
                  <a:noFill/>
                </a:ln>
                <a:solidFill>
                  <a:srgbClr val="FFFFFF"/>
                </a:solidFill>
                <a:effectLst/>
                <a:uLnTx/>
                <a:uFillTx/>
                <a:latin typeface="Graphik-Light"/>
                <a:ea typeface="Graphik-Light"/>
                <a:cs typeface="Graphik-Light"/>
                <a:sym typeface="Graphik Light"/>
              </a:rPr>
              <a:t> </a:t>
            </a:r>
            <a:r>
              <a:rPr kumimoji="0" lang="en-GB" sz="4000" b="0" i="0" u="none" strike="noStrike" kern="1200" cap="none" spc="0" normalizeH="0" baseline="0" noProof="0" dirty="0" err="1">
                <a:ln>
                  <a:noFill/>
                </a:ln>
                <a:solidFill>
                  <a:srgbClr val="FFFFFF"/>
                </a:solidFill>
                <a:effectLst/>
                <a:uLnTx/>
                <a:uFillTx/>
                <a:latin typeface="Graphik-Light"/>
                <a:ea typeface="Graphik-Light"/>
                <a:cs typeface="Graphik-Light"/>
                <a:sym typeface="Graphik Light"/>
              </a:rPr>
              <a:t>põllul</a:t>
            </a:r>
            <a:r>
              <a:rPr kumimoji="0" lang="en-GB" sz="4000" b="0" i="0" u="none" strike="noStrike" kern="1200" cap="none" spc="0" normalizeH="0" baseline="0" noProof="0" dirty="0">
                <a:ln>
                  <a:noFill/>
                </a:ln>
                <a:solidFill>
                  <a:srgbClr val="FFFFFF"/>
                </a:solidFill>
                <a:effectLst/>
                <a:uLnTx/>
                <a:uFillTx/>
                <a:latin typeface="Graphik-Light"/>
                <a:ea typeface="Graphik-Light"/>
                <a:cs typeface="Graphik-Light"/>
                <a:sym typeface="Graphik Light"/>
              </a:rPr>
              <a:t> – </a:t>
            </a:r>
            <a:r>
              <a:rPr kumimoji="0" lang="en-GB" sz="4000" b="0" i="0" u="none" strike="noStrike" kern="1200" cap="none" spc="0" normalizeH="0" baseline="0" noProof="0" dirty="0" err="1">
                <a:ln>
                  <a:noFill/>
                </a:ln>
                <a:solidFill>
                  <a:srgbClr val="FFFFFF"/>
                </a:solidFill>
                <a:effectLst/>
                <a:uLnTx/>
                <a:uFillTx/>
                <a:latin typeface="Graphik-Light"/>
                <a:ea typeface="Graphik-Light"/>
                <a:cs typeface="Graphik-Light"/>
                <a:sym typeface="Graphik Light"/>
              </a:rPr>
              <a:t>Soone</a:t>
            </a:r>
            <a:r>
              <a:rPr kumimoji="0" lang="en-GB" sz="4000" b="0" i="0" u="none" strike="noStrike" kern="1200" cap="none" spc="0" normalizeH="0" baseline="0" noProof="0" dirty="0">
                <a:ln>
                  <a:noFill/>
                </a:ln>
                <a:solidFill>
                  <a:srgbClr val="FFFFFF"/>
                </a:solidFill>
                <a:effectLst/>
                <a:uLnTx/>
                <a:uFillTx/>
                <a:latin typeface="Graphik-Light"/>
                <a:ea typeface="Graphik-Light"/>
                <a:cs typeface="Graphik-Light"/>
                <a:sym typeface="Graphik Light"/>
              </a:rPr>
              <a:t> Farm”</a:t>
            </a:r>
          </a:p>
          <a:p>
            <a:pPr marL="0" marR="0" lvl="0" indent="0" algn="l" defTabSz="2438338" rtl="0" eaLnBrk="1" fontAlgn="auto" latinLnBrk="0" hangingPunct="0">
              <a:lnSpc>
                <a:spcPct val="100000"/>
              </a:lnSpc>
              <a:spcBef>
                <a:spcPts val="60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Graphik-Light"/>
                <a:ea typeface="Graphik-Light"/>
                <a:cs typeface="Graphik-Light"/>
                <a:sym typeface="Graphik Light"/>
              </a:rPr>
              <a:t>28. </a:t>
            </a:r>
            <a:r>
              <a:rPr kumimoji="0" lang="en-GB" sz="2000" b="0" i="0" u="none" strike="noStrike" kern="1200" cap="none" spc="0" normalizeH="0" baseline="0" noProof="0" dirty="0" err="1">
                <a:ln>
                  <a:noFill/>
                </a:ln>
                <a:solidFill>
                  <a:srgbClr val="FFFFFF"/>
                </a:solidFill>
                <a:effectLst/>
                <a:uLnTx/>
                <a:uFillTx/>
                <a:latin typeface="Graphik-Light"/>
                <a:ea typeface="Graphik-Light"/>
                <a:cs typeface="Graphik-Light"/>
                <a:sym typeface="Graphik Light"/>
              </a:rPr>
              <a:t>juuli</a:t>
            </a:r>
            <a:r>
              <a:rPr kumimoji="0" lang="en-GB" sz="2000" b="0" i="0" u="none" strike="noStrike" kern="1200" cap="none" spc="0" normalizeH="0" baseline="0" noProof="0" dirty="0">
                <a:ln>
                  <a:noFill/>
                </a:ln>
                <a:solidFill>
                  <a:srgbClr val="FFFFFF"/>
                </a:solidFill>
                <a:effectLst/>
                <a:uLnTx/>
                <a:uFillTx/>
                <a:latin typeface="Graphik-Light"/>
                <a:ea typeface="Graphik-Light"/>
                <a:cs typeface="Graphik-Light"/>
                <a:sym typeface="Graphik Light"/>
              </a:rPr>
              <a:t> 2025</a:t>
            </a:r>
          </a:p>
        </p:txBody>
      </p:sp>
      <p:pic>
        <p:nvPicPr>
          <p:cNvPr id="4" name="Picture 3">
            <a:extLst>
              <a:ext uri="{FF2B5EF4-FFF2-40B4-BE49-F238E27FC236}">
                <a16:creationId xmlns:a16="http://schemas.microsoft.com/office/drawing/2014/main" id="{B7814BB1-70BC-4921-9661-626A066955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063" y="5102210"/>
            <a:ext cx="1665985" cy="1755790"/>
          </a:xfrm>
          <a:prstGeom prst="rect">
            <a:avLst/>
          </a:prstGeom>
        </p:spPr>
      </p:pic>
      <p:pic>
        <p:nvPicPr>
          <p:cNvPr id="13" name="Picture 12">
            <a:extLst>
              <a:ext uri="{FF2B5EF4-FFF2-40B4-BE49-F238E27FC236}">
                <a16:creationId xmlns:a16="http://schemas.microsoft.com/office/drawing/2014/main" id="{42460ADF-9889-4537-8757-777AB3FD237C}"/>
              </a:ext>
            </a:extLst>
          </p:cNvPr>
          <p:cNvPicPr>
            <a:picLocks noChangeAspect="1"/>
          </p:cNvPicPr>
          <p:nvPr/>
        </p:nvPicPr>
        <p:blipFill>
          <a:blip r:embed="rId6"/>
          <a:stretch>
            <a:fillRect/>
          </a:stretch>
        </p:blipFill>
        <p:spPr>
          <a:xfrm>
            <a:off x="3661660" y="5408453"/>
            <a:ext cx="3206721" cy="1073878"/>
          </a:xfrm>
          <a:prstGeom prst="rect">
            <a:avLst/>
          </a:prstGeom>
        </p:spPr>
      </p:pic>
      <p:pic>
        <p:nvPicPr>
          <p:cNvPr id="7" name="Picture 6">
            <a:extLst>
              <a:ext uri="{FF2B5EF4-FFF2-40B4-BE49-F238E27FC236}">
                <a16:creationId xmlns:a16="http://schemas.microsoft.com/office/drawing/2014/main" id="{407D7EAA-29C3-4254-82FF-6213A0955B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1378" y="728956"/>
            <a:ext cx="4720236" cy="1423760"/>
          </a:xfrm>
          <a:prstGeom prst="rect">
            <a:avLst/>
          </a:prstGeom>
        </p:spPr>
      </p:pic>
    </p:spTree>
    <p:extLst>
      <p:ext uri="{BB962C8B-B14F-4D97-AF65-F5344CB8AC3E}">
        <p14:creationId xmlns:p14="http://schemas.microsoft.com/office/powerpoint/2010/main" val="214429195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335359" y="1545385"/>
            <a:ext cx="4391851" cy="4691927"/>
          </a:xfrm>
        </p:spPr>
        <p:txBody>
          <a:bodyPr/>
          <a:lstStyle/>
          <a:p>
            <a:pPr>
              <a:lnSpc>
                <a:spcPct val="100000"/>
              </a:lnSpc>
              <a:spcAft>
                <a:spcPts val="600"/>
              </a:spcAft>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Väga väikeste elementide suutlikus pakkuda tolmeldajatele ja </a:t>
            </a:r>
            <a:r>
              <a:rPr lang="et-EE" altLang="et-EE" sz="2400" dirty="0" err="1">
                <a:solidFill>
                  <a:srgbClr val="00664D"/>
                </a:solidFill>
                <a:latin typeface="Microsoft New Tai Lue (Body)"/>
              </a:rPr>
              <a:t>rööv-toidulistele</a:t>
            </a:r>
            <a:r>
              <a:rPr lang="et-EE" altLang="et-EE" sz="2400" dirty="0">
                <a:solidFill>
                  <a:srgbClr val="00664D"/>
                </a:solidFill>
                <a:latin typeface="Microsoft New Tai Lue (Body)"/>
              </a:rPr>
              <a:t> </a:t>
            </a:r>
            <a:r>
              <a:rPr lang="et-EE" altLang="et-EE" sz="2400" dirty="0" err="1">
                <a:solidFill>
                  <a:srgbClr val="00664D"/>
                </a:solidFill>
                <a:latin typeface="Microsoft New Tai Lue (Body)"/>
              </a:rPr>
              <a:t>lülijalgstele</a:t>
            </a:r>
            <a:r>
              <a:rPr lang="et-EE" altLang="et-EE" sz="2400" dirty="0">
                <a:solidFill>
                  <a:srgbClr val="00664D"/>
                </a:solidFill>
                <a:latin typeface="Microsoft New Tai Lue (Body)"/>
              </a:rPr>
              <a:t> vajalikke ressursse on ebatõenäoline</a:t>
            </a:r>
          </a:p>
          <a:p>
            <a:pPr>
              <a:lnSpc>
                <a:spcPct val="100000"/>
              </a:lnSpc>
              <a:spcAft>
                <a:spcPts val="600"/>
              </a:spcAft>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Kitsad ja väikesed elemendid on tugevasti mõjutatud maaharimise praktikast – taimekaitse-vahendite ja väetiste triivist</a:t>
            </a:r>
          </a:p>
        </p:txBody>
      </p:sp>
      <p:grpSp>
        <p:nvGrpSpPr>
          <p:cNvPr id="4" name="Group 3"/>
          <p:cNvGrpSpPr/>
          <p:nvPr/>
        </p:nvGrpSpPr>
        <p:grpSpPr>
          <a:xfrm>
            <a:off x="4727211" y="1545385"/>
            <a:ext cx="7425610" cy="4259879"/>
            <a:chOff x="4727211" y="1545385"/>
            <a:chExt cx="7425610" cy="425987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211" y="1545385"/>
              <a:ext cx="7425610" cy="4259879"/>
            </a:xfrm>
            <a:prstGeom prst="rect">
              <a:avLst/>
            </a:prstGeom>
          </p:spPr>
        </p:pic>
        <p:sp>
          <p:nvSpPr>
            <p:cNvPr id="3" name="TextBox 2"/>
            <p:cNvSpPr txBox="1"/>
            <p:nvPr/>
          </p:nvSpPr>
          <p:spPr>
            <a:xfrm>
              <a:off x="4727848" y="5541217"/>
              <a:ext cx="1446806" cy="264047"/>
            </a:xfrm>
            <a:prstGeom prst="rect">
              <a:avLst/>
            </a:prstGeom>
            <a:noFill/>
          </p:spPr>
          <p:txBody>
            <a:bodyPr wrap="none" rtlCol="0">
              <a:spAutoFit/>
            </a:bodyPr>
            <a:lstStyle/>
            <a:p>
              <a:r>
                <a:rPr lang="et-EE" sz="1200" dirty="0">
                  <a:latin typeface="Microsoft New Tai Lue (Body)"/>
                </a:rPr>
                <a:t>Foto: P. Veromann</a:t>
              </a:r>
              <a:endParaRPr lang="en-GB" sz="1200" dirty="0">
                <a:latin typeface="Microsoft New Tai Lue (Body)"/>
              </a:endParaRPr>
            </a:p>
          </p:txBody>
        </p:sp>
      </p:grpSp>
      <p:sp>
        <p:nvSpPr>
          <p:cNvPr id="7" name="Rectangle 6">
            <a:extLst>
              <a:ext uri="{FF2B5EF4-FFF2-40B4-BE49-F238E27FC236}">
                <a16:creationId xmlns:a16="http://schemas.microsoft.com/office/drawing/2014/main" id="{256B3658-0C7D-4324-B31E-7107CB4BC55F}"/>
              </a:ext>
            </a:extLst>
          </p:cNvPr>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a:solidFill>
                  <a:prstClr val="white"/>
                </a:solidFill>
                <a:latin typeface="Microsoft New Tai Lue (Body)"/>
              </a:rPr>
              <a:t>Maastikuelementide kvaliteet ja sidusus on olulised</a:t>
            </a:r>
          </a:p>
        </p:txBody>
      </p:sp>
      <p:pic>
        <p:nvPicPr>
          <p:cNvPr id="8" name="Picture 7" descr="A black background with green text&#10;&#10;AI-generated content may be incorrect.">
            <a:extLst>
              <a:ext uri="{FF2B5EF4-FFF2-40B4-BE49-F238E27FC236}">
                <a16:creationId xmlns:a16="http://schemas.microsoft.com/office/drawing/2014/main" id="{BDB4A7A6-B93A-477B-9066-C0932742E606}"/>
              </a:ext>
            </a:extLst>
          </p:cNvPr>
          <p:cNvPicPr>
            <a:picLocks noChangeAspect="1"/>
          </p:cNvPicPr>
          <p:nvPr/>
        </p:nvPicPr>
        <p:blipFill>
          <a:blip r:embed="rId4"/>
          <a:stretch>
            <a:fillRect/>
          </a:stretch>
        </p:blipFill>
        <p:spPr>
          <a:xfrm>
            <a:off x="10252248" y="6296339"/>
            <a:ext cx="1676400" cy="495300"/>
          </a:xfrm>
          <a:prstGeom prst="rect">
            <a:avLst/>
          </a:prstGeom>
        </p:spPr>
      </p:pic>
    </p:spTree>
    <p:extLst>
      <p:ext uri="{BB962C8B-B14F-4D97-AF65-F5344CB8AC3E}">
        <p14:creationId xmlns:p14="http://schemas.microsoft.com/office/powerpoint/2010/main" val="82095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a:solidFill>
                  <a:prstClr val="white"/>
                </a:solidFill>
                <a:latin typeface="Microsoft New Tai Lue (Body)"/>
              </a:rPr>
              <a:t>Millised on maastikuelemendid on funktsionaalsed?</a:t>
            </a:r>
          </a:p>
        </p:txBody>
      </p:sp>
      <p:sp>
        <p:nvSpPr>
          <p:cNvPr id="22" name="Content Placeholder 2">
            <a:extLst>
              <a:ext uri="{FF2B5EF4-FFF2-40B4-BE49-F238E27FC236}">
                <a16:creationId xmlns:a16="http://schemas.microsoft.com/office/drawing/2014/main" id="{F0FD5375-D7AA-4DDE-AF55-059F4A13F6ED}"/>
              </a:ext>
            </a:extLst>
          </p:cNvPr>
          <p:cNvSpPr>
            <a:spLocks noGrp="1"/>
          </p:cNvSpPr>
          <p:nvPr>
            <p:ph idx="1"/>
          </p:nvPr>
        </p:nvSpPr>
        <p:spPr>
          <a:xfrm>
            <a:off x="458899" y="1235888"/>
            <a:ext cx="7293285" cy="5361464"/>
          </a:xfrm>
        </p:spPr>
        <p:txBody>
          <a:bodyPr>
            <a:normAutofit lnSpcReduction="10000"/>
          </a:bodyPr>
          <a:lstStyle/>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Püsivad</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Mitmekesised – rohumaaribad, </a:t>
            </a:r>
            <a:r>
              <a:rPr lang="et-EE" altLang="et-EE" sz="2400" dirty="0" err="1">
                <a:solidFill>
                  <a:srgbClr val="00664D"/>
                </a:solidFill>
                <a:latin typeface="Microsoft New Tai Lue (Body)"/>
              </a:rPr>
              <a:t>puiskoridorid</a:t>
            </a:r>
            <a:r>
              <a:rPr lang="et-EE" altLang="et-EE" sz="2400" dirty="0">
                <a:solidFill>
                  <a:srgbClr val="00664D"/>
                </a:solidFill>
                <a:latin typeface="Microsoft New Tai Lue (Body)"/>
              </a:rPr>
              <a:t>, kraavikaldad, üksikud puud, võsalaigud, puudesalud, metsaservad</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Piisavalt laiad/suured (näiteks 6</a:t>
            </a:r>
            <a:r>
              <a:rPr lang="en-GB" altLang="et-EE" sz="2400" dirty="0">
                <a:solidFill>
                  <a:srgbClr val="00664D"/>
                </a:solidFill>
                <a:latin typeface="Microsoft New Tai Lue (Body)"/>
              </a:rPr>
              <a:t>–</a:t>
            </a:r>
            <a:r>
              <a:rPr lang="et-EE" altLang="et-EE" sz="2400" dirty="0">
                <a:solidFill>
                  <a:srgbClr val="00664D"/>
                </a:solidFill>
                <a:latin typeface="Microsoft New Tai Lue (Body)"/>
              </a:rPr>
              <a:t>12m laiad)</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Mitmekesise taimestikuga – õite</a:t>
            </a:r>
            <a:r>
              <a:rPr lang="en-GB" altLang="et-EE" sz="2400" dirty="0">
                <a:solidFill>
                  <a:srgbClr val="00664D"/>
                </a:solidFill>
                <a:latin typeface="Microsoft New Tai Lue (Body)"/>
              </a:rPr>
              <a:t> </a:t>
            </a:r>
            <a:r>
              <a:rPr lang="et-EE" altLang="et-EE" sz="2400" dirty="0">
                <a:solidFill>
                  <a:srgbClr val="00664D"/>
                </a:solidFill>
                <a:latin typeface="Microsoft New Tai Lue (Body)"/>
              </a:rPr>
              <a:t>konveier kevadest sügiseni</a:t>
            </a:r>
            <a:r>
              <a:rPr lang="en-GB" altLang="et-EE" sz="2400" dirty="0">
                <a:solidFill>
                  <a:srgbClr val="00664D"/>
                </a:solidFill>
                <a:latin typeface="Microsoft New Tai Lue (Body)"/>
              </a:rPr>
              <a:t>, </a:t>
            </a:r>
            <a:r>
              <a:rPr lang="en-GB" altLang="et-EE" sz="2400" dirty="0" err="1">
                <a:solidFill>
                  <a:srgbClr val="00664D"/>
                </a:solidFill>
                <a:latin typeface="Microsoft New Tai Lue (Body)"/>
              </a:rPr>
              <a:t>erinevad</a:t>
            </a:r>
            <a:r>
              <a:rPr lang="en-GB" altLang="et-EE" sz="2400" dirty="0">
                <a:solidFill>
                  <a:srgbClr val="00664D"/>
                </a:solidFill>
                <a:latin typeface="Microsoft New Tai Lue (Body)"/>
              </a:rPr>
              <a:t> </a:t>
            </a:r>
            <a:r>
              <a:rPr lang="en-GB" altLang="et-EE" sz="2400" dirty="0" err="1">
                <a:solidFill>
                  <a:srgbClr val="00664D"/>
                </a:solidFill>
                <a:latin typeface="Microsoft New Tai Lue (Body)"/>
              </a:rPr>
              <a:t>elu</a:t>
            </a:r>
            <a:r>
              <a:rPr lang="en-GB" altLang="et-EE" sz="2400" dirty="0">
                <a:solidFill>
                  <a:srgbClr val="00664D"/>
                </a:solidFill>
                <a:latin typeface="Microsoft New Tai Lue (Body)"/>
              </a:rPr>
              <a:t>- </a:t>
            </a:r>
            <a:r>
              <a:rPr lang="en-GB" altLang="et-EE" sz="2400" dirty="0" err="1">
                <a:solidFill>
                  <a:srgbClr val="00664D"/>
                </a:solidFill>
                <a:latin typeface="Microsoft New Tai Lue (Body)"/>
              </a:rPr>
              <a:t>ja</a:t>
            </a:r>
            <a:r>
              <a:rPr lang="en-GB" altLang="et-EE" sz="2400" dirty="0">
                <a:solidFill>
                  <a:srgbClr val="00664D"/>
                </a:solidFill>
                <a:latin typeface="Microsoft New Tai Lue (Body)"/>
              </a:rPr>
              <a:t> </a:t>
            </a:r>
            <a:r>
              <a:rPr lang="en-GB" altLang="et-EE" sz="2400" dirty="0" err="1">
                <a:solidFill>
                  <a:srgbClr val="00664D"/>
                </a:solidFill>
                <a:latin typeface="Microsoft New Tai Lue (Body)"/>
              </a:rPr>
              <a:t>varjepaigad</a:t>
            </a:r>
            <a:r>
              <a:rPr lang="en-GB" altLang="et-EE" sz="2400" dirty="0">
                <a:solidFill>
                  <a:srgbClr val="00664D"/>
                </a:solidFill>
                <a:latin typeface="Microsoft New Tai Lue (Body)"/>
              </a:rPr>
              <a:t> </a:t>
            </a:r>
            <a:r>
              <a:rPr lang="en-GB" altLang="et-EE" sz="2400" dirty="0" err="1">
                <a:solidFill>
                  <a:srgbClr val="00664D"/>
                </a:solidFill>
                <a:latin typeface="Microsoft New Tai Lue (Body)"/>
              </a:rPr>
              <a:t>erinevatele</a:t>
            </a:r>
            <a:r>
              <a:rPr lang="en-GB" altLang="et-EE" sz="2400" dirty="0">
                <a:solidFill>
                  <a:srgbClr val="00664D"/>
                </a:solidFill>
                <a:latin typeface="Microsoft New Tai Lue (Body)"/>
              </a:rPr>
              <a:t> </a:t>
            </a:r>
            <a:r>
              <a:rPr lang="en-GB" altLang="et-EE" sz="2400" dirty="0" err="1">
                <a:solidFill>
                  <a:srgbClr val="00664D"/>
                </a:solidFill>
                <a:latin typeface="Microsoft New Tai Lue (Body)"/>
              </a:rPr>
              <a:t>organismidele</a:t>
            </a:r>
            <a:endParaRPr lang="et-EE" altLang="et-EE" sz="2400" dirty="0">
              <a:solidFill>
                <a:srgbClr val="00664D"/>
              </a:solidFill>
              <a:latin typeface="Microsoft New Tai Lue (Body)"/>
            </a:endParaRP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Loodusliku niidukooslusega (vastavalt mullatüübile)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Nii põlluservades kui põllu sees</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Nii joon-, punkt- kui pindalalised elemendid</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endParaRPr lang="et-EE" altLang="et-EE" sz="2400" dirty="0">
              <a:solidFill>
                <a:srgbClr val="00664D"/>
              </a:solidFill>
              <a:latin typeface="Microsoft New Tai Lue (Body)"/>
            </a:endParaRPr>
          </a:p>
        </p:txBody>
      </p:sp>
      <p:pic>
        <p:nvPicPr>
          <p:cNvPr id="4" name="Picture 3" descr="field_corner">
            <a:extLst>
              <a:ext uri="{FF2B5EF4-FFF2-40B4-BE49-F238E27FC236}">
                <a16:creationId xmlns:a16="http://schemas.microsoft.com/office/drawing/2014/main" id="{EAF74E36-9252-4705-93E7-41A27C0C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840" y="732721"/>
            <a:ext cx="4355777" cy="323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4BBD1C3-6ABE-4D1E-AE65-3A63B70A0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070" y="3973538"/>
            <a:ext cx="3573995" cy="2680496"/>
          </a:xfrm>
          <a:prstGeom prst="rect">
            <a:avLst/>
          </a:prstGeom>
        </p:spPr>
      </p:pic>
    </p:spTree>
    <p:extLst>
      <p:ext uri="{BB962C8B-B14F-4D97-AF65-F5344CB8AC3E}">
        <p14:creationId xmlns:p14="http://schemas.microsoft.com/office/powerpoint/2010/main" val="402697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n-GB" sz="3000" b="1" dirty="0" err="1">
                <a:solidFill>
                  <a:prstClr val="white"/>
                </a:solidFill>
                <a:latin typeface="Microsoft New Tai Lue (Body)"/>
              </a:rPr>
              <a:t>Lühiaegsed</a:t>
            </a:r>
            <a:r>
              <a:rPr lang="en-GB" sz="3000" b="1" dirty="0">
                <a:solidFill>
                  <a:prstClr val="white"/>
                </a:solidFill>
                <a:latin typeface="Microsoft New Tai Lue (Body)"/>
              </a:rPr>
              <a:t> </a:t>
            </a:r>
            <a:r>
              <a:rPr lang="en-GB" sz="3000" b="1" dirty="0" err="1">
                <a:solidFill>
                  <a:prstClr val="white"/>
                </a:solidFill>
                <a:latin typeface="Microsoft New Tai Lue (Body)"/>
              </a:rPr>
              <a:t>õitsevate</a:t>
            </a:r>
            <a:r>
              <a:rPr lang="en-GB" sz="3000" b="1" dirty="0">
                <a:solidFill>
                  <a:prstClr val="white"/>
                </a:solidFill>
                <a:latin typeface="Microsoft New Tai Lue (Body)"/>
              </a:rPr>
              <a:t> </a:t>
            </a:r>
            <a:r>
              <a:rPr lang="en-GB" sz="3000" b="1" dirty="0" err="1">
                <a:solidFill>
                  <a:prstClr val="white"/>
                </a:solidFill>
                <a:latin typeface="Microsoft New Tai Lue (Body)"/>
              </a:rPr>
              <a:t>taimede</a:t>
            </a:r>
            <a:r>
              <a:rPr lang="en-GB" sz="3000" b="1" dirty="0">
                <a:solidFill>
                  <a:prstClr val="white"/>
                </a:solidFill>
                <a:latin typeface="Microsoft New Tai Lue (Body)"/>
              </a:rPr>
              <a:t> </a:t>
            </a:r>
            <a:r>
              <a:rPr lang="en-GB" sz="3000" b="1" dirty="0" err="1">
                <a:solidFill>
                  <a:prstClr val="white"/>
                </a:solidFill>
                <a:latin typeface="Microsoft New Tai Lue (Body)"/>
              </a:rPr>
              <a:t>seemnesegud</a:t>
            </a:r>
            <a:endParaRPr lang="et-EE" sz="3000" b="1" dirty="0">
              <a:solidFill>
                <a:prstClr val="white"/>
              </a:solidFill>
              <a:latin typeface="Microsoft New Tai Lue (Body)"/>
            </a:endParaRPr>
          </a:p>
        </p:txBody>
      </p:sp>
      <p:sp>
        <p:nvSpPr>
          <p:cNvPr id="22" name="Content Placeholder 2">
            <a:extLst>
              <a:ext uri="{FF2B5EF4-FFF2-40B4-BE49-F238E27FC236}">
                <a16:creationId xmlns:a16="http://schemas.microsoft.com/office/drawing/2014/main" id="{F0FD5375-D7AA-4DDE-AF55-059F4A13F6ED}"/>
              </a:ext>
            </a:extLst>
          </p:cNvPr>
          <p:cNvSpPr>
            <a:spLocks noGrp="1"/>
          </p:cNvSpPr>
          <p:nvPr>
            <p:ph idx="1"/>
          </p:nvPr>
        </p:nvSpPr>
        <p:spPr>
          <a:xfrm>
            <a:off x="458900" y="1235888"/>
            <a:ext cx="5760640" cy="5361464"/>
          </a:xfrm>
        </p:spPr>
        <p:txBody>
          <a:bodyPr>
            <a:normAutofit/>
          </a:bodyPr>
          <a:lstStyle/>
          <a:p>
            <a:pPr marL="0" marR="0" lvl="0" indent="0" algn="l" defTabSz="914400" rtl="0" eaLnBrk="1" fontAlgn="auto" latinLnBrk="0" hangingPunct="1">
              <a:lnSpc>
                <a:spcPct val="100000"/>
              </a:lnSpc>
              <a:spcBef>
                <a:spcPts val="1000"/>
              </a:spcBef>
              <a:spcAft>
                <a:spcPts val="600"/>
              </a:spcAft>
              <a:buClr>
                <a:srgbClr val="4472C4">
                  <a:lumMod val="75000"/>
                </a:srgbClr>
              </a:buClr>
              <a:buSzTx/>
              <a:buFontTx/>
              <a:buNone/>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Ühe- ja kaheaastaste taimede seemnesegud</a:t>
            </a: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Väga atraktiivsed ja </a:t>
            </a:r>
            <a:r>
              <a:rPr kumimoji="0" lang="et-EE"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õiterohked</a:t>
            </a:r>
            <a:endPar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Kiire tulemus</a:t>
            </a: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Suurendab oluliselt tolmeldamishüve</a:t>
            </a: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Ebapüsivad – peab uuendama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iga</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2</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a:t>
            </a: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3 aasta </a:t>
            </a:r>
            <a:r>
              <a:rPr kumimoji="0" lang="et-EE"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jär</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el</a:t>
            </a:r>
            <a:endPar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Sagedaste häiringute tõttu (uuendamine) ei paku häid pesitsus- ja talvitumispaiku</a:t>
            </a: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Kahjuritõrje hüvele väiksem mõju</a:t>
            </a: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Seemnesegud enamasti </a:t>
            </a:r>
            <a:r>
              <a:rPr kumimoji="0" lang="et-EE"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võõrliiikidest</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lang="en-GB" sz="2400" dirty="0">
                <a:effectLst/>
              </a:rPr>
              <a:t>☹️</a:t>
            </a:r>
            <a:endParaRPr kumimoji="0" lang="et-EE" altLang="et-EE" sz="24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p:txBody>
      </p:sp>
      <p:grpSp>
        <p:nvGrpSpPr>
          <p:cNvPr id="2" name="Group 1">
            <a:extLst>
              <a:ext uri="{FF2B5EF4-FFF2-40B4-BE49-F238E27FC236}">
                <a16:creationId xmlns:a16="http://schemas.microsoft.com/office/drawing/2014/main" id="{696CFCD9-E87D-42AF-8B8D-7DF5D2858A4C}"/>
              </a:ext>
            </a:extLst>
          </p:cNvPr>
          <p:cNvGrpSpPr/>
          <p:nvPr/>
        </p:nvGrpSpPr>
        <p:grpSpPr>
          <a:xfrm>
            <a:off x="6373055" y="1268760"/>
            <a:ext cx="5760640" cy="4182820"/>
            <a:chOff x="6373055" y="1268760"/>
            <a:chExt cx="5760640" cy="4182820"/>
          </a:xfrm>
        </p:grpSpPr>
        <p:pic>
          <p:nvPicPr>
            <p:cNvPr id="6" name="Picture 5">
              <a:extLst>
                <a:ext uri="{FF2B5EF4-FFF2-40B4-BE49-F238E27FC236}">
                  <a16:creationId xmlns:a16="http://schemas.microsoft.com/office/drawing/2014/main" id="{6C872546-E45F-41C8-BB71-035D9DC0F3E1}"/>
                </a:ext>
              </a:extLst>
            </p:cNvPr>
            <p:cNvPicPr>
              <a:picLocks noChangeAspect="1"/>
            </p:cNvPicPr>
            <p:nvPr/>
          </p:nvPicPr>
          <p:blipFill>
            <a:blip r:embed="rId3"/>
            <a:stretch>
              <a:fillRect/>
            </a:stretch>
          </p:blipFill>
          <p:spPr>
            <a:xfrm>
              <a:off x="6373055" y="1268760"/>
              <a:ext cx="5760640" cy="3456384"/>
            </a:xfrm>
            <a:prstGeom prst="rect">
              <a:avLst/>
            </a:prstGeom>
          </p:spPr>
        </p:pic>
        <p:sp>
          <p:nvSpPr>
            <p:cNvPr id="7" name="TextBox 6">
              <a:extLst>
                <a:ext uri="{FF2B5EF4-FFF2-40B4-BE49-F238E27FC236}">
                  <a16:creationId xmlns:a16="http://schemas.microsoft.com/office/drawing/2014/main" id="{35BBE69C-D0A0-4146-988C-1CF3FDDBED84}"/>
                </a:ext>
              </a:extLst>
            </p:cNvPr>
            <p:cNvSpPr txBox="1"/>
            <p:nvPr/>
          </p:nvSpPr>
          <p:spPr>
            <a:xfrm>
              <a:off x="6456040" y="4754401"/>
              <a:ext cx="5472608" cy="697179"/>
            </a:xfrm>
            <a:prstGeom prst="rect">
              <a:avLst/>
            </a:prstGeom>
            <a:noFill/>
          </p:spPr>
          <p:txBody>
            <a:bodyPr wrap="square">
              <a:spAutoFit/>
            </a:bodyPr>
            <a:lstStyle/>
            <a:p>
              <a:r>
                <a:rPr lang="en-GB" sz="1400" dirty="0">
                  <a:solidFill>
                    <a:schemeClr val="accent6">
                      <a:lumMod val="50000"/>
                    </a:schemeClr>
                  </a:solidFill>
                  <a:latin typeface="Microsoft New Tai Lue" panose="020B0502040204020203" pitchFamily="34" charset="0"/>
                  <a:cs typeface="Microsoft New Tai Lue" panose="020B0502040204020203" pitchFamily="34" charset="0"/>
                </a:rPr>
                <a:t>Tailored flower strips allow pest-eating insects to reach throughout crop fields, rather than be limited to flower borders at the perimeter. Photo: Matthias </a:t>
              </a:r>
              <a:r>
                <a:rPr lang="en-GB" sz="1400" dirty="0" err="1">
                  <a:solidFill>
                    <a:schemeClr val="accent6">
                      <a:lumMod val="50000"/>
                    </a:schemeClr>
                  </a:solidFill>
                  <a:latin typeface="Microsoft New Tai Lue" panose="020B0502040204020203" pitchFamily="34" charset="0"/>
                  <a:cs typeface="Microsoft New Tai Lue" panose="020B0502040204020203" pitchFamily="34" charset="0"/>
                </a:rPr>
                <a:t>Tschumi</a:t>
              </a:r>
              <a:r>
                <a:rPr lang="en-GB" sz="1400" dirty="0">
                  <a:solidFill>
                    <a:schemeClr val="accent6">
                      <a:lumMod val="50000"/>
                    </a:schemeClr>
                  </a:solidFill>
                  <a:latin typeface="Microsoft New Tai Lue" panose="020B0502040204020203" pitchFamily="34" charset="0"/>
                  <a:cs typeface="Microsoft New Tai Lue" panose="020B0502040204020203" pitchFamily="34" charset="0"/>
                </a:rPr>
                <a:t>/</a:t>
              </a:r>
              <a:r>
                <a:rPr lang="en-GB" sz="1400" dirty="0" err="1">
                  <a:solidFill>
                    <a:schemeClr val="accent6">
                      <a:lumMod val="50000"/>
                    </a:schemeClr>
                  </a:solidFill>
                  <a:latin typeface="Microsoft New Tai Lue" panose="020B0502040204020203" pitchFamily="34" charset="0"/>
                  <a:cs typeface="Microsoft New Tai Lue" panose="020B0502040204020203" pitchFamily="34" charset="0"/>
                </a:rPr>
                <a:t>Agroscope</a:t>
              </a:r>
              <a:endParaRPr lang="en-GB" sz="1400" dirty="0">
                <a:solidFill>
                  <a:schemeClr val="accent6">
                    <a:lumMod val="50000"/>
                  </a:schemeClr>
                </a:solidFill>
                <a:latin typeface="Microsoft New Tai Lue" panose="020B0502040204020203" pitchFamily="34" charset="0"/>
                <a:cs typeface="Microsoft New Tai Lue" panose="020B0502040204020203" pitchFamily="34" charset="0"/>
              </a:endParaRPr>
            </a:p>
          </p:txBody>
        </p:sp>
      </p:grpSp>
      <p:pic>
        <p:nvPicPr>
          <p:cNvPr id="8" name="Picture 7" descr="A black background with green text&#10;&#10;AI-generated content may be incorrect.">
            <a:extLst>
              <a:ext uri="{FF2B5EF4-FFF2-40B4-BE49-F238E27FC236}">
                <a16:creationId xmlns:a16="http://schemas.microsoft.com/office/drawing/2014/main" id="{6F3E01D6-CB25-4892-BB68-671001D34784}"/>
              </a:ext>
            </a:extLst>
          </p:cNvPr>
          <p:cNvPicPr>
            <a:picLocks noChangeAspect="1"/>
          </p:cNvPicPr>
          <p:nvPr/>
        </p:nvPicPr>
        <p:blipFill>
          <a:blip r:embed="rId4"/>
          <a:stretch>
            <a:fillRect/>
          </a:stretch>
        </p:blipFill>
        <p:spPr>
          <a:xfrm>
            <a:off x="10396264" y="6296339"/>
            <a:ext cx="1676400" cy="495300"/>
          </a:xfrm>
          <a:prstGeom prst="rect">
            <a:avLst/>
          </a:prstGeom>
        </p:spPr>
      </p:pic>
    </p:spTree>
    <p:extLst>
      <p:ext uri="{BB962C8B-B14F-4D97-AF65-F5344CB8AC3E}">
        <p14:creationId xmlns:p14="http://schemas.microsoft.com/office/powerpoint/2010/main" val="373385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dirty="0">
                <a:solidFill>
                  <a:prstClr val="white"/>
                </a:solidFill>
                <a:latin typeface="Microsoft New Tai Lue (Body)"/>
              </a:rPr>
              <a:t>Rohtsed põlluservad suurendavad kahjuritõrje hüve</a:t>
            </a:r>
          </a:p>
        </p:txBody>
      </p:sp>
      <p:sp>
        <p:nvSpPr>
          <p:cNvPr id="11" name="Content Placeholder 2">
            <a:extLst>
              <a:ext uri="{FF2B5EF4-FFF2-40B4-BE49-F238E27FC236}">
                <a16:creationId xmlns:a16="http://schemas.microsoft.com/office/drawing/2014/main" id="{9B662DEB-4EBE-4033-B25C-C97C3661C8D5}"/>
              </a:ext>
            </a:extLst>
          </p:cNvPr>
          <p:cNvSpPr>
            <a:spLocks noGrp="1"/>
          </p:cNvSpPr>
          <p:nvPr>
            <p:ph idx="1"/>
          </p:nvPr>
        </p:nvSpPr>
        <p:spPr>
          <a:xfrm>
            <a:off x="7565223" y="1124744"/>
            <a:ext cx="4569332" cy="5225568"/>
          </a:xfrm>
        </p:spPr>
        <p:txBody>
          <a:bodyPr>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Rohtsed põlluservad suurendasid </a:t>
            </a:r>
            <a:r>
              <a:rPr lang="et-EE" sz="2000" dirty="0">
                <a:solidFill>
                  <a:srgbClr val="00664D"/>
                </a:solidFill>
                <a:latin typeface="Microsoft New Tai Lue (Body)"/>
              </a:rPr>
              <a:t>rapsi kahjurite </a:t>
            </a:r>
            <a:r>
              <a:rPr kumimoji="0" lang="et-EE" sz="2000" b="0" i="0" u="none" strike="noStrike" kern="1200" cap="none" spc="0" normalizeH="0" baseline="0" noProof="0" dirty="0" err="1">
                <a:ln>
                  <a:noFill/>
                </a:ln>
                <a:solidFill>
                  <a:srgbClr val="00664D"/>
                </a:solidFill>
                <a:effectLst/>
                <a:uLnTx/>
                <a:uFillTx/>
                <a:latin typeface="Microsoft New Tai Lue (Body)"/>
                <a:ea typeface="+mn-ea"/>
                <a:cs typeface="+mn-cs"/>
              </a:rPr>
              <a:t>parasiteerituse</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taset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000" b="0" i="0" u="none" strike="noStrike" kern="1200" cap="none" spc="0" normalizeH="0" baseline="0" noProof="0" dirty="0" err="1">
                <a:ln>
                  <a:noFill/>
                </a:ln>
                <a:solidFill>
                  <a:srgbClr val="00664D"/>
                </a:solidFill>
                <a:effectLst/>
                <a:uLnTx/>
                <a:uFillTx/>
                <a:latin typeface="Microsoft New Tai Lue (Body)"/>
                <a:ea typeface="+mn-ea"/>
                <a:cs typeface="+mn-cs"/>
              </a:rPr>
              <a:t>Heat</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a:t>
            </a:r>
            <a:r>
              <a:rPr kumimoji="0" lang="et-EE" sz="2000" b="0" i="0" u="none" strike="noStrike" kern="1200" cap="none" spc="0" normalizeH="0" baseline="0" noProof="0" dirty="0" err="1">
                <a:ln>
                  <a:noFill/>
                </a:ln>
                <a:solidFill>
                  <a:srgbClr val="00664D"/>
                </a:solidFill>
                <a:effectLst/>
                <a:uLnTx/>
                <a:uFillTx/>
                <a:latin typeface="Microsoft New Tai Lue (Body)"/>
                <a:ea typeface="+mn-ea"/>
                <a:cs typeface="+mn-cs"/>
              </a:rPr>
              <a:t>map</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mida punasem seda suurem </a:t>
            </a:r>
            <a:r>
              <a:rPr kumimoji="0" lang="et-EE" sz="2000" b="0" i="0" u="none" strike="noStrike" kern="1200" cap="none" spc="0" normalizeH="0" baseline="0" noProof="0" dirty="0" err="1">
                <a:ln>
                  <a:noFill/>
                </a:ln>
                <a:solidFill>
                  <a:srgbClr val="00664D"/>
                </a:solidFill>
                <a:effectLst/>
                <a:uLnTx/>
                <a:uFillTx/>
                <a:latin typeface="Microsoft New Tai Lue (Body)"/>
                <a:ea typeface="+mn-ea"/>
                <a:cs typeface="+mn-cs"/>
              </a:rPr>
              <a:t>parasiteerituse</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000" b="1" i="0" u="none" strike="noStrike" kern="1200" cap="none" spc="0" normalizeH="0" baseline="0" noProof="0" dirty="0">
                <a:ln>
                  <a:noFill/>
                </a:ln>
                <a:solidFill>
                  <a:srgbClr val="00664D"/>
                </a:solidFill>
                <a:effectLst/>
                <a:uLnTx/>
                <a:uFillTx/>
                <a:latin typeface="Microsoft New Tai Lue (Body)"/>
                <a:ea typeface="+mn-ea"/>
                <a:cs typeface="+mn-cs"/>
              </a:rPr>
              <a:t>Keskmine </a:t>
            </a:r>
            <a:r>
              <a:rPr kumimoji="0" lang="et-EE" sz="2000" b="1" i="0" u="none" strike="noStrike" kern="1200" cap="none" spc="0" normalizeH="0" baseline="0" noProof="0" dirty="0" err="1">
                <a:ln>
                  <a:noFill/>
                </a:ln>
                <a:solidFill>
                  <a:srgbClr val="00664D"/>
                </a:solidFill>
                <a:effectLst/>
                <a:uLnTx/>
                <a:uFillTx/>
                <a:latin typeface="Microsoft New Tai Lue (Body)"/>
                <a:ea typeface="+mn-ea"/>
                <a:cs typeface="+mn-cs"/>
              </a:rPr>
              <a:t>parasiteerituse</a:t>
            </a:r>
            <a:r>
              <a:rPr kumimoji="0" lang="et-EE" sz="2000" b="1" i="0" u="none" strike="noStrike" kern="1200" cap="none" spc="0" normalizeH="0" baseline="0" noProof="0" dirty="0">
                <a:ln>
                  <a:noFill/>
                </a:ln>
                <a:solidFill>
                  <a:srgbClr val="00664D"/>
                </a:solidFill>
                <a:effectLst/>
                <a:uLnTx/>
                <a:uFillTx/>
                <a:latin typeface="Microsoft New Tai Lue (Body)"/>
                <a:ea typeface="+mn-ea"/>
                <a:cs typeface="+mn-cs"/>
              </a:rPr>
              <a:t> tase</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a:t>
            </a:r>
          </a:p>
          <a:p>
            <a:pPr marL="0" marR="0" lvl="0" indent="0" algn="l" defTabSz="914400" rtl="0" eaLnBrk="1" fontAlgn="auto" latinLnBrk="0" hangingPunct="1">
              <a:lnSpc>
                <a:spcPct val="100000"/>
              </a:lnSpc>
              <a:spcBef>
                <a:spcPts val="0"/>
              </a:spcBef>
              <a:spcAft>
                <a:spcPts val="600"/>
              </a:spcAft>
              <a:buClrTx/>
              <a:buSzTx/>
              <a:buNone/>
              <a:tabLst/>
              <a:defRPr/>
            </a:pP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a:t>
            </a:r>
            <a:r>
              <a:rPr kumimoji="0" lang="et-EE" sz="2000" b="1" i="0" u="none" strike="noStrike" kern="1200" cap="none" spc="0" normalizeH="0" baseline="0" noProof="0" dirty="0">
                <a:ln>
                  <a:noFill/>
                </a:ln>
                <a:solidFill>
                  <a:srgbClr val="00664D"/>
                </a:solidFill>
                <a:effectLst/>
                <a:uLnTx/>
                <a:uFillTx/>
                <a:latin typeface="Microsoft New Tai Lue (Body)"/>
                <a:ea typeface="+mn-ea"/>
                <a:cs typeface="+mn-cs"/>
              </a:rPr>
              <a:t>Hiilamardikal 20</a:t>
            </a:r>
            <a:r>
              <a:rPr kumimoji="0" lang="en-GB" sz="2000" b="1" i="0" u="none" strike="noStrike" kern="1200" cap="none" spc="0" normalizeH="0" baseline="0" noProof="0" dirty="0">
                <a:ln>
                  <a:noFill/>
                </a:ln>
                <a:solidFill>
                  <a:srgbClr val="00664D"/>
                </a:solidFill>
                <a:effectLst/>
                <a:uLnTx/>
                <a:uFillTx/>
                <a:latin typeface="Microsoft New Tai Lue (Body)"/>
                <a:ea typeface="+mn-ea"/>
                <a:cs typeface="+mn-cs"/>
              </a:rPr>
              <a:t>–</a:t>
            </a:r>
            <a:r>
              <a:rPr kumimoji="0" lang="et-EE" sz="2000" b="1" i="0" u="none" strike="noStrike" kern="1200" cap="none" spc="0" normalizeH="0" baseline="0" noProof="0" dirty="0">
                <a:ln>
                  <a:noFill/>
                </a:ln>
                <a:solidFill>
                  <a:srgbClr val="00664D"/>
                </a:solidFill>
                <a:effectLst/>
                <a:uLnTx/>
                <a:uFillTx/>
                <a:latin typeface="Microsoft New Tai Lue (Body)"/>
                <a:ea typeface="+mn-ea"/>
                <a:cs typeface="+mn-cs"/>
              </a:rPr>
              <a:t>60% </a:t>
            </a:r>
            <a:endParaRPr lang="et-EE" sz="2000" b="1" dirty="0">
              <a:solidFill>
                <a:srgbClr val="00664D"/>
              </a:solidFill>
              <a:latin typeface="Microsoft New Tai Lue (Body)"/>
            </a:endParaRPr>
          </a:p>
          <a:p>
            <a:pPr marL="0" marR="0" lvl="0" indent="0" algn="l" defTabSz="914400" rtl="0" eaLnBrk="1" fontAlgn="auto" latinLnBrk="0" hangingPunct="1">
              <a:lnSpc>
                <a:spcPct val="100000"/>
              </a:lnSpc>
              <a:spcBef>
                <a:spcPts val="0"/>
              </a:spcBef>
              <a:spcAft>
                <a:spcPts val="600"/>
              </a:spcAft>
              <a:buClrTx/>
              <a:buSzTx/>
              <a:buNone/>
              <a:tabLst/>
              <a:defRPr/>
            </a:pPr>
            <a:r>
              <a:rPr kumimoji="0" lang="et-EE" sz="2000" b="1" i="0" u="none" strike="noStrike" kern="1200" cap="none" spc="0" normalizeH="0" baseline="0" noProof="0" dirty="0">
                <a:ln>
                  <a:noFill/>
                </a:ln>
                <a:solidFill>
                  <a:srgbClr val="00664D"/>
                </a:solidFill>
                <a:effectLst/>
                <a:uLnTx/>
                <a:uFillTx/>
                <a:latin typeface="Microsoft New Tai Lue (Body)"/>
                <a:ea typeface="+mn-ea"/>
                <a:cs typeface="+mn-cs"/>
              </a:rPr>
              <a:t>	Kõdra-peitkärsakal 52–87%</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Kõrgeim rohtsete põlluservadega piirnevatel põldudel.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Enamikul katses olnud põldudel ületas </a:t>
            </a:r>
            <a:r>
              <a:rPr kumimoji="0" lang="et-EE" sz="2000" b="0" i="0" u="none" strike="noStrike" kern="1200" cap="none" spc="0" normalizeH="0" baseline="0" noProof="0" dirty="0" err="1">
                <a:ln>
                  <a:noFill/>
                </a:ln>
                <a:solidFill>
                  <a:srgbClr val="00664D"/>
                </a:solidFill>
                <a:effectLst/>
                <a:uLnTx/>
                <a:uFillTx/>
                <a:latin typeface="Microsoft New Tai Lue (Body)"/>
                <a:ea typeface="+mn-ea"/>
                <a:cs typeface="+mn-cs"/>
              </a:rPr>
              <a:t>parasiteerituse</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tase 32–36%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Kahjuri</a:t>
            </a:r>
            <a:r>
              <a:rPr kumimoji="0" lang="en-GB" sz="2000" b="0" i="0" u="none" strike="noStrike" kern="1200" cap="none" spc="0" normalizeH="0" baseline="0" noProof="0" dirty="0" err="1">
                <a:ln>
                  <a:noFill/>
                </a:ln>
                <a:solidFill>
                  <a:srgbClr val="00664D"/>
                </a:solidFill>
                <a:effectLst/>
                <a:uLnTx/>
                <a:uFillTx/>
                <a:latin typeface="Microsoft New Tai Lue (Body)"/>
                <a:ea typeface="+mn-ea"/>
                <a:cs typeface="+mn-cs"/>
              </a:rPr>
              <a:t>te</a:t>
            </a:r>
            <a:r>
              <a:rPr kumimoji="0" lang="et-EE" sz="2000" b="0" i="0" u="none" strike="noStrike" kern="1200" cap="none" spc="0" normalizeH="0" baseline="0" noProof="0" dirty="0">
                <a:ln>
                  <a:noFill/>
                </a:ln>
                <a:solidFill>
                  <a:srgbClr val="00664D"/>
                </a:solidFill>
                <a:effectLst/>
                <a:uLnTx/>
                <a:uFillTx/>
                <a:latin typeface="Microsoft New Tai Lue (Body)"/>
                <a:ea typeface="+mn-ea"/>
                <a:cs typeface="+mn-cs"/>
              </a:rPr>
              <a:t> populatsioon oli loodusliku kontrolli all ja nendel põldudel insektitsiide kasutama ei peaks</a:t>
            </a:r>
            <a:endParaRPr lang="et-EE" sz="2000" dirty="0">
              <a:solidFill>
                <a:srgbClr val="00664D"/>
              </a:solidFill>
              <a:latin typeface="Microsoft New Tai Lue (Body)"/>
            </a:endParaRPr>
          </a:p>
        </p:txBody>
      </p:sp>
      <p:pic>
        <p:nvPicPr>
          <p:cNvPr id="13" name="Picture 12">
            <a:extLst>
              <a:ext uri="{FF2B5EF4-FFF2-40B4-BE49-F238E27FC236}">
                <a16:creationId xmlns:a16="http://schemas.microsoft.com/office/drawing/2014/main" id="{D9ABE0BC-AF0D-43EA-9FEE-CE91A600EA1D}"/>
              </a:ext>
            </a:extLst>
          </p:cNvPr>
          <p:cNvPicPr>
            <a:picLocks noChangeAspect="1"/>
          </p:cNvPicPr>
          <p:nvPr/>
        </p:nvPicPr>
        <p:blipFill>
          <a:blip r:embed="rId3"/>
          <a:stretch>
            <a:fillRect/>
          </a:stretch>
        </p:blipFill>
        <p:spPr>
          <a:xfrm>
            <a:off x="57445" y="3912915"/>
            <a:ext cx="7379720" cy="2796845"/>
          </a:xfrm>
          <a:prstGeom prst="rect">
            <a:avLst/>
          </a:prstGeom>
        </p:spPr>
      </p:pic>
      <p:pic>
        <p:nvPicPr>
          <p:cNvPr id="16" name="Afbeelding 21">
            <a:extLst>
              <a:ext uri="{FF2B5EF4-FFF2-40B4-BE49-F238E27FC236}">
                <a16:creationId xmlns:a16="http://schemas.microsoft.com/office/drawing/2014/main" id="{DD0533D2-0116-4A7F-B5C7-E437161BB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38" t="4765" r="7259" b="4681"/>
          <a:stretch>
            <a:fillRect/>
          </a:stretch>
        </p:blipFill>
        <p:spPr bwMode="auto">
          <a:xfrm>
            <a:off x="197383" y="1159841"/>
            <a:ext cx="3018297" cy="2641010"/>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24">
            <a:extLst>
              <a:ext uri="{FF2B5EF4-FFF2-40B4-BE49-F238E27FC236}">
                <a16:creationId xmlns:a16="http://schemas.microsoft.com/office/drawing/2014/main" id="{E9A9723C-AC8C-4C39-9442-042C29260E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5" t="5103" r="6012" b="5421"/>
          <a:stretch>
            <a:fillRect/>
          </a:stretch>
        </p:blipFill>
        <p:spPr bwMode="auto">
          <a:xfrm>
            <a:off x="4169373" y="1159841"/>
            <a:ext cx="3267792" cy="2476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63D1118-BEF5-485F-ADBA-AAA7170C548B}"/>
              </a:ext>
            </a:extLst>
          </p:cNvPr>
          <p:cNvSpPr txBox="1"/>
          <p:nvPr/>
        </p:nvSpPr>
        <p:spPr>
          <a:xfrm>
            <a:off x="2857500" y="920723"/>
            <a:ext cx="1670650" cy="354777"/>
          </a:xfrm>
          <a:prstGeom prst="rect">
            <a:avLst/>
          </a:prstGeom>
          <a:noFill/>
        </p:spPr>
        <p:txBody>
          <a:bodyPr wrap="none" rtlCol="0">
            <a:spAutoFit/>
          </a:bodyPr>
          <a:lstStyle/>
          <a:p>
            <a:r>
              <a:rPr lang="en-GB" b="1" dirty="0" err="1">
                <a:solidFill>
                  <a:srgbClr val="00664D"/>
                </a:solidFill>
                <a:latin typeface="Microsoft New Tai Lue (Body)"/>
                <a:cs typeface="Microsoft New Tai Lue" panose="020B0502040204020203" pitchFamily="34" charset="0"/>
              </a:rPr>
              <a:t>Hiilamardikas</a:t>
            </a:r>
            <a:endParaRPr lang="en-GB" b="1" dirty="0">
              <a:solidFill>
                <a:srgbClr val="00664D"/>
              </a:solidFill>
              <a:latin typeface="Microsoft New Tai Lue (Body)"/>
              <a:cs typeface="Microsoft New Tai Lue" panose="020B0502040204020203" pitchFamily="34" charset="0"/>
            </a:endParaRPr>
          </a:p>
        </p:txBody>
      </p:sp>
      <p:sp>
        <p:nvSpPr>
          <p:cNvPr id="19" name="TextBox 18">
            <a:extLst>
              <a:ext uri="{FF2B5EF4-FFF2-40B4-BE49-F238E27FC236}">
                <a16:creationId xmlns:a16="http://schemas.microsoft.com/office/drawing/2014/main" id="{7FE8B7D2-5CDF-46AF-A793-6DED953453BD}"/>
              </a:ext>
            </a:extLst>
          </p:cNvPr>
          <p:cNvSpPr txBox="1"/>
          <p:nvPr/>
        </p:nvSpPr>
        <p:spPr>
          <a:xfrm>
            <a:off x="2806700" y="3722295"/>
            <a:ext cx="2271776" cy="354777"/>
          </a:xfrm>
          <a:prstGeom prst="rect">
            <a:avLst/>
          </a:prstGeom>
          <a:noFill/>
        </p:spPr>
        <p:txBody>
          <a:bodyPr wrap="none" rtlCol="0">
            <a:spAutoFit/>
          </a:bodyPr>
          <a:lstStyle/>
          <a:p>
            <a:r>
              <a:rPr lang="en-GB" b="1" dirty="0" err="1">
                <a:solidFill>
                  <a:srgbClr val="00664D"/>
                </a:solidFill>
                <a:latin typeface="Microsoft New Tai Lue (Body)"/>
                <a:cs typeface="Microsoft New Tai Lue" panose="020B0502040204020203" pitchFamily="34" charset="0"/>
              </a:rPr>
              <a:t>Kõdra-peitkärsakas</a:t>
            </a:r>
            <a:endParaRPr lang="en-GB" b="1" dirty="0">
              <a:solidFill>
                <a:srgbClr val="00664D"/>
              </a:solidFill>
              <a:latin typeface="Microsoft New Tai Lue (Body)"/>
              <a:cs typeface="Microsoft New Tai Lue" panose="020B0502040204020203" pitchFamily="34" charset="0"/>
            </a:endParaRPr>
          </a:p>
        </p:txBody>
      </p:sp>
      <p:pic>
        <p:nvPicPr>
          <p:cNvPr id="20" name="Image 1" descr="Logo-QuESSA-4 - copie.jpg">
            <a:extLst>
              <a:ext uri="{FF2B5EF4-FFF2-40B4-BE49-F238E27FC236}">
                <a16:creationId xmlns:a16="http://schemas.microsoft.com/office/drawing/2014/main" id="{1416411F-959B-4EBD-A4EB-1A7D81F31F1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7383" y="93954"/>
            <a:ext cx="794554" cy="587970"/>
          </a:xfrm>
          <a:prstGeom prst="rect">
            <a:avLst/>
          </a:prstGeom>
        </p:spPr>
      </p:pic>
      <p:sp>
        <p:nvSpPr>
          <p:cNvPr id="12" name="TextBox 11">
            <a:extLst>
              <a:ext uri="{FF2B5EF4-FFF2-40B4-BE49-F238E27FC236}">
                <a16:creationId xmlns:a16="http://schemas.microsoft.com/office/drawing/2014/main" id="{AFDCC6E0-3B1F-4F9A-96C2-E52276FEFDF5}"/>
              </a:ext>
            </a:extLst>
          </p:cNvPr>
          <p:cNvSpPr txBox="1"/>
          <p:nvPr/>
        </p:nvSpPr>
        <p:spPr>
          <a:xfrm>
            <a:off x="9408368" y="620688"/>
            <a:ext cx="2420856" cy="500586"/>
          </a:xfrm>
          <a:prstGeom prst="rect">
            <a:avLst/>
          </a:prstGeom>
          <a:noFill/>
        </p:spPr>
        <p:txBody>
          <a:bodyPr wrap="none" rtlCol="0">
            <a:spAutoFit/>
          </a:bodyPr>
          <a:lstStyle/>
          <a:p>
            <a:r>
              <a:rPr lang="en-GB" sz="2800" dirty="0">
                <a:solidFill>
                  <a:srgbClr val="C00000"/>
                </a:solidFill>
                <a:latin typeface="Microsoft New Tai Lue (Body)"/>
              </a:rPr>
              <a:t>Eesti </a:t>
            </a:r>
            <a:r>
              <a:rPr lang="en-GB" sz="2800" dirty="0" err="1">
                <a:solidFill>
                  <a:srgbClr val="C00000"/>
                </a:solidFill>
                <a:latin typeface="Microsoft New Tai Lue (Body)"/>
              </a:rPr>
              <a:t>andmed</a:t>
            </a:r>
            <a:r>
              <a:rPr lang="en-GB" sz="2800" dirty="0">
                <a:solidFill>
                  <a:srgbClr val="C00000"/>
                </a:solidFill>
                <a:latin typeface="Microsoft New Tai Lue (Body)"/>
              </a:rPr>
              <a:t>!</a:t>
            </a:r>
          </a:p>
        </p:txBody>
      </p:sp>
    </p:spTree>
    <p:extLst>
      <p:ext uri="{BB962C8B-B14F-4D97-AF65-F5344CB8AC3E}">
        <p14:creationId xmlns:p14="http://schemas.microsoft.com/office/powerpoint/2010/main" val="183782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8BFDF5C-DB21-82E1-03E1-E9CBCD5776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0030" y="1676116"/>
            <a:ext cx="6701970" cy="4235121"/>
          </a:xfrm>
          <a:prstGeom prst="rect">
            <a:avLst/>
          </a:prstGeom>
        </p:spPr>
      </p:pic>
      <p:sp>
        <p:nvSpPr>
          <p:cNvPr id="19" name="Title 1">
            <a:extLst>
              <a:ext uri="{FF2B5EF4-FFF2-40B4-BE49-F238E27FC236}">
                <a16:creationId xmlns:a16="http://schemas.microsoft.com/office/drawing/2014/main" id="{5DBDA2D4-15B5-84B4-3147-273F83313ECD}"/>
              </a:ext>
            </a:extLst>
          </p:cNvPr>
          <p:cNvSpPr txBox="1">
            <a:spLocks/>
          </p:cNvSpPr>
          <p:nvPr/>
        </p:nvSpPr>
        <p:spPr>
          <a:xfrm>
            <a:off x="1199456" y="6279915"/>
            <a:ext cx="3659688" cy="317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00664D"/>
                </a:solidFill>
                <a:latin typeface="Microsoft New Tai Lue (Body)"/>
              </a:rPr>
              <a:t>Vilumets et. al. 2023 Scientific reports</a:t>
            </a:r>
            <a:endParaRPr lang="et-EE" sz="1600" dirty="0">
              <a:solidFill>
                <a:srgbClr val="00664D"/>
              </a:solidFill>
              <a:latin typeface="Microsoft New Tai Lue (Body)"/>
            </a:endParaRPr>
          </a:p>
        </p:txBody>
      </p:sp>
      <p:grpSp>
        <p:nvGrpSpPr>
          <p:cNvPr id="3" name="Group 2">
            <a:extLst>
              <a:ext uri="{FF2B5EF4-FFF2-40B4-BE49-F238E27FC236}">
                <a16:creationId xmlns:a16="http://schemas.microsoft.com/office/drawing/2014/main" id="{0F26982B-EFEC-467C-83C9-A6D5A72BDAB2}"/>
              </a:ext>
            </a:extLst>
          </p:cNvPr>
          <p:cNvGrpSpPr/>
          <p:nvPr/>
        </p:nvGrpSpPr>
        <p:grpSpPr>
          <a:xfrm>
            <a:off x="275798" y="1013255"/>
            <a:ext cx="5408310" cy="4986310"/>
            <a:chOff x="275798" y="1125451"/>
            <a:chExt cx="5322134" cy="4874113"/>
          </a:xfrm>
        </p:grpSpPr>
        <p:sp>
          <p:nvSpPr>
            <p:cNvPr id="28" name="Rectangle 27">
              <a:extLst>
                <a:ext uri="{FF2B5EF4-FFF2-40B4-BE49-F238E27FC236}">
                  <a16:creationId xmlns:a16="http://schemas.microsoft.com/office/drawing/2014/main" id="{A51DEFB2-8B6F-0DF7-6E47-B3DB09EE2A9C}"/>
                </a:ext>
              </a:extLst>
            </p:cNvPr>
            <p:cNvSpPr/>
            <p:nvPr/>
          </p:nvSpPr>
          <p:spPr>
            <a:xfrm>
              <a:off x="306378" y="3280295"/>
              <a:ext cx="2081318" cy="844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t-EE" sz="2400" b="1">
                  <a:solidFill>
                    <a:schemeClr val="accent6">
                      <a:lumMod val="75000"/>
                    </a:schemeClr>
                  </a:solidFill>
                </a:rPr>
                <a:t>Väiksem kui 18%</a:t>
              </a:r>
            </a:p>
          </p:txBody>
        </p:sp>
        <p:sp>
          <p:nvSpPr>
            <p:cNvPr id="36" name="Rectangle 35">
              <a:extLst>
                <a:ext uri="{FF2B5EF4-FFF2-40B4-BE49-F238E27FC236}">
                  <a16:creationId xmlns:a16="http://schemas.microsoft.com/office/drawing/2014/main" id="{1EAA5189-A4ED-0207-D42D-EA50E7870FB1}"/>
                </a:ext>
              </a:extLst>
            </p:cNvPr>
            <p:cNvSpPr/>
            <p:nvPr/>
          </p:nvSpPr>
          <p:spPr>
            <a:xfrm>
              <a:off x="275798" y="5154787"/>
              <a:ext cx="2219801" cy="844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t-EE" sz="2400" b="1">
                  <a:solidFill>
                    <a:schemeClr val="accent6">
                      <a:lumMod val="75000"/>
                    </a:schemeClr>
                  </a:solidFill>
                </a:rPr>
                <a:t>Parasiteerituse tase 24%</a:t>
              </a:r>
            </a:p>
          </p:txBody>
        </p:sp>
        <p:sp>
          <p:nvSpPr>
            <p:cNvPr id="14" name="Rectangle 13">
              <a:extLst>
                <a:ext uri="{FF2B5EF4-FFF2-40B4-BE49-F238E27FC236}">
                  <a16:creationId xmlns:a16="http://schemas.microsoft.com/office/drawing/2014/main" id="{6770A43F-525A-90F5-56AA-4F8DFE817567}"/>
                </a:ext>
              </a:extLst>
            </p:cNvPr>
            <p:cNvSpPr/>
            <p:nvPr/>
          </p:nvSpPr>
          <p:spPr>
            <a:xfrm>
              <a:off x="1707340" y="1125451"/>
              <a:ext cx="2300428" cy="15114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t-EE" sz="2400" b="1" dirty="0">
                  <a:solidFill>
                    <a:schemeClr val="accent6">
                      <a:lumMod val="75000"/>
                    </a:schemeClr>
                  </a:solidFill>
                </a:rPr>
                <a:t>Poollooduslike kooslus</a:t>
              </a:r>
              <a:r>
                <a:rPr lang="en-GB" sz="2400" b="1" dirty="0" err="1">
                  <a:solidFill>
                    <a:schemeClr val="accent6">
                      <a:lumMod val="75000"/>
                    </a:schemeClr>
                  </a:solidFill>
                </a:rPr>
                <a:t>te</a:t>
              </a:r>
              <a:r>
                <a:rPr lang="et-EE" sz="2400" b="1" dirty="0">
                  <a:solidFill>
                    <a:schemeClr val="accent6">
                      <a:lumMod val="75000"/>
                    </a:schemeClr>
                  </a:solidFill>
                </a:rPr>
                <a:t> </a:t>
              </a:r>
              <a:r>
                <a:rPr lang="et-EE" sz="2400" b="1" dirty="0" err="1">
                  <a:solidFill>
                    <a:schemeClr val="accent6">
                      <a:lumMod val="75000"/>
                    </a:schemeClr>
                  </a:solidFill>
                </a:rPr>
                <a:t>osatähtus</a:t>
              </a:r>
              <a:endParaRPr lang="et-EE" sz="2400" b="1" dirty="0">
                <a:solidFill>
                  <a:schemeClr val="accent6">
                    <a:lumMod val="75000"/>
                  </a:schemeClr>
                </a:solidFill>
              </a:endParaRPr>
            </a:p>
          </p:txBody>
        </p:sp>
        <p:cxnSp>
          <p:nvCxnSpPr>
            <p:cNvPr id="30" name="Straight Connector 29">
              <a:extLst>
                <a:ext uri="{FF2B5EF4-FFF2-40B4-BE49-F238E27FC236}">
                  <a16:creationId xmlns:a16="http://schemas.microsoft.com/office/drawing/2014/main" id="{15EDE56A-A0CC-D3EC-C668-3550E98E9D86}"/>
                </a:ext>
              </a:extLst>
            </p:cNvPr>
            <p:cNvCxnSpPr>
              <a:cxnSpLocks/>
            </p:cNvCxnSpPr>
            <p:nvPr/>
          </p:nvCxnSpPr>
          <p:spPr>
            <a:xfrm flipH="1">
              <a:off x="1296833" y="2636912"/>
              <a:ext cx="809093" cy="643383"/>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E88F969C-DD30-62EC-7084-771D8122508D}"/>
                </a:ext>
              </a:extLst>
            </p:cNvPr>
            <p:cNvCxnSpPr>
              <a:cxnSpLocks/>
            </p:cNvCxnSpPr>
            <p:nvPr/>
          </p:nvCxnSpPr>
          <p:spPr>
            <a:xfrm>
              <a:off x="3664860" y="2636912"/>
              <a:ext cx="763331" cy="649082"/>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4" name="Rectangle 33">
              <a:extLst>
                <a:ext uri="{FF2B5EF4-FFF2-40B4-BE49-F238E27FC236}">
                  <a16:creationId xmlns:a16="http://schemas.microsoft.com/office/drawing/2014/main" id="{12B6D596-760C-7496-B51A-51BEC619E70C}"/>
                </a:ext>
              </a:extLst>
            </p:cNvPr>
            <p:cNvSpPr/>
            <p:nvPr/>
          </p:nvSpPr>
          <p:spPr>
            <a:xfrm>
              <a:off x="3225896" y="3280294"/>
              <a:ext cx="2081318" cy="844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t-EE" sz="2400" b="1">
                  <a:solidFill>
                    <a:schemeClr val="accent6">
                      <a:lumMod val="75000"/>
                    </a:schemeClr>
                  </a:solidFill>
                </a:rPr>
                <a:t>Suurem kui 18%</a:t>
              </a:r>
            </a:p>
          </p:txBody>
        </p:sp>
        <p:sp>
          <p:nvSpPr>
            <p:cNvPr id="37" name="Rectangle 36">
              <a:extLst>
                <a:ext uri="{FF2B5EF4-FFF2-40B4-BE49-F238E27FC236}">
                  <a16:creationId xmlns:a16="http://schemas.microsoft.com/office/drawing/2014/main" id="{3DCE0E99-CD45-CDE6-C810-D19FCA056196}"/>
                </a:ext>
              </a:extLst>
            </p:cNvPr>
            <p:cNvSpPr/>
            <p:nvPr/>
          </p:nvSpPr>
          <p:spPr>
            <a:xfrm>
              <a:off x="3225895" y="5154786"/>
              <a:ext cx="2372037" cy="844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t-EE" sz="2400" b="1">
                  <a:solidFill>
                    <a:schemeClr val="accent6">
                      <a:lumMod val="75000"/>
                    </a:schemeClr>
                  </a:solidFill>
                </a:rPr>
                <a:t>Parasiteerituse tase 70%</a:t>
              </a:r>
            </a:p>
          </p:txBody>
        </p:sp>
        <p:cxnSp>
          <p:nvCxnSpPr>
            <p:cNvPr id="39" name="Straight Arrow Connector 38">
              <a:extLst>
                <a:ext uri="{FF2B5EF4-FFF2-40B4-BE49-F238E27FC236}">
                  <a16:creationId xmlns:a16="http://schemas.microsoft.com/office/drawing/2014/main" id="{ADCC6A6A-901B-6568-B4A5-4CE12903180F}"/>
                </a:ext>
              </a:extLst>
            </p:cNvPr>
            <p:cNvCxnSpPr>
              <a:cxnSpLocks/>
              <a:stCxn id="28" idx="2"/>
            </p:cNvCxnSpPr>
            <p:nvPr/>
          </p:nvCxnSpPr>
          <p:spPr>
            <a:xfrm>
              <a:off x="1347037" y="4125072"/>
              <a:ext cx="0" cy="87197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7B67EEB-79F2-2E87-D20B-E343284A2DC6}"/>
                </a:ext>
              </a:extLst>
            </p:cNvPr>
            <p:cNvCxnSpPr>
              <a:cxnSpLocks/>
            </p:cNvCxnSpPr>
            <p:nvPr/>
          </p:nvCxnSpPr>
          <p:spPr>
            <a:xfrm>
              <a:off x="4258034" y="4125072"/>
              <a:ext cx="0" cy="87197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016DDC2C-8E16-96D9-C1EA-C507BC46E6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5961" y="6163236"/>
            <a:ext cx="888148" cy="659277"/>
          </a:xfrm>
          <a:prstGeom prst="rect">
            <a:avLst/>
          </a:prstGeom>
        </p:spPr>
      </p:pic>
      <p:sp>
        <p:nvSpPr>
          <p:cNvPr id="20" name="Rectangle 19">
            <a:extLst>
              <a:ext uri="{FF2B5EF4-FFF2-40B4-BE49-F238E27FC236}">
                <a16:creationId xmlns:a16="http://schemas.microsoft.com/office/drawing/2014/main" id="{CA6BF54C-5D74-4B23-8D9A-6E3150A4FB78}"/>
              </a:ext>
            </a:extLst>
          </p:cNvPr>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n-GB" sz="3000" b="1" dirty="0" err="1">
                <a:solidFill>
                  <a:prstClr val="white"/>
                </a:solidFill>
                <a:latin typeface="Microsoft New Tai Lue (Body)"/>
              </a:rPr>
              <a:t>Maastikuelementide</a:t>
            </a:r>
            <a:r>
              <a:rPr lang="en-GB" sz="3000" b="1" dirty="0">
                <a:solidFill>
                  <a:prstClr val="white"/>
                </a:solidFill>
                <a:latin typeface="Microsoft New Tai Lue (Body)"/>
              </a:rPr>
              <a:t> </a:t>
            </a:r>
            <a:r>
              <a:rPr lang="en-GB" sz="3000" b="1" dirty="0" err="1">
                <a:solidFill>
                  <a:prstClr val="white"/>
                </a:solidFill>
                <a:latin typeface="Microsoft New Tai Lue (Body)"/>
              </a:rPr>
              <a:t>osakaal</a:t>
            </a:r>
            <a:r>
              <a:rPr lang="en-GB" sz="3000" b="1" dirty="0">
                <a:solidFill>
                  <a:prstClr val="white"/>
                </a:solidFill>
                <a:latin typeface="Microsoft New Tai Lue (Body)"/>
              </a:rPr>
              <a:t> </a:t>
            </a:r>
            <a:r>
              <a:rPr lang="en-GB" sz="3000" b="1" dirty="0" err="1">
                <a:solidFill>
                  <a:prstClr val="white"/>
                </a:solidFill>
                <a:latin typeface="Microsoft New Tai Lue (Body)"/>
              </a:rPr>
              <a:t>peab</a:t>
            </a:r>
            <a:r>
              <a:rPr lang="en-GB" sz="3000" b="1" dirty="0">
                <a:solidFill>
                  <a:prstClr val="white"/>
                </a:solidFill>
                <a:latin typeface="Microsoft New Tai Lue (Body)"/>
              </a:rPr>
              <a:t> </a:t>
            </a:r>
            <a:r>
              <a:rPr lang="en-GB" sz="3000" b="1" dirty="0" err="1">
                <a:solidFill>
                  <a:prstClr val="white"/>
                </a:solidFill>
                <a:latin typeface="Microsoft New Tai Lue (Body)"/>
              </a:rPr>
              <a:t>olema</a:t>
            </a:r>
            <a:r>
              <a:rPr lang="en-GB" sz="3000" b="1" dirty="0">
                <a:solidFill>
                  <a:prstClr val="white"/>
                </a:solidFill>
                <a:latin typeface="Microsoft New Tai Lue (Body)"/>
              </a:rPr>
              <a:t> </a:t>
            </a:r>
            <a:r>
              <a:rPr lang="en-GB" sz="3000" b="1" dirty="0" err="1">
                <a:solidFill>
                  <a:prstClr val="white"/>
                </a:solidFill>
                <a:latin typeface="Microsoft New Tai Lue (Body)"/>
              </a:rPr>
              <a:t>vähemalt</a:t>
            </a:r>
            <a:r>
              <a:rPr lang="en-GB" sz="3000" b="1" dirty="0">
                <a:solidFill>
                  <a:prstClr val="white"/>
                </a:solidFill>
                <a:latin typeface="Microsoft New Tai Lue (Body)"/>
              </a:rPr>
              <a:t> 20%</a:t>
            </a:r>
            <a:endParaRPr lang="et-EE" sz="3000" b="1" dirty="0">
              <a:solidFill>
                <a:prstClr val="white"/>
              </a:solidFill>
              <a:latin typeface="Microsoft New Tai Lue (Body)"/>
            </a:endParaRPr>
          </a:p>
        </p:txBody>
      </p:sp>
      <p:sp>
        <p:nvSpPr>
          <p:cNvPr id="21" name="TextBox 20">
            <a:extLst>
              <a:ext uri="{FF2B5EF4-FFF2-40B4-BE49-F238E27FC236}">
                <a16:creationId xmlns:a16="http://schemas.microsoft.com/office/drawing/2014/main" id="{08FDFE93-6C5B-45A6-9B00-15451B4FCE9E}"/>
              </a:ext>
            </a:extLst>
          </p:cNvPr>
          <p:cNvSpPr txBox="1"/>
          <p:nvPr/>
        </p:nvSpPr>
        <p:spPr>
          <a:xfrm>
            <a:off x="6600056" y="6279915"/>
            <a:ext cx="4309671" cy="325602"/>
          </a:xfrm>
          <a:prstGeom prst="rect">
            <a:avLst/>
          </a:prstGeom>
          <a:noFill/>
        </p:spPr>
        <p:txBody>
          <a:bodyPr wrap="square">
            <a:spAutoFit/>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t-EE" sz="1600" b="0" i="0" u="none" strike="noStrike" kern="1200" cap="none" spc="0" normalizeH="0" baseline="0" noProof="0" dirty="0">
                <a:ln>
                  <a:noFill/>
                </a:ln>
                <a:solidFill>
                  <a:srgbClr val="00664D"/>
                </a:solidFill>
                <a:effectLst/>
                <a:uLnTx/>
                <a:uFillTx/>
                <a:latin typeface="Microsoft New Tai Lue (Body)"/>
              </a:rPr>
              <a:t>Kovács</a:t>
            </a:r>
            <a:r>
              <a:rPr kumimoji="0" lang="en-US" sz="1600" b="0" i="0" u="none" strike="noStrike" kern="1200" cap="none" spc="0" normalizeH="0" baseline="0" noProof="0" dirty="0">
                <a:ln>
                  <a:noFill/>
                </a:ln>
                <a:solidFill>
                  <a:srgbClr val="00664D"/>
                </a:solidFill>
                <a:effectLst/>
                <a:uLnTx/>
                <a:uFillTx/>
                <a:latin typeface="Microsoft New Tai Lue (Body)"/>
              </a:rPr>
              <a:t> et. al. 2018 Pest Management Science</a:t>
            </a:r>
            <a:endParaRPr kumimoji="0" lang="et-EE" sz="1600" b="0" i="0" u="none" strike="noStrike" kern="1200" cap="none" spc="0" normalizeH="0" baseline="0" noProof="0" dirty="0">
              <a:ln>
                <a:noFill/>
              </a:ln>
              <a:solidFill>
                <a:srgbClr val="00664D"/>
              </a:solidFill>
              <a:effectLst/>
              <a:uLnTx/>
              <a:uFillTx/>
              <a:latin typeface="Microsoft New Tai Lue (Body)"/>
            </a:endParaRPr>
          </a:p>
        </p:txBody>
      </p:sp>
      <p:sp>
        <p:nvSpPr>
          <p:cNvPr id="2" name="TextBox 1">
            <a:extLst>
              <a:ext uri="{FF2B5EF4-FFF2-40B4-BE49-F238E27FC236}">
                <a16:creationId xmlns:a16="http://schemas.microsoft.com/office/drawing/2014/main" id="{2F32BFD4-FEE8-4E73-9E51-6BE3AC67145E}"/>
              </a:ext>
            </a:extLst>
          </p:cNvPr>
          <p:cNvSpPr txBox="1"/>
          <p:nvPr/>
        </p:nvSpPr>
        <p:spPr>
          <a:xfrm>
            <a:off x="9408368" y="847162"/>
            <a:ext cx="2420856" cy="500586"/>
          </a:xfrm>
          <a:prstGeom prst="rect">
            <a:avLst/>
          </a:prstGeom>
          <a:noFill/>
        </p:spPr>
        <p:txBody>
          <a:bodyPr wrap="none" rtlCol="0">
            <a:spAutoFit/>
          </a:bodyPr>
          <a:lstStyle/>
          <a:p>
            <a:r>
              <a:rPr lang="en-GB" sz="2800" dirty="0">
                <a:solidFill>
                  <a:srgbClr val="C00000"/>
                </a:solidFill>
                <a:latin typeface="Microsoft New Tai Lue (Body)"/>
              </a:rPr>
              <a:t>Eesti </a:t>
            </a:r>
            <a:r>
              <a:rPr lang="en-GB" sz="2800" dirty="0" err="1">
                <a:solidFill>
                  <a:srgbClr val="C00000"/>
                </a:solidFill>
                <a:latin typeface="Microsoft New Tai Lue (Body)"/>
              </a:rPr>
              <a:t>andmed</a:t>
            </a:r>
            <a:r>
              <a:rPr lang="en-GB" sz="2800" dirty="0">
                <a:solidFill>
                  <a:srgbClr val="C00000"/>
                </a:solidFill>
                <a:latin typeface="Microsoft New Tai Lue (Body)"/>
              </a:rPr>
              <a:t>!</a:t>
            </a:r>
          </a:p>
        </p:txBody>
      </p:sp>
    </p:spTree>
    <p:extLst>
      <p:ext uri="{BB962C8B-B14F-4D97-AF65-F5344CB8AC3E}">
        <p14:creationId xmlns:p14="http://schemas.microsoft.com/office/powerpoint/2010/main" val="346376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6988"/>
            <a:ext cx="12144672" cy="1143001"/>
          </a:xfrm>
          <a:solidFill>
            <a:srgbClr val="00664D"/>
          </a:solidFill>
          <a:ln>
            <a:solidFill>
              <a:schemeClr val="accent1"/>
            </a:solidFill>
          </a:ln>
        </p:spPr>
        <p:txBody>
          <a:bodyPr/>
          <a:lstStyle/>
          <a:p>
            <a:pPr algn="ctr" eaLnBrk="1" hangingPunct="1"/>
            <a:r>
              <a:rPr lang="et-EE"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Röövtoidulised lülijalgsed ja parasitoidid talvituvad </a:t>
            </a:r>
            <a:r>
              <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ka </a:t>
            </a:r>
            <a:r>
              <a:rPr lang="et-EE"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põlluserva</a:t>
            </a:r>
            <a:r>
              <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ala</a:t>
            </a:r>
            <a:r>
              <a:rPr lang="et-EE" altLang="et-EE" sz="32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del</a:t>
            </a:r>
            <a:r>
              <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altLang="et-EE" sz="3200" b="1" dirty="0" err="1">
                <a:solidFill>
                  <a:schemeClr val="bg1"/>
                </a:solidFill>
                <a:latin typeface="Verdana" panose="020B0604030504040204" pitchFamily="34" charset="0"/>
                <a:ea typeface="Verdana" panose="020B0604030504040204" pitchFamily="34" charset="0"/>
                <a:cs typeface="Verdana" panose="020B0604030504040204" pitchFamily="34" charset="0"/>
              </a:rPr>
              <a:t>kokku</a:t>
            </a:r>
            <a:r>
              <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 100 </a:t>
            </a:r>
            <a:r>
              <a:rPr lang="en-GB" altLang="et-EE" sz="3200" b="1" dirty="0" err="1">
                <a:solidFill>
                  <a:schemeClr val="bg1"/>
                </a:solidFill>
                <a:latin typeface="Verdana" panose="020B0604030504040204" pitchFamily="34" charset="0"/>
                <a:ea typeface="Verdana" panose="020B0604030504040204" pitchFamily="34" charset="0"/>
                <a:cs typeface="Verdana" panose="020B0604030504040204" pitchFamily="34" charset="0"/>
              </a:rPr>
              <a:t>püünist</a:t>
            </a:r>
            <a:r>
              <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939" y="6250397"/>
            <a:ext cx="533345" cy="35677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786" y="6170782"/>
            <a:ext cx="503127" cy="477367"/>
          </a:xfrm>
          <a:prstGeom prst="rect">
            <a:avLst/>
          </a:prstGeom>
        </p:spPr>
      </p:pic>
      <p:pic>
        <p:nvPicPr>
          <p:cNvPr id="15" name="Picture 14">
            <a:extLst>
              <a:ext uri="{FF2B5EF4-FFF2-40B4-BE49-F238E27FC236}">
                <a16:creationId xmlns:a16="http://schemas.microsoft.com/office/drawing/2014/main" id="{52A2715F-BA7E-43C8-9DC7-952CE2B988F5}"/>
              </a:ext>
            </a:extLst>
          </p:cNvPr>
          <p:cNvPicPr>
            <a:picLocks noChangeAspect="1"/>
          </p:cNvPicPr>
          <p:nvPr/>
        </p:nvPicPr>
        <p:blipFill>
          <a:blip r:embed="rId5"/>
          <a:stretch>
            <a:fillRect/>
          </a:stretch>
        </p:blipFill>
        <p:spPr>
          <a:xfrm>
            <a:off x="2599160" y="4132993"/>
            <a:ext cx="1564954" cy="2474182"/>
          </a:xfrm>
          <a:prstGeom prst="rect">
            <a:avLst/>
          </a:prstGeom>
        </p:spPr>
      </p:pic>
      <p:pic>
        <p:nvPicPr>
          <p:cNvPr id="16" name="Picture 15">
            <a:extLst>
              <a:ext uri="{FF2B5EF4-FFF2-40B4-BE49-F238E27FC236}">
                <a16:creationId xmlns:a16="http://schemas.microsoft.com/office/drawing/2014/main" id="{A4261C75-D310-4CD9-88F5-E75D05C26372}"/>
              </a:ext>
            </a:extLst>
          </p:cNvPr>
          <p:cNvPicPr>
            <a:picLocks noChangeAspect="1"/>
          </p:cNvPicPr>
          <p:nvPr/>
        </p:nvPicPr>
        <p:blipFill>
          <a:blip r:embed="rId6"/>
          <a:stretch>
            <a:fillRect/>
          </a:stretch>
        </p:blipFill>
        <p:spPr>
          <a:xfrm>
            <a:off x="4320491" y="4132991"/>
            <a:ext cx="1614210" cy="2474183"/>
          </a:xfrm>
          <a:prstGeom prst="rect">
            <a:avLst/>
          </a:prstGeom>
        </p:spPr>
      </p:pic>
      <p:pic>
        <p:nvPicPr>
          <p:cNvPr id="17" name="Picture 16">
            <a:extLst>
              <a:ext uri="{FF2B5EF4-FFF2-40B4-BE49-F238E27FC236}">
                <a16:creationId xmlns:a16="http://schemas.microsoft.com/office/drawing/2014/main" id="{C567F5F9-F06C-428B-80E1-C52C75647425}"/>
              </a:ext>
            </a:extLst>
          </p:cNvPr>
          <p:cNvPicPr>
            <a:picLocks noChangeAspect="1"/>
          </p:cNvPicPr>
          <p:nvPr/>
        </p:nvPicPr>
        <p:blipFill rotWithShape="1">
          <a:blip r:embed="rId7"/>
          <a:srcRect b="8376"/>
          <a:stretch/>
        </p:blipFill>
        <p:spPr>
          <a:xfrm>
            <a:off x="6105236" y="4133543"/>
            <a:ext cx="1564954" cy="2479693"/>
          </a:xfrm>
          <a:prstGeom prst="rect">
            <a:avLst/>
          </a:prstGeom>
        </p:spPr>
      </p:pic>
      <p:pic>
        <p:nvPicPr>
          <p:cNvPr id="18" name="Picture 17">
            <a:extLst>
              <a:ext uri="{FF2B5EF4-FFF2-40B4-BE49-F238E27FC236}">
                <a16:creationId xmlns:a16="http://schemas.microsoft.com/office/drawing/2014/main" id="{EBC18E6F-85A0-4F06-8855-4EB6612BB39B}"/>
              </a:ext>
            </a:extLst>
          </p:cNvPr>
          <p:cNvPicPr>
            <a:picLocks noChangeAspect="1"/>
          </p:cNvPicPr>
          <p:nvPr/>
        </p:nvPicPr>
        <p:blipFill rotWithShape="1">
          <a:blip r:embed="rId8"/>
          <a:srcRect b="8213"/>
          <a:stretch/>
        </p:blipFill>
        <p:spPr>
          <a:xfrm>
            <a:off x="7826567" y="4126120"/>
            <a:ext cx="1600982" cy="2487116"/>
          </a:xfrm>
          <a:prstGeom prst="rect">
            <a:avLst/>
          </a:prstGeom>
        </p:spPr>
      </p:pic>
      <p:pic>
        <p:nvPicPr>
          <p:cNvPr id="19" name="Picture 18">
            <a:extLst>
              <a:ext uri="{FF2B5EF4-FFF2-40B4-BE49-F238E27FC236}">
                <a16:creationId xmlns:a16="http://schemas.microsoft.com/office/drawing/2014/main" id="{0BB0F90B-AC6A-45EB-BBE3-13FEFF8CEF33}"/>
              </a:ext>
            </a:extLst>
          </p:cNvPr>
          <p:cNvPicPr>
            <a:picLocks noChangeAspect="1"/>
          </p:cNvPicPr>
          <p:nvPr/>
        </p:nvPicPr>
        <p:blipFill>
          <a:blip r:embed="rId9"/>
          <a:stretch>
            <a:fillRect/>
          </a:stretch>
        </p:blipFill>
        <p:spPr>
          <a:xfrm>
            <a:off x="9587526" y="4132991"/>
            <a:ext cx="1595713" cy="2474183"/>
          </a:xfrm>
          <a:prstGeom prst="rect">
            <a:avLst/>
          </a:prstGeom>
        </p:spPr>
      </p:pic>
      <p:graphicFrame>
        <p:nvGraphicFramePr>
          <p:cNvPr id="13" name="Content Placeholder 16">
            <a:extLst>
              <a:ext uri="{FF2B5EF4-FFF2-40B4-BE49-F238E27FC236}">
                <a16:creationId xmlns:a16="http://schemas.microsoft.com/office/drawing/2014/main" id="{7D474816-6BDE-4B94-8A5D-B7B8210F473B}"/>
              </a:ext>
            </a:extLst>
          </p:cNvPr>
          <p:cNvGraphicFramePr>
            <a:graphicFrameLocks noGrp="1"/>
          </p:cNvGraphicFramePr>
          <p:nvPr>
            <p:ph idx="1"/>
            <p:extLst>
              <p:ext uri="{D42A27DB-BD31-4B8C-83A1-F6EECF244321}">
                <p14:modId xmlns:p14="http://schemas.microsoft.com/office/powerpoint/2010/main" val="2098012630"/>
              </p:ext>
            </p:extLst>
          </p:nvPr>
        </p:nvGraphicFramePr>
        <p:xfrm>
          <a:off x="164576" y="1287106"/>
          <a:ext cx="11881320" cy="2926080"/>
        </p:xfrm>
        <a:graphic>
          <a:graphicData uri="http://schemas.openxmlformats.org/drawingml/2006/table">
            <a:tbl>
              <a:tblPr firstRow="1" bandRow="1">
                <a:tableStyleId>{5C22544A-7EE6-4342-B048-85BDC9FD1C3A}</a:tableStyleId>
              </a:tblPr>
              <a:tblGrid>
                <a:gridCol w="2835080">
                  <a:extLst>
                    <a:ext uri="{9D8B030D-6E8A-4147-A177-3AD203B41FA5}">
                      <a16:colId xmlns:a16="http://schemas.microsoft.com/office/drawing/2014/main" val="21337699"/>
                    </a:ext>
                  </a:extLst>
                </a:gridCol>
                <a:gridCol w="1584176">
                  <a:extLst>
                    <a:ext uri="{9D8B030D-6E8A-4147-A177-3AD203B41FA5}">
                      <a16:colId xmlns:a16="http://schemas.microsoft.com/office/drawing/2014/main" val="2950834128"/>
                    </a:ext>
                  </a:extLst>
                </a:gridCol>
                <a:gridCol w="1800200">
                  <a:extLst>
                    <a:ext uri="{9D8B030D-6E8A-4147-A177-3AD203B41FA5}">
                      <a16:colId xmlns:a16="http://schemas.microsoft.com/office/drawing/2014/main" val="950943590"/>
                    </a:ext>
                  </a:extLst>
                </a:gridCol>
                <a:gridCol w="2016224">
                  <a:extLst>
                    <a:ext uri="{9D8B030D-6E8A-4147-A177-3AD203B41FA5}">
                      <a16:colId xmlns:a16="http://schemas.microsoft.com/office/drawing/2014/main" val="3021040580"/>
                    </a:ext>
                  </a:extLst>
                </a:gridCol>
                <a:gridCol w="2016224">
                  <a:extLst>
                    <a:ext uri="{9D8B030D-6E8A-4147-A177-3AD203B41FA5}">
                      <a16:colId xmlns:a16="http://schemas.microsoft.com/office/drawing/2014/main" val="215750849"/>
                    </a:ext>
                  </a:extLst>
                </a:gridCol>
                <a:gridCol w="1629416">
                  <a:extLst>
                    <a:ext uri="{9D8B030D-6E8A-4147-A177-3AD203B41FA5}">
                      <a16:colId xmlns:a16="http://schemas.microsoft.com/office/drawing/2014/main" val="340815710"/>
                    </a:ext>
                  </a:extLst>
                </a:gridCol>
              </a:tblGrid>
              <a:tr h="370840">
                <a:tc>
                  <a:txBody>
                    <a:bodyPr/>
                    <a:lstStyle/>
                    <a:p>
                      <a:endParaRPr lang="et-EE"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noProof="0">
                          <a:latin typeface="Microsoft New Tai Lue (Body)"/>
                        </a:rPr>
                        <a:t>Rohtsed põlluservad</a:t>
                      </a:r>
                    </a:p>
                  </a:txBody>
                  <a:tcPr/>
                </a:tc>
                <a:tc>
                  <a:txBody>
                    <a:bodyPr/>
                    <a:lstStyle/>
                    <a:p>
                      <a:r>
                        <a:rPr lang="et-EE" noProof="0">
                          <a:latin typeface="Microsoft New Tai Lue (Body)"/>
                        </a:rPr>
                        <a:t>Hekid, puude ribad</a:t>
                      </a:r>
                    </a:p>
                  </a:txBody>
                  <a:tcPr/>
                </a:tc>
                <a:tc>
                  <a:txBody>
                    <a:bodyPr/>
                    <a:lstStyle/>
                    <a:p>
                      <a:r>
                        <a:rPr lang="et-EE" noProof="0" dirty="0">
                          <a:latin typeface="Microsoft New Tai Lue (Body)"/>
                        </a:rPr>
                        <a:t>Heinamaad</a:t>
                      </a:r>
                    </a:p>
                  </a:txBody>
                  <a:tcPr/>
                </a:tc>
                <a:tc>
                  <a:txBody>
                    <a:bodyPr/>
                    <a:lstStyle/>
                    <a:p>
                      <a:r>
                        <a:rPr lang="et-EE" noProof="0" dirty="0">
                          <a:latin typeface="Microsoft New Tai Lue (Body)"/>
                        </a:rPr>
                        <a:t>Vahekultuur</a:t>
                      </a:r>
                      <a:r>
                        <a:rPr lang="en-GB" noProof="0" dirty="0">
                          <a:latin typeface="Microsoft New Tai Lue (Body)"/>
                        </a:rPr>
                        <a:t>i </a:t>
                      </a:r>
                      <a:r>
                        <a:rPr lang="et-EE" noProof="0" dirty="0">
                          <a:latin typeface="Microsoft New Tai Lue (Body)"/>
                        </a:rPr>
                        <a:t>põllud</a:t>
                      </a:r>
                    </a:p>
                  </a:txBody>
                  <a:tcPr/>
                </a:tc>
                <a:tc>
                  <a:txBody>
                    <a:bodyPr/>
                    <a:lstStyle/>
                    <a:p>
                      <a:r>
                        <a:rPr lang="et-EE" noProof="0" dirty="0">
                          <a:latin typeface="Microsoft New Tai Lue (Body)"/>
                        </a:rPr>
                        <a:t>Metsaservad</a:t>
                      </a:r>
                    </a:p>
                  </a:txBody>
                  <a:tcPr/>
                </a:tc>
                <a:extLst>
                  <a:ext uri="{0D108BD9-81ED-4DB2-BD59-A6C34878D82A}">
                    <a16:rowId xmlns:a16="http://schemas.microsoft.com/office/drawing/2014/main" val="42439435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altLang="et-EE" sz="1800" noProof="0" dirty="0">
                          <a:solidFill>
                            <a:schemeClr val="accent6">
                              <a:lumMod val="50000"/>
                            </a:schemeClr>
                          </a:solidFill>
                          <a:latin typeface="Microsoft New Tai Lue (Body)"/>
                        </a:rPr>
                        <a:t>Röövtoidulised lülijalgsed</a:t>
                      </a:r>
                      <a:r>
                        <a:rPr lang="et-EE" altLang="et-EE" sz="1800" baseline="0" noProof="0" dirty="0">
                          <a:solidFill>
                            <a:schemeClr val="accent6">
                              <a:lumMod val="50000"/>
                            </a:schemeClr>
                          </a:solidFill>
                          <a:latin typeface="Microsoft New Tai Lue (Body)"/>
                        </a:rPr>
                        <a:t> isendit/m</a:t>
                      </a:r>
                      <a:r>
                        <a:rPr lang="et-EE" altLang="et-EE" sz="1800" baseline="30000" noProof="0" dirty="0">
                          <a:solidFill>
                            <a:schemeClr val="accent6">
                              <a:lumMod val="50000"/>
                            </a:schemeClr>
                          </a:solidFill>
                          <a:latin typeface="Microsoft New Tai Lue (Body)"/>
                        </a:rPr>
                        <a:t>2</a:t>
                      </a:r>
                    </a:p>
                  </a:txBody>
                  <a:tcPr/>
                </a:tc>
                <a:tc>
                  <a:txBody>
                    <a:bodyPr/>
                    <a:lstStyle/>
                    <a:p>
                      <a:pPr algn="ctr"/>
                      <a:r>
                        <a:rPr lang="et-EE" noProof="0">
                          <a:latin typeface="Microsoft New Tai Lue (Body)"/>
                        </a:rPr>
                        <a:t>373</a:t>
                      </a:r>
                    </a:p>
                  </a:txBody>
                  <a:tcPr/>
                </a:tc>
                <a:tc>
                  <a:txBody>
                    <a:bodyPr/>
                    <a:lstStyle/>
                    <a:p>
                      <a:pPr algn="ctr"/>
                      <a:r>
                        <a:rPr lang="et-EE" noProof="0">
                          <a:latin typeface="Microsoft New Tai Lue (Body)"/>
                        </a:rPr>
                        <a:t>289</a:t>
                      </a:r>
                    </a:p>
                  </a:txBody>
                  <a:tcPr/>
                </a:tc>
                <a:tc>
                  <a:txBody>
                    <a:bodyPr/>
                    <a:lstStyle/>
                    <a:p>
                      <a:pPr algn="ctr"/>
                      <a:r>
                        <a:rPr lang="et-EE" noProof="0">
                          <a:latin typeface="Microsoft New Tai Lue (Body)"/>
                        </a:rPr>
                        <a:t>215</a:t>
                      </a:r>
                    </a:p>
                  </a:txBody>
                  <a:tcPr/>
                </a:tc>
                <a:tc>
                  <a:txBody>
                    <a:bodyPr/>
                    <a:lstStyle/>
                    <a:p>
                      <a:pPr algn="ctr"/>
                      <a:r>
                        <a:rPr lang="et-EE" noProof="0">
                          <a:latin typeface="Microsoft New Tai Lue (Body)"/>
                        </a:rPr>
                        <a:t>145</a:t>
                      </a:r>
                    </a:p>
                  </a:txBody>
                  <a:tcPr/>
                </a:tc>
                <a:tc>
                  <a:txBody>
                    <a:bodyPr/>
                    <a:lstStyle/>
                    <a:p>
                      <a:pPr algn="ctr"/>
                      <a:r>
                        <a:rPr lang="et-EE" noProof="0">
                          <a:latin typeface="Microsoft New Tai Lue (Body)"/>
                        </a:rPr>
                        <a:t>142</a:t>
                      </a:r>
                    </a:p>
                  </a:txBody>
                  <a:tcPr/>
                </a:tc>
                <a:extLst>
                  <a:ext uri="{0D108BD9-81ED-4DB2-BD59-A6C34878D82A}">
                    <a16:rowId xmlns:a16="http://schemas.microsoft.com/office/drawing/2014/main" val="1776233938"/>
                  </a:ext>
                </a:extLst>
              </a:tr>
              <a:tr h="264512">
                <a:tc>
                  <a:txBody>
                    <a:bodyPr/>
                    <a:lstStyle/>
                    <a:p>
                      <a:r>
                        <a:rPr lang="et-EE" altLang="et-EE" sz="1800" noProof="0" dirty="0">
                          <a:solidFill>
                            <a:schemeClr val="accent6">
                              <a:lumMod val="50000"/>
                            </a:schemeClr>
                          </a:solidFill>
                          <a:latin typeface="Microsoft New Tai Lue (Body)"/>
                        </a:rPr>
                        <a:t>Parasitoidid </a:t>
                      </a:r>
                      <a:r>
                        <a:rPr lang="et-EE" altLang="et-EE" sz="1800" baseline="0" noProof="0" dirty="0">
                          <a:solidFill>
                            <a:schemeClr val="accent6">
                              <a:lumMod val="50000"/>
                            </a:schemeClr>
                          </a:solidFill>
                          <a:latin typeface="Microsoft New Tai Lue (Body)"/>
                        </a:rPr>
                        <a:t>isendit/m</a:t>
                      </a:r>
                      <a:r>
                        <a:rPr lang="et-EE" altLang="et-EE" sz="1800" baseline="30000" noProof="0" dirty="0">
                          <a:solidFill>
                            <a:schemeClr val="accent6">
                              <a:lumMod val="50000"/>
                            </a:schemeClr>
                          </a:solidFill>
                          <a:latin typeface="Microsoft New Tai Lue (Body)"/>
                        </a:rPr>
                        <a:t>2</a:t>
                      </a:r>
                      <a:endParaRPr lang="et-EE" noProof="0" dirty="0">
                        <a:solidFill>
                          <a:schemeClr val="accent6">
                            <a:lumMod val="50000"/>
                          </a:schemeClr>
                        </a:solidFill>
                        <a:latin typeface="Microsoft New Tai Lue (Body)"/>
                      </a:endParaRPr>
                    </a:p>
                  </a:txBody>
                  <a:tcPr/>
                </a:tc>
                <a:tc>
                  <a:txBody>
                    <a:bodyPr/>
                    <a:lstStyle/>
                    <a:p>
                      <a:pPr algn="ctr"/>
                      <a:r>
                        <a:rPr lang="et-EE" noProof="0" dirty="0">
                          <a:latin typeface="Microsoft New Tai Lue (Body)"/>
                        </a:rPr>
                        <a:t>206</a:t>
                      </a:r>
                    </a:p>
                  </a:txBody>
                  <a:tcPr/>
                </a:tc>
                <a:tc>
                  <a:txBody>
                    <a:bodyPr/>
                    <a:lstStyle/>
                    <a:p>
                      <a:pPr algn="ctr"/>
                      <a:r>
                        <a:rPr lang="et-EE" noProof="0" dirty="0">
                          <a:latin typeface="Microsoft New Tai Lue (Body)"/>
                        </a:rPr>
                        <a:t>133</a:t>
                      </a:r>
                    </a:p>
                  </a:txBody>
                  <a:tcPr/>
                </a:tc>
                <a:tc>
                  <a:txBody>
                    <a:bodyPr/>
                    <a:lstStyle/>
                    <a:p>
                      <a:pPr algn="ctr"/>
                      <a:r>
                        <a:rPr lang="et-EE" noProof="0" dirty="0">
                          <a:latin typeface="Microsoft New Tai Lue (Body)"/>
                        </a:rPr>
                        <a:t>220</a:t>
                      </a:r>
                    </a:p>
                  </a:txBody>
                  <a:tcPr/>
                </a:tc>
                <a:tc>
                  <a:txBody>
                    <a:bodyPr/>
                    <a:lstStyle/>
                    <a:p>
                      <a:pPr algn="ctr"/>
                      <a:r>
                        <a:rPr lang="et-EE" noProof="0" dirty="0">
                          <a:latin typeface="Microsoft New Tai Lue (Body)"/>
                        </a:rPr>
                        <a:t>153</a:t>
                      </a:r>
                    </a:p>
                  </a:txBody>
                  <a:tcPr/>
                </a:tc>
                <a:tc>
                  <a:txBody>
                    <a:bodyPr/>
                    <a:lstStyle/>
                    <a:p>
                      <a:pPr algn="ctr"/>
                      <a:r>
                        <a:rPr lang="et-EE" noProof="0" dirty="0">
                          <a:latin typeface="Microsoft New Tai Lue (Body)"/>
                        </a:rPr>
                        <a:t>65</a:t>
                      </a:r>
                      <a:endParaRPr lang="en-GB" noProof="0" dirty="0">
                        <a:latin typeface="Microsoft New Tai Lue (Body)"/>
                      </a:endParaRPr>
                    </a:p>
                  </a:txBody>
                  <a:tcPr/>
                </a:tc>
                <a:extLst>
                  <a:ext uri="{0D108BD9-81ED-4DB2-BD59-A6C34878D82A}">
                    <a16:rowId xmlns:a16="http://schemas.microsoft.com/office/drawing/2014/main" val="1384702934"/>
                  </a:ext>
                </a:extLst>
              </a:tr>
              <a:tr h="370840">
                <a:tc>
                  <a:txBody>
                    <a:bodyPr/>
                    <a:lstStyle/>
                    <a:p>
                      <a:r>
                        <a:rPr lang="en-GB" noProof="0" dirty="0" err="1">
                          <a:solidFill>
                            <a:schemeClr val="accent6">
                              <a:lumMod val="50000"/>
                            </a:schemeClr>
                          </a:solidFill>
                          <a:latin typeface="Microsoft New Tai Lue (Body)"/>
                        </a:rPr>
                        <a:t>Hiilamardikaid</a:t>
                      </a:r>
                      <a:r>
                        <a:rPr lang="en-GB" noProof="0" dirty="0">
                          <a:solidFill>
                            <a:schemeClr val="accent6">
                              <a:lumMod val="50000"/>
                            </a:schemeClr>
                          </a:solidFill>
                          <a:latin typeface="Microsoft New Tai Lue (Body)"/>
                        </a:rPr>
                        <a:t> </a:t>
                      </a:r>
                      <a:r>
                        <a:rPr lang="en-GB" noProof="0" dirty="0" err="1">
                          <a:solidFill>
                            <a:schemeClr val="accent6">
                              <a:lumMod val="50000"/>
                            </a:schemeClr>
                          </a:solidFill>
                          <a:latin typeface="Microsoft New Tai Lue (Body)"/>
                        </a:rPr>
                        <a:t>katses</a:t>
                      </a:r>
                      <a:r>
                        <a:rPr lang="en-GB" noProof="0" dirty="0">
                          <a:solidFill>
                            <a:schemeClr val="accent6">
                              <a:lumMod val="50000"/>
                            </a:schemeClr>
                          </a:solidFill>
                          <a:latin typeface="Microsoft New Tai Lue (Body)"/>
                        </a:rPr>
                        <a:t> </a:t>
                      </a:r>
                      <a:r>
                        <a:rPr lang="en-GB" noProof="0" dirty="0" err="1">
                          <a:solidFill>
                            <a:schemeClr val="accent6">
                              <a:lumMod val="50000"/>
                            </a:schemeClr>
                          </a:solidFill>
                          <a:latin typeface="Microsoft New Tai Lue (Body)"/>
                        </a:rPr>
                        <a:t>kokku</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1</a:t>
                      </a:r>
                      <a:endParaRPr lang="et-EE" noProof="0" dirty="0">
                        <a:latin typeface="Microsoft New Tai Lue (Body)"/>
                      </a:endParaRPr>
                    </a:p>
                  </a:txBody>
                  <a:tcPr/>
                </a:tc>
                <a:tc>
                  <a:txBody>
                    <a:bodyPr/>
                    <a:lstStyle/>
                    <a:p>
                      <a:pPr algn="ctr"/>
                      <a:r>
                        <a:rPr lang="en-GB" noProof="0" dirty="0">
                          <a:latin typeface="Microsoft New Tai Lue (Body)"/>
                        </a:rPr>
                        <a:t>1</a:t>
                      </a:r>
                      <a:endParaRPr lang="et-EE" noProof="0" dirty="0">
                        <a:latin typeface="Microsoft New Tai Lue (Body)"/>
                      </a:endParaRPr>
                    </a:p>
                  </a:txBody>
                  <a:tcPr/>
                </a:tc>
                <a:tc>
                  <a:txBody>
                    <a:bodyPr/>
                    <a:lstStyle/>
                    <a:p>
                      <a:pPr algn="ctr"/>
                      <a:r>
                        <a:rPr lang="en-GB" noProof="0" dirty="0">
                          <a:latin typeface="Microsoft New Tai Lue (Body)"/>
                        </a:rPr>
                        <a:t>1</a:t>
                      </a:r>
                      <a:endParaRPr lang="et-EE" noProof="0" dirty="0">
                        <a:latin typeface="Microsoft New Tai Lue (Body)"/>
                      </a:endParaRPr>
                    </a:p>
                  </a:txBody>
                  <a:tcPr/>
                </a:tc>
                <a:tc>
                  <a:txBody>
                    <a:bodyPr/>
                    <a:lstStyle/>
                    <a:p>
                      <a:pPr algn="ctr"/>
                      <a:r>
                        <a:rPr lang="en-GB" noProof="0" dirty="0">
                          <a:latin typeface="Microsoft New Tai Lue (Body)"/>
                        </a:rPr>
                        <a:t>0</a:t>
                      </a:r>
                      <a:endParaRPr lang="et-EE" noProof="0" dirty="0">
                        <a:latin typeface="Microsoft New Tai Lue (Body)"/>
                      </a:endParaRPr>
                    </a:p>
                  </a:txBody>
                  <a:tcPr/>
                </a:tc>
                <a:tc>
                  <a:txBody>
                    <a:bodyPr/>
                    <a:lstStyle/>
                    <a:p>
                      <a:pPr algn="ctr"/>
                      <a:r>
                        <a:rPr lang="en-GB" noProof="0" dirty="0">
                          <a:latin typeface="Microsoft New Tai Lue (Body)"/>
                        </a:rPr>
                        <a:t>3</a:t>
                      </a:r>
                    </a:p>
                  </a:txBody>
                  <a:tcPr/>
                </a:tc>
                <a:extLst>
                  <a:ext uri="{0D108BD9-81ED-4DB2-BD59-A6C34878D82A}">
                    <a16:rowId xmlns:a16="http://schemas.microsoft.com/office/drawing/2014/main" val="621412987"/>
                  </a:ext>
                </a:extLst>
              </a:tr>
              <a:tr h="370840">
                <a:tc>
                  <a:txBody>
                    <a:bodyPr/>
                    <a:lstStyle/>
                    <a:p>
                      <a:r>
                        <a:rPr lang="en-GB" noProof="0" dirty="0" err="1">
                          <a:solidFill>
                            <a:schemeClr val="accent6">
                              <a:lumMod val="50000"/>
                            </a:schemeClr>
                          </a:solidFill>
                          <a:latin typeface="Microsoft New Tai Lue (Body)"/>
                        </a:rPr>
                        <a:t>Peitkärsakaid</a:t>
                      </a:r>
                      <a:r>
                        <a:rPr lang="en-GB" noProof="0" dirty="0">
                          <a:solidFill>
                            <a:schemeClr val="accent6">
                              <a:lumMod val="50000"/>
                            </a:schemeClr>
                          </a:solidFill>
                          <a:latin typeface="Microsoft New Tai Lue (Body)"/>
                        </a:rPr>
                        <a:t> </a:t>
                      </a:r>
                      <a:r>
                        <a:rPr lang="en-GB" noProof="0" dirty="0" err="1">
                          <a:solidFill>
                            <a:schemeClr val="accent6">
                              <a:lumMod val="50000"/>
                            </a:schemeClr>
                          </a:solidFill>
                          <a:latin typeface="Microsoft New Tai Lue (Body)"/>
                        </a:rPr>
                        <a:t>katses</a:t>
                      </a:r>
                      <a:r>
                        <a:rPr lang="en-GB" noProof="0" dirty="0">
                          <a:solidFill>
                            <a:schemeClr val="accent6">
                              <a:lumMod val="50000"/>
                            </a:schemeClr>
                          </a:solidFill>
                          <a:latin typeface="Microsoft New Tai Lue (Body)"/>
                        </a:rPr>
                        <a:t> </a:t>
                      </a:r>
                      <a:r>
                        <a:rPr lang="en-GB" noProof="0" dirty="0" err="1">
                          <a:solidFill>
                            <a:schemeClr val="accent6">
                              <a:lumMod val="50000"/>
                            </a:schemeClr>
                          </a:solidFill>
                          <a:latin typeface="Microsoft New Tai Lue (Body)"/>
                        </a:rPr>
                        <a:t>kokku</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13</a:t>
                      </a:r>
                      <a:endParaRPr lang="et-EE" noProof="0" dirty="0">
                        <a:latin typeface="Microsoft New Tai Lue (Body)"/>
                      </a:endParaRPr>
                    </a:p>
                  </a:txBody>
                  <a:tcPr/>
                </a:tc>
                <a:tc>
                  <a:txBody>
                    <a:bodyPr/>
                    <a:lstStyle/>
                    <a:p>
                      <a:pPr algn="ctr"/>
                      <a:r>
                        <a:rPr lang="en-GB" noProof="0" dirty="0">
                          <a:latin typeface="Microsoft New Tai Lue (Body)"/>
                        </a:rPr>
                        <a:t>9</a:t>
                      </a:r>
                      <a:endParaRPr lang="et-EE" noProof="0" dirty="0">
                        <a:latin typeface="Microsoft New Tai Lue (Body)"/>
                      </a:endParaRPr>
                    </a:p>
                  </a:txBody>
                  <a:tcPr/>
                </a:tc>
                <a:tc>
                  <a:txBody>
                    <a:bodyPr/>
                    <a:lstStyle/>
                    <a:p>
                      <a:pPr algn="ctr"/>
                      <a:r>
                        <a:rPr lang="en-GB" noProof="0" dirty="0">
                          <a:latin typeface="Microsoft New Tai Lue (Body)"/>
                        </a:rPr>
                        <a:t>7</a:t>
                      </a:r>
                      <a:endParaRPr lang="et-EE" noProof="0" dirty="0">
                        <a:latin typeface="Microsoft New Tai Lue (Body)"/>
                      </a:endParaRPr>
                    </a:p>
                  </a:txBody>
                  <a:tcPr/>
                </a:tc>
                <a:tc>
                  <a:txBody>
                    <a:bodyPr/>
                    <a:lstStyle/>
                    <a:p>
                      <a:pPr algn="ctr"/>
                      <a:r>
                        <a:rPr lang="en-GB" noProof="0" dirty="0">
                          <a:latin typeface="Microsoft New Tai Lue (Body)"/>
                        </a:rPr>
                        <a:t>10</a:t>
                      </a:r>
                      <a:endParaRPr lang="et-EE" noProof="0" dirty="0">
                        <a:latin typeface="Microsoft New Tai Lue (Body)"/>
                      </a:endParaRPr>
                    </a:p>
                  </a:txBody>
                  <a:tcPr/>
                </a:tc>
                <a:tc>
                  <a:txBody>
                    <a:bodyPr/>
                    <a:lstStyle/>
                    <a:p>
                      <a:pPr algn="ctr"/>
                      <a:r>
                        <a:rPr lang="en-GB" noProof="0" dirty="0">
                          <a:latin typeface="Microsoft New Tai Lue (Body)"/>
                        </a:rPr>
                        <a:t>9</a:t>
                      </a:r>
                    </a:p>
                  </a:txBody>
                  <a:tcPr/>
                </a:tc>
                <a:extLst>
                  <a:ext uri="{0D108BD9-81ED-4DB2-BD59-A6C34878D82A}">
                    <a16:rowId xmlns:a16="http://schemas.microsoft.com/office/drawing/2014/main" val="1883393806"/>
                  </a:ext>
                </a:extLst>
              </a:tr>
            </a:tbl>
          </a:graphicData>
        </a:graphic>
      </p:graphicFrame>
      <p:pic>
        <p:nvPicPr>
          <p:cNvPr id="14" name="Picture 13">
            <a:extLst>
              <a:ext uri="{FF2B5EF4-FFF2-40B4-BE49-F238E27FC236}">
                <a16:creationId xmlns:a16="http://schemas.microsoft.com/office/drawing/2014/main" id="{9AC0E3B7-A185-4195-B3B7-6DFBB9F5508A}"/>
              </a:ext>
            </a:extLst>
          </p:cNvPr>
          <p:cNvPicPr>
            <a:picLocks noChangeAspect="1"/>
          </p:cNvPicPr>
          <p:nvPr/>
        </p:nvPicPr>
        <p:blipFill>
          <a:blip r:embed="rId10"/>
          <a:stretch>
            <a:fillRect/>
          </a:stretch>
        </p:blipFill>
        <p:spPr>
          <a:xfrm>
            <a:off x="550206" y="4300995"/>
            <a:ext cx="1888977" cy="1790135"/>
          </a:xfrm>
          <a:prstGeom prst="rect">
            <a:avLst/>
          </a:prstGeom>
        </p:spPr>
      </p:pic>
    </p:spTree>
    <p:extLst>
      <p:ext uri="{BB962C8B-B14F-4D97-AF65-F5344CB8AC3E}">
        <p14:creationId xmlns:p14="http://schemas.microsoft.com/office/powerpoint/2010/main" val="1695240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6988"/>
            <a:ext cx="12144672" cy="1143001"/>
          </a:xfrm>
          <a:solidFill>
            <a:srgbClr val="00664D"/>
          </a:solidFill>
          <a:ln>
            <a:solidFill>
              <a:schemeClr val="accent1"/>
            </a:solidFill>
          </a:ln>
        </p:spPr>
        <p:txBody>
          <a:bodyPr/>
          <a:lstStyle/>
          <a:p>
            <a:pPr algn="ctr" eaLnBrk="1" hangingPunct="1"/>
            <a:r>
              <a:rPr lang="en-GB" altLang="et-EE" sz="3200" dirty="0" err="1">
                <a:solidFill>
                  <a:schemeClr val="bg1"/>
                </a:solidFill>
                <a:latin typeface="Verdana" panose="020B0604030504040204" pitchFamily="34" charset="0"/>
              </a:rPr>
              <a:t>Talirapsile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järgneval</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kultuurpõllul</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talinisu</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ja</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põlduba</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lendavate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putukate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talvitumine</a:t>
            </a:r>
            <a:r>
              <a:rPr lang="en-GB" altLang="et-EE" sz="3200" dirty="0">
                <a:solidFill>
                  <a:schemeClr val="bg1"/>
                </a:solidFill>
                <a:latin typeface="Verdana" panose="020B0604030504040204" pitchFamily="34" charset="0"/>
              </a:rPr>
              <a:t> </a:t>
            </a:r>
            <a:endPar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Content Placeholder 16">
            <a:extLst>
              <a:ext uri="{FF2B5EF4-FFF2-40B4-BE49-F238E27FC236}">
                <a16:creationId xmlns:a16="http://schemas.microsoft.com/office/drawing/2014/main" id="{9F173024-A2B7-4F99-88EA-780CC036A960}"/>
              </a:ext>
            </a:extLst>
          </p:cNvPr>
          <p:cNvGraphicFramePr>
            <a:graphicFrameLocks noGrp="1"/>
          </p:cNvGraphicFramePr>
          <p:nvPr>
            <p:ph idx="1"/>
            <p:extLst>
              <p:ext uri="{D42A27DB-BD31-4B8C-83A1-F6EECF244321}">
                <p14:modId xmlns:p14="http://schemas.microsoft.com/office/powerpoint/2010/main" val="164756798"/>
              </p:ext>
            </p:extLst>
          </p:nvPr>
        </p:nvGraphicFramePr>
        <p:xfrm>
          <a:off x="407368" y="1484784"/>
          <a:ext cx="5940660" cy="2590800"/>
        </p:xfrm>
        <a:graphic>
          <a:graphicData uri="http://schemas.openxmlformats.org/drawingml/2006/table">
            <a:tbl>
              <a:tblPr firstRow="1" bandRow="1">
                <a:tableStyleId>{5C22544A-7EE6-4342-B048-85BDC9FD1C3A}</a:tableStyleId>
              </a:tblPr>
              <a:tblGrid>
                <a:gridCol w="1980220">
                  <a:extLst>
                    <a:ext uri="{9D8B030D-6E8A-4147-A177-3AD203B41FA5}">
                      <a16:colId xmlns:a16="http://schemas.microsoft.com/office/drawing/2014/main" val="21337699"/>
                    </a:ext>
                  </a:extLst>
                </a:gridCol>
                <a:gridCol w="1980220">
                  <a:extLst>
                    <a:ext uri="{9D8B030D-6E8A-4147-A177-3AD203B41FA5}">
                      <a16:colId xmlns:a16="http://schemas.microsoft.com/office/drawing/2014/main" val="2950834128"/>
                    </a:ext>
                  </a:extLst>
                </a:gridCol>
                <a:gridCol w="1980220">
                  <a:extLst>
                    <a:ext uri="{9D8B030D-6E8A-4147-A177-3AD203B41FA5}">
                      <a16:colId xmlns:a16="http://schemas.microsoft.com/office/drawing/2014/main" val="950943590"/>
                    </a:ext>
                  </a:extLst>
                </a:gridCol>
              </a:tblGrid>
              <a:tr h="370840">
                <a:tc>
                  <a:txBody>
                    <a:bodyPr/>
                    <a:lstStyle/>
                    <a:p>
                      <a:endParaRPr lang="et-EE"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err="1">
                          <a:latin typeface="Microsoft New Tai Lue (Body)"/>
                        </a:rPr>
                        <a:t>Talinisu</a:t>
                      </a:r>
                      <a:endParaRPr lang="et-EE" noProof="0" dirty="0">
                        <a:latin typeface="Microsoft New Tai Lue (Body)"/>
                      </a:endParaRPr>
                    </a:p>
                  </a:txBody>
                  <a:tcPr/>
                </a:tc>
                <a:tc>
                  <a:txBody>
                    <a:bodyPr/>
                    <a:lstStyle/>
                    <a:p>
                      <a:r>
                        <a:rPr lang="en-GB" noProof="0" dirty="0" err="1">
                          <a:latin typeface="Microsoft New Tai Lue (Body)"/>
                        </a:rPr>
                        <a:t>Põlduba</a:t>
                      </a:r>
                      <a:endParaRPr lang="et-EE" noProof="0" dirty="0">
                        <a:latin typeface="Microsoft New Tai Lue (Body)"/>
                      </a:endParaRPr>
                    </a:p>
                  </a:txBody>
                  <a:tcPr/>
                </a:tc>
                <a:extLst>
                  <a:ext uri="{0D108BD9-81ED-4DB2-BD59-A6C34878D82A}">
                    <a16:rowId xmlns:a16="http://schemas.microsoft.com/office/drawing/2014/main" val="42439435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t-EE" sz="1800" noProof="0" dirty="0" err="1">
                          <a:solidFill>
                            <a:schemeClr val="accent6">
                              <a:lumMod val="50000"/>
                            </a:schemeClr>
                          </a:solidFill>
                          <a:latin typeface="Microsoft New Tai Lue (Body)"/>
                        </a:rPr>
                        <a:t>Maakirbud</a:t>
                      </a:r>
                      <a:endParaRPr lang="et-EE" altLang="et-EE" sz="1800" baseline="30000"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2</a:t>
                      </a:r>
                      <a:endParaRPr lang="et-EE" noProof="0" dirty="0">
                        <a:latin typeface="Microsoft New Tai Lue (Body)"/>
                      </a:endParaRPr>
                    </a:p>
                  </a:txBody>
                  <a:tcPr/>
                </a:tc>
                <a:tc>
                  <a:txBody>
                    <a:bodyPr/>
                    <a:lstStyle/>
                    <a:p>
                      <a:pPr algn="ctr"/>
                      <a:r>
                        <a:rPr lang="en-GB" noProof="0" dirty="0">
                          <a:latin typeface="Microsoft New Tai Lue (Body)"/>
                        </a:rPr>
                        <a:t>10</a:t>
                      </a:r>
                      <a:endParaRPr lang="et-EE" noProof="0" dirty="0">
                        <a:latin typeface="Microsoft New Tai Lue (Body)"/>
                      </a:endParaRPr>
                    </a:p>
                  </a:txBody>
                  <a:tcPr/>
                </a:tc>
                <a:extLst>
                  <a:ext uri="{0D108BD9-81ED-4DB2-BD59-A6C34878D82A}">
                    <a16:rowId xmlns:a16="http://schemas.microsoft.com/office/drawing/2014/main" val="1776233938"/>
                  </a:ext>
                </a:extLst>
              </a:tr>
              <a:tr h="264512">
                <a:tc>
                  <a:txBody>
                    <a:bodyPr/>
                    <a:lstStyle/>
                    <a:p>
                      <a:r>
                        <a:rPr lang="en-GB" altLang="et-EE" sz="1800" noProof="0" dirty="0" err="1">
                          <a:solidFill>
                            <a:schemeClr val="accent6">
                              <a:lumMod val="50000"/>
                            </a:schemeClr>
                          </a:solidFill>
                          <a:latin typeface="Microsoft New Tai Lue (Body)"/>
                        </a:rPr>
                        <a:t>Kõdrasääsk</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9</a:t>
                      </a:r>
                      <a:endParaRPr lang="et-EE" noProof="0" dirty="0">
                        <a:latin typeface="Microsoft New Tai Lue (Body)"/>
                      </a:endParaRPr>
                    </a:p>
                  </a:txBody>
                  <a:tcPr/>
                </a:tc>
                <a:tc>
                  <a:txBody>
                    <a:bodyPr/>
                    <a:lstStyle/>
                    <a:p>
                      <a:pPr algn="ctr"/>
                      <a:r>
                        <a:rPr lang="en-GB" noProof="0" dirty="0">
                          <a:latin typeface="Microsoft New Tai Lue (Body)"/>
                        </a:rPr>
                        <a:t>81</a:t>
                      </a:r>
                      <a:endParaRPr lang="et-EE" noProof="0" dirty="0">
                        <a:latin typeface="Microsoft New Tai Lue (Body)"/>
                      </a:endParaRPr>
                    </a:p>
                  </a:txBody>
                  <a:tcPr/>
                </a:tc>
                <a:extLst>
                  <a:ext uri="{0D108BD9-81ED-4DB2-BD59-A6C34878D82A}">
                    <a16:rowId xmlns:a16="http://schemas.microsoft.com/office/drawing/2014/main" val="1384702934"/>
                  </a:ext>
                </a:extLst>
              </a:tr>
              <a:tr h="370840">
                <a:tc>
                  <a:txBody>
                    <a:bodyPr/>
                    <a:lstStyle/>
                    <a:p>
                      <a:r>
                        <a:rPr lang="en-GB" noProof="0" dirty="0" err="1">
                          <a:solidFill>
                            <a:schemeClr val="accent6">
                              <a:lumMod val="50000"/>
                            </a:schemeClr>
                          </a:solidFill>
                          <a:latin typeface="Microsoft New Tai Lue (Body)"/>
                        </a:rPr>
                        <a:t>Hiilamardikad</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0</a:t>
                      </a:r>
                      <a:endParaRPr lang="et-EE" noProof="0" dirty="0">
                        <a:latin typeface="Microsoft New Tai Lue (Body)"/>
                      </a:endParaRPr>
                    </a:p>
                  </a:txBody>
                  <a:tcPr/>
                </a:tc>
                <a:tc>
                  <a:txBody>
                    <a:bodyPr/>
                    <a:lstStyle/>
                    <a:p>
                      <a:pPr algn="ctr"/>
                      <a:r>
                        <a:rPr lang="en-GB" noProof="0" dirty="0">
                          <a:latin typeface="Microsoft New Tai Lue (Body)"/>
                        </a:rPr>
                        <a:t>0</a:t>
                      </a:r>
                      <a:endParaRPr lang="et-EE" noProof="0" dirty="0">
                        <a:latin typeface="Microsoft New Tai Lue (Body)"/>
                      </a:endParaRPr>
                    </a:p>
                  </a:txBody>
                  <a:tcPr/>
                </a:tc>
                <a:extLst>
                  <a:ext uri="{0D108BD9-81ED-4DB2-BD59-A6C34878D82A}">
                    <a16:rowId xmlns:a16="http://schemas.microsoft.com/office/drawing/2014/main" val="621412987"/>
                  </a:ext>
                </a:extLst>
              </a:tr>
              <a:tr h="370840">
                <a:tc>
                  <a:txBody>
                    <a:bodyPr/>
                    <a:lstStyle/>
                    <a:p>
                      <a:r>
                        <a:rPr lang="en-GB" noProof="0" dirty="0" err="1">
                          <a:solidFill>
                            <a:schemeClr val="accent6">
                              <a:lumMod val="50000"/>
                            </a:schemeClr>
                          </a:solidFill>
                          <a:latin typeface="Microsoft New Tai Lue (Body)"/>
                        </a:rPr>
                        <a:t>Peitkärsakad</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1</a:t>
                      </a:r>
                      <a:endParaRPr lang="et-EE" noProof="0" dirty="0">
                        <a:latin typeface="Microsoft New Tai Lue (Body)"/>
                      </a:endParaRPr>
                    </a:p>
                  </a:txBody>
                  <a:tcPr/>
                </a:tc>
                <a:tc>
                  <a:txBody>
                    <a:bodyPr/>
                    <a:lstStyle/>
                    <a:p>
                      <a:pPr algn="ctr"/>
                      <a:r>
                        <a:rPr lang="en-GB" noProof="0" dirty="0">
                          <a:latin typeface="Microsoft New Tai Lue (Body)"/>
                        </a:rPr>
                        <a:t>2</a:t>
                      </a:r>
                      <a:endParaRPr lang="et-EE" noProof="0" dirty="0">
                        <a:latin typeface="Microsoft New Tai Lue (Body)"/>
                      </a:endParaRPr>
                    </a:p>
                  </a:txBody>
                  <a:tcPr/>
                </a:tc>
                <a:extLst>
                  <a:ext uri="{0D108BD9-81ED-4DB2-BD59-A6C34878D82A}">
                    <a16:rowId xmlns:a16="http://schemas.microsoft.com/office/drawing/2014/main" val="1883393806"/>
                  </a:ext>
                </a:extLst>
              </a:tr>
              <a:tr h="370840">
                <a:tc>
                  <a:txBody>
                    <a:bodyPr/>
                    <a:lstStyle/>
                    <a:p>
                      <a:r>
                        <a:rPr lang="en-GB" noProof="0" dirty="0" err="1">
                          <a:solidFill>
                            <a:schemeClr val="accent6">
                              <a:lumMod val="50000"/>
                            </a:schemeClr>
                          </a:solidFill>
                          <a:latin typeface="Microsoft New Tai Lue (Body)"/>
                        </a:rPr>
                        <a:t>Lehevaablased</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0</a:t>
                      </a:r>
                      <a:endParaRPr lang="et-EE" noProof="0" dirty="0">
                        <a:latin typeface="Microsoft New Tai Lue (Body)"/>
                      </a:endParaRPr>
                    </a:p>
                  </a:txBody>
                  <a:tcPr/>
                </a:tc>
                <a:tc>
                  <a:txBody>
                    <a:bodyPr/>
                    <a:lstStyle/>
                    <a:p>
                      <a:pPr algn="ctr"/>
                      <a:r>
                        <a:rPr lang="en-GB" noProof="0" dirty="0">
                          <a:latin typeface="Microsoft New Tai Lue (Body)"/>
                        </a:rPr>
                        <a:t>0</a:t>
                      </a:r>
                      <a:endParaRPr lang="et-EE" noProof="0" dirty="0">
                        <a:latin typeface="Microsoft New Tai Lue (Body)"/>
                      </a:endParaRPr>
                    </a:p>
                  </a:txBody>
                  <a:tcPr/>
                </a:tc>
                <a:extLst>
                  <a:ext uri="{0D108BD9-81ED-4DB2-BD59-A6C34878D82A}">
                    <a16:rowId xmlns:a16="http://schemas.microsoft.com/office/drawing/2014/main" val="1491062767"/>
                  </a:ext>
                </a:extLst>
              </a:tr>
              <a:tr h="370840">
                <a:tc>
                  <a:txBody>
                    <a:bodyPr/>
                    <a:lstStyle/>
                    <a:p>
                      <a:r>
                        <a:rPr lang="en-GB" noProof="0" dirty="0">
                          <a:solidFill>
                            <a:schemeClr val="accent6">
                              <a:lumMod val="50000"/>
                            </a:schemeClr>
                          </a:solidFill>
                          <a:latin typeface="Microsoft New Tai Lue (Body)"/>
                        </a:rPr>
                        <a:t>Parasitoidid</a:t>
                      </a:r>
                      <a:endParaRPr lang="et-EE" noProof="0" dirty="0">
                        <a:solidFill>
                          <a:schemeClr val="accent6">
                            <a:lumMod val="50000"/>
                          </a:schemeClr>
                        </a:solidFill>
                        <a:latin typeface="Microsoft New Tai Lue (Body)"/>
                      </a:endParaRPr>
                    </a:p>
                  </a:txBody>
                  <a:tcPr/>
                </a:tc>
                <a:tc>
                  <a:txBody>
                    <a:bodyPr/>
                    <a:lstStyle/>
                    <a:p>
                      <a:pPr algn="ctr"/>
                      <a:r>
                        <a:rPr lang="en-GB" noProof="0" dirty="0">
                          <a:latin typeface="Microsoft New Tai Lue (Body)"/>
                        </a:rPr>
                        <a:t>259</a:t>
                      </a:r>
                      <a:endParaRPr lang="et-EE" noProof="0" dirty="0">
                        <a:latin typeface="Microsoft New Tai Lue (Body)"/>
                      </a:endParaRPr>
                    </a:p>
                  </a:txBody>
                  <a:tcPr/>
                </a:tc>
                <a:tc>
                  <a:txBody>
                    <a:bodyPr/>
                    <a:lstStyle/>
                    <a:p>
                      <a:pPr algn="ctr"/>
                      <a:r>
                        <a:rPr lang="en-GB" noProof="0" dirty="0">
                          <a:latin typeface="Microsoft New Tai Lue (Body)"/>
                        </a:rPr>
                        <a:t>237</a:t>
                      </a:r>
                      <a:endParaRPr lang="et-EE" noProof="0" dirty="0">
                        <a:latin typeface="Microsoft New Tai Lue (Body)"/>
                      </a:endParaRPr>
                    </a:p>
                  </a:txBody>
                  <a:tcPr/>
                </a:tc>
                <a:extLst>
                  <a:ext uri="{0D108BD9-81ED-4DB2-BD59-A6C34878D82A}">
                    <a16:rowId xmlns:a16="http://schemas.microsoft.com/office/drawing/2014/main" val="723959904"/>
                  </a:ext>
                </a:extLst>
              </a:tr>
            </a:tbl>
          </a:graphicData>
        </a:graphic>
      </p:graphicFrame>
      <p:pic>
        <p:nvPicPr>
          <p:cNvPr id="12" name="Picture 11">
            <a:extLst>
              <a:ext uri="{FF2B5EF4-FFF2-40B4-BE49-F238E27FC236}">
                <a16:creationId xmlns:a16="http://schemas.microsoft.com/office/drawing/2014/main" id="{C623029A-1A38-4E6E-A955-6021297107BA}"/>
              </a:ext>
            </a:extLst>
          </p:cNvPr>
          <p:cNvPicPr>
            <a:picLocks noChangeAspect="1"/>
          </p:cNvPicPr>
          <p:nvPr/>
        </p:nvPicPr>
        <p:blipFill>
          <a:blip r:embed="rId3"/>
          <a:stretch>
            <a:fillRect/>
          </a:stretch>
        </p:blipFill>
        <p:spPr>
          <a:xfrm>
            <a:off x="263352" y="5774667"/>
            <a:ext cx="5403948" cy="894693"/>
          </a:xfrm>
          <a:prstGeom prst="rect">
            <a:avLst/>
          </a:prstGeom>
        </p:spPr>
      </p:pic>
      <p:pic>
        <p:nvPicPr>
          <p:cNvPr id="13" name="Pilt 2">
            <a:extLst>
              <a:ext uri="{FF2B5EF4-FFF2-40B4-BE49-F238E27FC236}">
                <a16:creationId xmlns:a16="http://schemas.microsoft.com/office/drawing/2014/main" id="{EB09BF9D-A726-433F-BBFB-682B90C18B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8" r="30782" b="17187"/>
          <a:stretch/>
        </p:blipFill>
        <p:spPr>
          <a:xfrm rot="5400000">
            <a:off x="7653518" y="1451572"/>
            <a:ext cx="4277745" cy="4368445"/>
          </a:xfrm>
          <a:prstGeom prst="rect">
            <a:avLst/>
          </a:prstGeom>
        </p:spPr>
      </p:pic>
      <p:sp>
        <p:nvSpPr>
          <p:cNvPr id="20" name="TextBox 19">
            <a:extLst>
              <a:ext uri="{FF2B5EF4-FFF2-40B4-BE49-F238E27FC236}">
                <a16:creationId xmlns:a16="http://schemas.microsoft.com/office/drawing/2014/main" id="{D8D53F2E-4BD7-4CAD-A9C0-BD6D95C0F143}"/>
              </a:ext>
            </a:extLst>
          </p:cNvPr>
          <p:cNvSpPr txBox="1"/>
          <p:nvPr/>
        </p:nvSpPr>
        <p:spPr>
          <a:xfrm>
            <a:off x="479376" y="4869160"/>
            <a:ext cx="6098058" cy="847155"/>
          </a:xfrm>
          <a:prstGeom prst="rect">
            <a:avLst/>
          </a:prstGeom>
          <a:noFill/>
        </p:spPr>
        <p:txBody>
          <a:bodyPr wrap="square">
            <a:spAutoFit/>
          </a:bodyPr>
          <a:lstStyle/>
          <a:p>
            <a:pPr>
              <a:lnSpc>
                <a:spcPct val="90000"/>
              </a:lnSpc>
              <a:buClr>
                <a:srgbClr val="009900"/>
              </a:buClr>
              <a:tabLst>
                <a:tab pos="723900" algn="l"/>
                <a:tab pos="1447800" algn="l"/>
                <a:tab pos="2171700" algn="l"/>
                <a:tab pos="2895600" algn="l"/>
                <a:tab pos="3619500" algn="l"/>
                <a:tab pos="4343400" algn="l"/>
              </a:tabLst>
            </a:pPr>
            <a:r>
              <a:rPr lang="et-EE" altLang="et-EE" dirty="0">
                <a:solidFill>
                  <a:srgbClr val="00664D"/>
                </a:solidFill>
                <a:latin typeface="Microsoft New Tai Lue (Body)"/>
              </a:rPr>
              <a:t>Talinisu põllud: 20 püünist</a:t>
            </a:r>
            <a:endParaRPr lang="en-GB" altLang="et-EE" dirty="0">
              <a:solidFill>
                <a:srgbClr val="00664D"/>
              </a:solidFill>
              <a:latin typeface="Microsoft New Tai Lue (Body)"/>
            </a:endParaRPr>
          </a:p>
          <a:p>
            <a:pPr>
              <a:lnSpc>
                <a:spcPct val="90000"/>
              </a:lnSpc>
              <a:buClr>
                <a:srgbClr val="009900"/>
              </a:buClr>
              <a:tabLst>
                <a:tab pos="723900" algn="l"/>
                <a:tab pos="1447800" algn="l"/>
                <a:tab pos="2171700" algn="l"/>
                <a:tab pos="2895600" algn="l"/>
                <a:tab pos="3619500" algn="l"/>
                <a:tab pos="4343400" algn="l"/>
              </a:tabLst>
            </a:pPr>
            <a:r>
              <a:rPr lang="en-GB" altLang="et-EE" dirty="0">
                <a:solidFill>
                  <a:srgbClr val="00664D"/>
                </a:solidFill>
                <a:latin typeface="Microsoft New Tai Lue (Body)"/>
              </a:rPr>
              <a:t>P</a:t>
            </a:r>
            <a:r>
              <a:rPr lang="et-EE" altLang="et-EE" dirty="0" err="1">
                <a:solidFill>
                  <a:srgbClr val="00664D"/>
                </a:solidFill>
                <a:latin typeface="Microsoft New Tai Lue (Body)"/>
              </a:rPr>
              <a:t>õlduba</a:t>
            </a:r>
            <a:r>
              <a:rPr lang="et-EE" altLang="et-EE" dirty="0">
                <a:solidFill>
                  <a:srgbClr val="00664D"/>
                </a:solidFill>
                <a:latin typeface="Microsoft New Tai Lue (Body)"/>
              </a:rPr>
              <a:t>: 10 püünist</a:t>
            </a:r>
            <a:endParaRPr lang="en-GB" altLang="et-EE" dirty="0">
              <a:solidFill>
                <a:srgbClr val="00664D"/>
              </a:solidFill>
              <a:latin typeface="Microsoft New Tai Lue (Body)"/>
            </a:endParaRPr>
          </a:p>
          <a:p>
            <a:pPr>
              <a:lnSpc>
                <a:spcPct val="90000"/>
              </a:lnSpc>
              <a:buClr>
                <a:srgbClr val="009900"/>
              </a:buClr>
              <a:tabLst>
                <a:tab pos="723900" algn="l"/>
                <a:tab pos="1447800" algn="l"/>
                <a:tab pos="2171700" algn="l"/>
                <a:tab pos="2895600" algn="l"/>
                <a:tab pos="3619500" algn="l"/>
                <a:tab pos="4343400" algn="l"/>
              </a:tabLst>
            </a:pPr>
            <a:r>
              <a:rPr lang="en-GB" altLang="et-EE" dirty="0" err="1">
                <a:solidFill>
                  <a:srgbClr val="00664D"/>
                </a:solidFill>
                <a:latin typeface="Microsoft New Tai Lue (Body)"/>
              </a:rPr>
              <a:t>Püünised</a:t>
            </a:r>
            <a:r>
              <a:rPr lang="en-GB" altLang="et-EE" dirty="0">
                <a:solidFill>
                  <a:srgbClr val="00664D"/>
                </a:solidFill>
                <a:latin typeface="Microsoft New Tai Lue (Body)"/>
              </a:rPr>
              <a:t> </a:t>
            </a:r>
            <a:r>
              <a:rPr lang="en-GB" altLang="et-EE" dirty="0" err="1">
                <a:solidFill>
                  <a:srgbClr val="00664D"/>
                </a:solidFill>
                <a:latin typeface="Microsoft New Tai Lue (Body)"/>
              </a:rPr>
              <a:t>olid</a:t>
            </a:r>
            <a:r>
              <a:rPr lang="en-GB" altLang="et-EE" dirty="0">
                <a:solidFill>
                  <a:srgbClr val="00664D"/>
                </a:solidFill>
                <a:latin typeface="Microsoft New Tai Lue (Body)"/>
              </a:rPr>
              <a:t> </a:t>
            </a:r>
            <a:r>
              <a:rPr lang="en-GB" altLang="et-EE" dirty="0" err="1">
                <a:solidFill>
                  <a:srgbClr val="00664D"/>
                </a:solidFill>
                <a:latin typeface="Microsoft New Tai Lue (Body)"/>
              </a:rPr>
              <a:t>väljas</a:t>
            </a:r>
            <a:r>
              <a:rPr lang="en-GB" altLang="et-EE" dirty="0">
                <a:solidFill>
                  <a:srgbClr val="00664D"/>
                </a:solidFill>
                <a:latin typeface="Microsoft New Tai Lue (Body)"/>
              </a:rPr>
              <a:t> 9. </a:t>
            </a:r>
            <a:r>
              <a:rPr lang="en-GB" altLang="et-EE" dirty="0" err="1">
                <a:solidFill>
                  <a:srgbClr val="00664D"/>
                </a:solidFill>
                <a:latin typeface="Microsoft New Tai Lue (Body)"/>
              </a:rPr>
              <a:t>mai</a:t>
            </a:r>
            <a:r>
              <a:rPr lang="en-GB" altLang="et-EE" dirty="0">
                <a:solidFill>
                  <a:srgbClr val="00664D"/>
                </a:solidFill>
                <a:latin typeface="Microsoft New Tai Lue (Body)"/>
              </a:rPr>
              <a:t> </a:t>
            </a:r>
            <a:r>
              <a:rPr lang="en-GB" altLang="et-EE" dirty="0" err="1">
                <a:solidFill>
                  <a:srgbClr val="00664D"/>
                </a:solidFill>
                <a:latin typeface="Microsoft New Tai Lue (Body)"/>
              </a:rPr>
              <a:t>kuni</a:t>
            </a:r>
            <a:r>
              <a:rPr lang="en-GB" altLang="et-EE" dirty="0">
                <a:solidFill>
                  <a:srgbClr val="00664D"/>
                </a:solidFill>
                <a:latin typeface="Microsoft New Tai Lue (Body)"/>
              </a:rPr>
              <a:t> 13 </a:t>
            </a:r>
            <a:r>
              <a:rPr lang="en-GB" altLang="et-EE" dirty="0" err="1">
                <a:solidFill>
                  <a:srgbClr val="00664D"/>
                </a:solidFill>
                <a:latin typeface="Microsoft New Tai Lue (Body)"/>
              </a:rPr>
              <a:t>juuni</a:t>
            </a:r>
            <a:r>
              <a:rPr lang="en-GB" altLang="et-EE" dirty="0">
                <a:solidFill>
                  <a:srgbClr val="00664D"/>
                </a:solidFill>
                <a:latin typeface="Microsoft New Tai Lue (Body)"/>
              </a:rPr>
              <a:t> 2016</a:t>
            </a:r>
            <a:endParaRPr lang="et-EE" altLang="et-EE" dirty="0">
              <a:solidFill>
                <a:srgbClr val="00664D"/>
              </a:solidFill>
              <a:latin typeface="Microsoft New Tai Lue (Body)"/>
            </a:endParaRPr>
          </a:p>
        </p:txBody>
      </p:sp>
      <p:pic>
        <p:nvPicPr>
          <p:cNvPr id="7" name="Picture 6" descr="A black background with green text&#10;&#10;AI-generated content may be incorrect.">
            <a:extLst>
              <a:ext uri="{FF2B5EF4-FFF2-40B4-BE49-F238E27FC236}">
                <a16:creationId xmlns:a16="http://schemas.microsoft.com/office/drawing/2014/main" id="{14C5F724-31E5-425F-A706-78F267A2F014}"/>
              </a:ext>
            </a:extLst>
          </p:cNvPr>
          <p:cNvPicPr>
            <a:picLocks noChangeAspect="1"/>
          </p:cNvPicPr>
          <p:nvPr/>
        </p:nvPicPr>
        <p:blipFill>
          <a:blip r:embed="rId5"/>
          <a:stretch>
            <a:fillRect/>
          </a:stretch>
        </p:blipFill>
        <p:spPr>
          <a:xfrm>
            <a:off x="5571728" y="6021288"/>
            <a:ext cx="1676400" cy="495300"/>
          </a:xfrm>
          <a:prstGeom prst="rect">
            <a:avLst/>
          </a:prstGeom>
        </p:spPr>
      </p:pic>
    </p:spTree>
    <p:extLst>
      <p:ext uri="{BB962C8B-B14F-4D97-AF65-F5344CB8AC3E}">
        <p14:creationId xmlns:p14="http://schemas.microsoft.com/office/powerpoint/2010/main" val="212715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t, millel on kujutatud tekst, kuvatõmmis, diagramm, järjekord&#10;&#10;Tehisintellekti loodud sisu võib olla vale.">
            <a:extLst>
              <a:ext uri="{FF2B5EF4-FFF2-40B4-BE49-F238E27FC236}">
                <a16:creationId xmlns:a16="http://schemas.microsoft.com/office/drawing/2014/main" id="{402031F4-3311-4EA6-BD5F-1DA394D22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12192000" cy="3749675"/>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p:nvPr>
        </p:nvSpPr>
        <p:spPr>
          <a:xfrm>
            <a:off x="0" y="-26988"/>
            <a:ext cx="12144672" cy="1143001"/>
          </a:xfrm>
          <a:solidFill>
            <a:srgbClr val="00664D"/>
          </a:solidFill>
          <a:ln>
            <a:solidFill>
              <a:schemeClr val="accent1"/>
            </a:solidFill>
          </a:ln>
        </p:spPr>
        <p:txBody>
          <a:bodyPr/>
          <a:lstStyle/>
          <a:p>
            <a:pPr algn="ctr" eaLnBrk="1" hangingPunct="1"/>
            <a:r>
              <a:rPr lang="en-GB" altLang="et-EE" sz="3200" dirty="0" err="1">
                <a:solidFill>
                  <a:schemeClr val="bg1"/>
                </a:solidFill>
                <a:latin typeface="Verdana" panose="020B0604030504040204" pitchFamily="34" charset="0"/>
              </a:rPr>
              <a:t>Suurem</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röövtoiduliste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arvukus</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põllul</a:t>
            </a:r>
            <a:r>
              <a:rPr lang="en-GB" altLang="et-EE" sz="3200" dirty="0">
                <a:solidFill>
                  <a:schemeClr val="bg1"/>
                </a:solidFill>
                <a:latin typeface="Verdana" panose="020B0604030504040204" pitchFamily="34" charset="0"/>
              </a:rPr>
              <a:t> = </a:t>
            </a:r>
            <a:r>
              <a:rPr lang="en-GB" altLang="et-EE" sz="3200" dirty="0" err="1">
                <a:solidFill>
                  <a:schemeClr val="bg1"/>
                </a:solidFill>
                <a:latin typeface="Verdana" panose="020B0604030504040204" pitchFamily="34" charset="0"/>
              </a:rPr>
              <a:t>suurem</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looduslik</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kahjuritõrje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põllul</a:t>
            </a:r>
            <a:r>
              <a:rPr lang="en-GB" altLang="et-EE" sz="3200" dirty="0">
                <a:solidFill>
                  <a:schemeClr val="bg1"/>
                </a:solidFill>
                <a:latin typeface="Verdana" panose="020B0604030504040204" pitchFamily="34" charset="0"/>
              </a:rPr>
              <a:t> </a:t>
            </a:r>
            <a:endPar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080" name="Picture 8" descr="Pilt, millel on kujutatud õues, sipelgas, maapind, selgrootu&#10;&#10;Tehisintellekti loodud sisu võib olla vale.">
            <a:extLst>
              <a:ext uri="{FF2B5EF4-FFF2-40B4-BE49-F238E27FC236}">
                <a16:creationId xmlns:a16="http://schemas.microsoft.com/office/drawing/2014/main" id="{28434414-0E02-400E-A9B3-8971B4F393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60" y="4725144"/>
            <a:ext cx="5616624" cy="19958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C3F2591-F41F-4A28-9189-1A8705D3207C}"/>
              </a:ext>
            </a:extLst>
          </p:cNvPr>
          <p:cNvSpPr txBox="1"/>
          <p:nvPr/>
        </p:nvSpPr>
        <p:spPr>
          <a:xfrm>
            <a:off x="7680176" y="5664718"/>
            <a:ext cx="2420856" cy="500586"/>
          </a:xfrm>
          <a:prstGeom prst="rect">
            <a:avLst/>
          </a:prstGeom>
          <a:noFill/>
        </p:spPr>
        <p:txBody>
          <a:bodyPr wrap="none" rtlCol="0">
            <a:spAutoFit/>
          </a:bodyPr>
          <a:lstStyle/>
          <a:p>
            <a:r>
              <a:rPr lang="en-GB" sz="2800" dirty="0">
                <a:solidFill>
                  <a:srgbClr val="C00000"/>
                </a:solidFill>
                <a:latin typeface="Microsoft New Tai Lue (Body)"/>
              </a:rPr>
              <a:t>Eesti </a:t>
            </a:r>
            <a:r>
              <a:rPr lang="en-GB" sz="2800" dirty="0" err="1">
                <a:solidFill>
                  <a:srgbClr val="C00000"/>
                </a:solidFill>
                <a:latin typeface="Microsoft New Tai Lue (Body)"/>
              </a:rPr>
              <a:t>andmed</a:t>
            </a:r>
            <a:r>
              <a:rPr lang="en-GB" sz="2800" dirty="0">
                <a:solidFill>
                  <a:srgbClr val="C00000"/>
                </a:solidFill>
                <a:latin typeface="Microsoft New Tai Lue (Body)"/>
              </a:rPr>
              <a:t>!</a:t>
            </a:r>
          </a:p>
        </p:txBody>
      </p:sp>
      <p:sp>
        <p:nvSpPr>
          <p:cNvPr id="7" name="TextBox 6">
            <a:extLst>
              <a:ext uri="{FF2B5EF4-FFF2-40B4-BE49-F238E27FC236}">
                <a16:creationId xmlns:a16="http://schemas.microsoft.com/office/drawing/2014/main" id="{0FB96ED2-45F5-4D23-A169-E4B2FBC5F97E}"/>
              </a:ext>
            </a:extLst>
          </p:cNvPr>
          <p:cNvSpPr txBox="1"/>
          <p:nvPr/>
        </p:nvSpPr>
        <p:spPr>
          <a:xfrm>
            <a:off x="6781007" y="6314583"/>
            <a:ext cx="5219649" cy="354777"/>
          </a:xfrm>
          <a:prstGeom prst="rect">
            <a:avLst/>
          </a:prstGeom>
          <a:noFill/>
        </p:spPr>
        <p:txBody>
          <a:bodyPr wrap="square" rtlCol="0">
            <a:spAutoFit/>
          </a:bodyPr>
          <a:lstStyle/>
          <a:p>
            <a:r>
              <a:rPr lang="en-GB" dirty="0">
                <a:solidFill>
                  <a:srgbClr val="00664D"/>
                </a:solidFill>
                <a:latin typeface="Microsoft New Tai Lue (Body)"/>
              </a:rPr>
              <a:t>Kaasik, Vilumets, Veromann et al. 2025 </a:t>
            </a:r>
            <a:r>
              <a:rPr lang="en-GB" dirty="0" err="1">
                <a:solidFill>
                  <a:srgbClr val="00664D"/>
                </a:solidFill>
                <a:latin typeface="Microsoft New Tai Lue (Body)"/>
              </a:rPr>
              <a:t>käsikiri</a:t>
            </a:r>
            <a:endParaRPr lang="en-GB" dirty="0">
              <a:solidFill>
                <a:srgbClr val="00664D"/>
              </a:solidFill>
              <a:latin typeface="Microsoft New Tai Lue (Body)"/>
            </a:endParaRPr>
          </a:p>
        </p:txBody>
      </p:sp>
    </p:spTree>
    <p:extLst>
      <p:ext uri="{BB962C8B-B14F-4D97-AF65-F5344CB8AC3E}">
        <p14:creationId xmlns:p14="http://schemas.microsoft.com/office/powerpoint/2010/main" val="3412183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6988"/>
            <a:ext cx="12144672" cy="1143001"/>
          </a:xfrm>
          <a:solidFill>
            <a:srgbClr val="00664D"/>
          </a:solidFill>
          <a:ln>
            <a:solidFill>
              <a:schemeClr val="accent1"/>
            </a:solidFill>
          </a:ln>
        </p:spPr>
        <p:txBody>
          <a:bodyPr/>
          <a:lstStyle/>
          <a:p>
            <a:pPr algn="ctr" eaLnBrk="1" hangingPunct="1"/>
            <a:r>
              <a:rPr lang="en-GB" altLang="et-EE" sz="3200" dirty="0" err="1">
                <a:solidFill>
                  <a:schemeClr val="bg1"/>
                </a:solidFill>
                <a:latin typeface="Verdana" panose="020B0604030504040204" pitchFamily="34" charset="0"/>
              </a:rPr>
              <a:t>Põllule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rajatud</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rohumaaribad</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Sadala</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Agro</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põllul</a:t>
            </a:r>
            <a:endPar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lt 1">
            <a:extLst>
              <a:ext uri="{FF2B5EF4-FFF2-40B4-BE49-F238E27FC236}">
                <a16:creationId xmlns:a16="http://schemas.microsoft.com/office/drawing/2014/main" id="{69903618-78C7-4AE9-9DAD-AB8F21F2558B}"/>
              </a:ext>
            </a:extLst>
          </p:cNvPr>
          <p:cNvPicPr>
            <a:picLocks noChangeAspect="1"/>
          </p:cNvPicPr>
          <p:nvPr/>
        </p:nvPicPr>
        <p:blipFill>
          <a:blip r:embed="rId3"/>
          <a:stretch>
            <a:fillRect/>
          </a:stretch>
        </p:blipFill>
        <p:spPr>
          <a:xfrm>
            <a:off x="6139629" y="1800692"/>
            <a:ext cx="5895434" cy="4176464"/>
          </a:xfrm>
          <a:prstGeom prst="rect">
            <a:avLst/>
          </a:prstGeom>
        </p:spPr>
      </p:pic>
      <p:sp>
        <p:nvSpPr>
          <p:cNvPr id="10" name="Content Placeholder 2">
            <a:extLst>
              <a:ext uri="{FF2B5EF4-FFF2-40B4-BE49-F238E27FC236}">
                <a16:creationId xmlns:a16="http://schemas.microsoft.com/office/drawing/2014/main" id="{007A4745-BF36-4C49-963B-BD7AAA344C19}"/>
              </a:ext>
            </a:extLst>
          </p:cNvPr>
          <p:cNvSpPr>
            <a:spLocks noGrp="1"/>
          </p:cNvSpPr>
          <p:nvPr>
            <p:ph idx="1"/>
          </p:nvPr>
        </p:nvSpPr>
        <p:spPr>
          <a:xfrm>
            <a:off x="458900" y="1800692"/>
            <a:ext cx="4484972" cy="4176464"/>
          </a:xfrm>
        </p:spPr>
        <p:txBody>
          <a:bodyPr>
            <a:normAutofit/>
          </a:bodyPr>
          <a:lstStyle/>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12 m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laiused</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rohumaaribad</a:t>
            </a:r>
            <a:endPar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Looduslikud</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niidutaimede</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liigid</a:t>
            </a:r>
            <a:endPar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Vastavalt</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mulla</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tüübi</a:t>
            </a:r>
            <a:r>
              <a:rPr lang="en-GB" altLang="et-EE" sz="2200" dirty="0">
                <a:solidFill>
                  <a:schemeClr val="accent6">
                    <a:lumMod val="50000"/>
                  </a:schemeClr>
                </a:solidFill>
                <a:latin typeface="Microsoft New Tai Lue (Body)"/>
              </a:rPr>
              <a:t>le</a:t>
            </a:r>
            <a:endPar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Rajatud</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2023.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aasta</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mais</a:t>
            </a:r>
            <a:endPar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Vesi</a:t>
            </a:r>
            <a:r>
              <a:rPr lang="en-GB" altLang="et-EE" sz="2200" dirty="0">
                <a:solidFill>
                  <a:schemeClr val="accent6">
                    <a:lumMod val="50000"/>
                  </a:schemeClr>
                </a:solidFill>
                <a:latin typeface="Microsoft New Tai Lue (Body)"/>
              </a:rPr>
              <a:t>- </a:t>
            </a:r>
            <a:r>
              <a:rPr lang="en-GB" altLang="et-EE" sz="2200" dirty="0" err="1">
                <a:solidFill>
                  <a:schemeClr val="accent6">
                    <a:lumMod val="50000"/>
                  </a:schemeClr>
                </a:solidFill>
                <a:latin typeface="Microsoft New Tai Lue (Body)"/>
              </a:rPr>
              <a:t>ja</a:t>
            </a:r>
            <a:r>
              <a:rPr lang="en-GB" altLang="et-EE" sz="2200" dirty="0">
                <a:solidFill>
                  <a:schemeClr val="accent6">
                    <a:lumMod val="50000"/>
                  </a:schemeClr>
                </a:solidFill>
                <a:latin typeface="Microsoft New Tai Lue (Body)"/>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pinnasepüünised</a:t>
            </a:r>
            <a:endParaRPr lang="en-GB" altLang="et-EE" sz="2200" dirty="0">
              <a:solidFill>
                <a:schemeClr val="accent6">
                  <a:lumMod val="50000"/>
                </a:schemeClr>
              </a:solidFill>
              <a:latin typeface="Microsoft New Tai Lue (Body)"/>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Sentinell</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süsteem</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kahjuritõrje</a:t>
            </a:r>
            <a:r>
              <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rPr>
              <a:t> </a:t>
            </a:r>
            <a:r>
              <a:rPr kumimoji="0" lang="en-GB" altLang="et-EE" sz="2200" b="0" i="0" u="none" strike="noStrike" kern="1200" cap="none" spc="0" normalizeH="0" baseline="0" noProof="0" dirty="0" err="1">
                <a:ln>
                  <a:noFill/>
                </a:ln>
                <a:solidFill>
                  <a:schemeClr val="accent6">
                    <a:lumMod val="50000"/>
                  </a:schemeClr>
                </a:solidFill>
                <a:effectLst/>
                <a:uLnTx/>
                <a:uFillTx/>
                <a:latin typeface="Microsoft New Tai Lue (Body)"/>
                <a:ea typeface="Verdana" panose="020B0604030504040204" pitchFamily="34" charset="0"/>
              </a:rPr>
              <a:t>potentsiaal</a:t>
            </a:r>
            <a:endParaRPr kumimoji="0" lang="en-GB"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600"/>
              </a:spcAft>
              <a:buClr>
                <a:srgbClr val="4472C4">
                  <a:lumMod val="75000"/>
                </a:srgbClr>
              </a:buClr>
              <a:buSzTx/>
              <a:buFont typeface="Arial" panose="020B0604020202020204" pitchFamily="34" charset="0"/>
              <a:buChar char="•"/>
              <a:tabLst>
                <a:tab pos="723900" algn="l"/>
                <a:tab pos="1447800" algn="l"/>
                <a:tab pos="2171700" algn="l"/>
                <a:tab pos="2895600" algn="l"/>
                <a:tab pos="3619500" algn="l"/>
                <a:tab pos="4343400" algn="l"/>
              </a:tabLst>
              <a:defRPr/>
            </a:pPr>
            <a:endParaRPr kumimoji="0" lang="et-EE" altLang="et-EE" sz="2200" b="0" i="0" u="none" strike="noStrike" kern="1200" cap="none" spc="0" normalizeH="0" baseline="0" noProof="0" dirty="0">
              <a:ln>
                <a:noFill/>
              </a:ln>
              <a:solidFill>
                <a:schemeClr val="accent6">
                  <a:lumMod val="50000"/>
                </a:schemeClr>
              </a:solidFill>
              <a:effectLst/>
              <a:uLnTx/>
              <a:uFillTx/>
              <a:latin typeface="Microsoft New Tai Lue (Body)"/>
              <a:ea typeface="Verdana" panose="020B0604030504040204" pitchFamily="34" charset="0"/>
            </a:endParaRPr>
          </a:p>
        </p:txBody>
      </p:sp>
      <p:pic>
        <p:nvPicPr>
          <p:cNvPr id="14" name="Pilt 15">
            <a:extLst>
              <a:ext uri="{FF2B5EF4-FFF2-40B4-BE49-F238E27FC236}">
                <a16:creationId xmlns:a16="http://schemas.microsoft.com/office/drawing/2014/main" id="{99F6F836-F3FF-4BAB-A652-BF107C697C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42" t="18174" r="20689" b="-2528"/>
          <a:stretch/>
        </p:blipFill>
        <p:spPr>
          <a:xfrm>
            <a:off x="4558702" y="4784150"/>
            <a:ext cx="1101869" cy="1988840"/>
          </a:xfrm>
          <a:prstGeom prst="rect">
            <a:avLst/>
          </a:prstGeom>
        </p:spPr>
      </p:pic>
      <p:pic>
        <p:nvPicPr>
          <p:cNvPr id="15" name="Pilt 6">
            <a:extLst>
              <a:ext uri="{FF2B5EF4-FFF2-40B4-BE49-F238E27FC236}">
                <a16:creationId xmlns:a16="http://schemas.microsoft.com/office/drawing/2014/main" id="{18648041-48E9-4A9F-8F9B-F76BCA9671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20" t="15938" r="29211" b="30336"/>
          <a:stretch/>
        </p:blipFill>
        <p:spPr>
          <a:xfrm>
            <a:off x="4209537" y="3250535"/>
            <a:ext cx="1800200" cy="1475562"/>
          </a:xfrm>
          <a:prstGeom prst="rect">
            <a:avLst/>
          </a:prstGeom>
        </p:spPr>
      </p:pic>
      <p:pic>
        <p:nvPicPr>
          <p:cNvPr id="8" name="Picture 7" descr="A black background with green text&#10;&#10;AI-generated content may be incorrect.">
            <a:extLst>
              <a:ext uri="{FF2B5EF4-FFF2-40B4-BE49-F238E27FC236}">
                <a16:creationId xmlns:a16="http://schemas.microsoft.com/office/drawing/2014/main" id="{99A974BA-E034-482D-8BEC-877BDA8E5473}"/>
              </a:ext>
            </a:extLst>
          </p:cNvPr>
          <p:cNvPicPr>
            <a:picLocks noChangeAspect="1"/>
          </p:cNvPicPr>
          <p:nvPr/>
        </p:nvPicPr>
        <p:blipFill>
          <a:blip r:embed="rId6"/>
          <a:stretch>
            <a:fillRect/>
          </a:stretch>
        </p:blipFill>
        <p:spPr>
          <a:xfrm>
            <a:off x="10180240" y="6296339"/>
            <a:ext cx="1676400" cy="495300"/>
          </a:xfrm>
          <a:prstGeom prst="rect">
            <a:avLst/>
          </a:prstGeom>
        </p:spPr>
      </p:pic>
      <p:pic>
        <p:nvPicPr>
          <p:cNvPr id="3" name="Picture 2">
            <a:extLst>
              <a:ext uri="{FF2B5EF4-FFF2-40B4-BE49-F238E27FC236}">
                <a16:creationId xmlns:a16="http://schemas.microsoft.com/office/drawing/2014/main" id="{4F41358D-12F3-49AA-93E2-D59DAA03C5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60" y="5544363"/>
            <a:ext cx="1465721" cy="1197005"/>
          </a:xfrm>
          <a:prstGeom prst="rect">
            <a:avLst/>
          </a:prstGeom>
        </p:spPr>
      </p:pic>
    </p:spTree>
    <p:extLst>
      <p:ext uri="{BB962C8B-B14F-4D97-AF65-F5344CB8AC3E}">
        <p14:creationId xmlns:p14="http://schemas.microsoft.com/office/powerpoint/2010/main" val="2585397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6988"/>
            <a:ext cx="12144672" cy="1143001"/>
          </a:xfrm>
          <a:solidFill>
            <a:srgbClr val="00664D"/>
          </a:solidFill>
          <a:ln>
            <a:solidFill>
              <a:schemeClr val="accent1"/>
            </a:solidFill>
          </a:ln>
        </p:spPr>
        <p:txBody>
          <a:bodyPr/>
          <a:lstStyle/>
          <a:p>
            <a:pPr algn="ctr" eaLnBrk="1" hangingPunct="1"/>
            <a:r>
              <a:rPr lang="en-GB" altLang="et-EE" sz="3200" dirty="0" err="1">
                <a:solidFill>
                  <a:schemeClr val="bg1"/>
                </a:solidFill>
                <a:latin typeface="Verdana" panose="020B0604030504040204" pitchFamily="34" charset="0"/>
              </a:rPr>
              <a:t>Põllule</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rajatud</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rohumaaribad</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Sadala</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Agro</a:t>
            </a:r>
            <a:r>
              <a:rPr lang="en-GB" altLang="et-EE" sz="3200" dirty="0">
                <a:solidFill>
                  <a:schemeClr val="bg1"/>
                </a:solidFill>
                <a:latin typeface="Verdana" panose="020B0604030504040204" pitchFamily="34" charset="0"/>
              </a:rPr>
              <a:t> </a:t>
            </a:r>
            <a:r>
              <a:rPr lang="en-GB" altLang="et-EE" sz="3200" dirty="0" err="1">
                <a:solidFill>
                  <a:schemeClr val="bg1"/>
                </a:solidFill>
                <a:latin typeface="Verdana" panose="020B0604030504040204" pitchFamily="34" charset="0"/>
              </a:rPr>
              <a:t>põllul</a:t>
            </a:r>
            <a:endParaRPr lang="en-GB" altLang="et-EE"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lt 10">
            <a:extLst>
              <a:ext uri="{FF2B5EF4-FFF2-40B4-BE49-F238E27FC236}">
                <a16:creationId xmlns:a16="http://schemas.microsoft.com/office/drawing/2014/main" id="{DBFD57C1-695B-4D30-9ECD-334247C1E8DA}"/>
              </a:ext>
            </a:extLst>
          </p:cNvPr>
          <p:cNvPicPr>
            <a:picLocks noChangeAspect="1"/>
          </p:cNvPicPr>
          <p:nvPr/>
        </p:nvPicPr>
        <p:blipFill>
          <a:blip r:embed="rId3"/>
          <a:stretch>
            <a:fillRect/>
          </a:stretch>
        </p:blipFill>
        <p:spPr>
          <a:xfrm>
            <a:off x="878227" y="4016026"/>
            <a:ext cx="1701567" cy="2653334"/>
          </a:xfrm>
          <a:prstGeom prst="rect">
            <a:avLst/>
          </a:prstGeom>
        </p:spPr>
      </p:pic>
      <p:graphicFrame>
        <p:nvGraphicFramePr>
          <p:cNvPr id="8" name="Diagramm 5">
            <a:extLst>
              <a:ext uri="{FF2B5EF4-FFF2-40B4-BE49-F238E27FC236}">
                <a16:creationId xmlns:a16="http://schemas.microsoft.com/office/drawing/2014/main" id="{DB8C5EEF-C2A7-4F43-97E8-E1E67F313EB0}"/>
              </a:ext>
            </a:extLst>
          </p:cNvPr>
          <p:cNvGraphicFramePr>
            <a:graphicFrameLocks/>
          </p:cNvGraphicFramePr>
          <p:nvPr>
            <p:extLst>
              <p:ext uri="{D42A27DB-BD31-4B8C-83A1-F6EECF244321}">
                <p14:modId xmlns:p14="http://schemas.microsoft.com/office/powerpoint/2010/main" val="3683584768"/>
              </p:ext>
            </p:extLst>
          </p:nvPr>
        </p:nvGraphicFramePr>
        <p:xfrm>
          <a:off x="498861" y="1143955"/>
          <a:ext cx="5597139" cy="2952328"/>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lt 3">
            <a:extLst>
              <a:ext uri="{FF2B5EF4-FFF2-40B4-BE49-F238E27FC236}">
                <a16:creationId xmlns:a16="http://schemas.microsoft.com/office/drawing/2014/main" id="{AD111255-0827-4BD6-9D38-098AA715FFE9}"/>
              </a:ext>
            </a:extLst>
          </p:cNvPr>
          <p:cNvPicPr>
            <a:picLocks noChangeAspect="1"/>
          </p:cNvPicPr>
          <p:nvPr/>
        </p:nvPicPr>
        <p:blipFill rotWithShape="1">
          <a:blip r:embed="rId5"/>
          <a:srcRect l="4551" b="18512"/>
          <a:stretch/>
        </p:blipFill>
        <p:spPr>
          <a:xfrm>
            <a:off x="9849766" y="4028103"/>
            <a:ext cx="1701565" cy="2641257"/>
          </a:xfrm>
          <a:prstGeom prst="rect">
            <a:avLst/>
          </a:prstGeom>
        </p:spPr>
      </p:pic>
      <p:pic>
        <p:nvPicPr>
          <p:cNvPr id="14" name="Pilt 10">
            <a:extLst>
              <a:ext uri="{FF2B5EF4-FFF2-40B4-BE49-F238E27FC236}">
                <a16:creationId xmlns:a16="http://schemas.microsoft.com/office/drawing/2014/main" id="{05653BBD-5295-447D-B8F9-F607ED28AC76}"/>
              </a:ext>
            </a:extLst>
          </p:cNvPr>
          <p:cNvPicPr>
            <a:picLocks noChangeAspect="1"/>
          </p:cNvPicPr>
          <p:nvPr/>
        </p:nvPicPr>
        <p:blipFill>
          <a:blip r:embed="rId3"/>
          <a:stretch>
            <a:fillRect/>
          </a:stretch>
        </p:blipFill>
        <p:spPr>
          <a:xfrm>
            <a:off x="6595751" y="4016026"/>
            <a:ext cx="1701567" cy="2653334"/>
          </a:xfrm>
          <a:prstGeom prst="rect">
            <a:avLst/>
          </a:prstGeom>
        </p:spPr>
      </p:pic>
      <p:graphicFrame>
        <p:nvGraphicFramePr>
          <p:cNvPr id="9" name="Diagramm 6">
            <a:extLst>
              <a:ext uri="{FF2B5EF4-FFF2-40B4-BE49-F238E27FC236}">
                <a16:creationId xmlns:a16="http://schemas.microsoft.com/office/drawing/2014/main" id="{E28767A4-C89E-4E39-8730-0527995E84F7}"/>
              </a:ext>
            </a:extLst>
          </p:cNvPr>
          <p:cNvGraphicFramePr>
            <a:graphicFrameLocks/>
          </p:cNvGraphicFramePr>
          <p:nvPr>
            <p:extLst>
              <p:ext uri="{D42A27DB-BD31-4B8C-83A1-F6EECF244321}">
                <p14:modId xmlns:p14="http://schemas.microsoft.com/office/powerpoint/2010/main" val="1439197651"/>
              </p:ext>
            </p:extLst>
          </p:nvPr>
        </p:nvGraphicFramePr>
        <p:xfrm>
          <a:off x="6096000" y="1143955"/>
          <a:ext cx="5597139" cy="2952328"/>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lt 3">
            <a:extLst>
              <a:ext uri="{FF2B5EF4-FFF2-40B4-BE49-F238E27FC236}">
                <a16:creationId xmlns:a16="http://schemas.microsoft.com/office/drawing/2014/main" id="{CDE30C11-0B6D-464F-9C95-6F595E4801B1}"/>
              </a:ext>
            </a:extLst>
          </p:cNvPr>
          <p:cNvPicPr>
            <a:picLocks noChangeAspect="1"/>
          </p:cNvPicPr>
          <p:nvPr/>
        </p:nvPicPr>
        <p:blipFill rotWithShape="1">
          <a:blip r:embed="rId5"/>
          <a:srcRect l="4551" b="18512"/>
          <a:stretch/>
        </p:blipFill>
        <p:spPr>
          <a:xfrm>
            <a:off x="4322427" y="4077072"/>
            <a:ext cx="1701565" cy="2641257"/>
          </a:xfrm>
          <a:prstGeom prst="rect">
            <a:avLst/>
          </a:prstGeom>
        </p:spPr>
      </p:pic>
      <p:pic>
        <p:nvPicPr>
          <p:cNvPr id="11" name="Picture 10">
            <a:extLst>
              <a:ext uri="{FF2B5EF4-FFF2-40B4-BE49-F238E27FC236}">
                <a16:creationId xmlns:a16="http://schemas.microsoft.com/office/drawing/2014/main" id="{8434BDFC-20EA-4FEB-ABBD-AEDADCBD72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7192" y="5482269"/>
            <a:ext cx="1465721" cy="1197005"/>
          </a:xfrm>
          <a:prstGeom prst="rect">
            <a:avLst/>
          </a:prstGeom>
        </p:spPr>
      </p:pic>
      <p:pic>
        <p:nvPicPr>
          <p:cNvPr id="16" name="Picture 15">
            <a:extLst>
              <a:ext uri="{FF2B5EF4-FFF2-40B4-BE49-F238E27FC236}">
                <a16:creationId xmlns:a16="http://schemas.microsoft.com/office/drawing/2014/main" id="{846A2C50-1572-4ED7-8536-58827A1944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8388" y="5482269"/>
            <a:ext cx="1465721" cy="1197005"/>
          </a:xfrm>
          <a:prstGeom prst="rect">
            <a:avLst/>
          </a:prstGeom>
        </p:spPr>
      </p:pic>
    </p:spTree>
    <p:extLst>
      <p:ext uri="{BB962C8B-B14F-4D97-AF65-F5344CB8AC3E}">
        <p14:creationId xmlns:p14="http://schemas.microsoft.com/office/powerpoint/2010/main" val="211932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6647-8E85-40B9-9BD8-4F277B5B5720}"/>
              </a:ext>
            </a:extLst>
          </p:cNvPr>
          <p:cNvSpPr>
            <a:spLocks noGrp="1"/>
          </p:cNvSpPr>
          <p:nvPr>
            <p:ph type="title"/>
          </p:nvPr>
        </p:nvSpPr>
        <p:spPr>
          <a:xfrm>
            <a:off x="461008" y="158653"/>
            <a:ext cx="8039525" cy="1325563"/>
          </a:xfrm>
        </p:spPr>
        <p:txBody>
          <a:bodyPr>
            <a:normAutofit/>
          </a:bodyPr>
          <a:lstStyle/>
          <a:p>
            <a:r>
              <a:rPr lang="fi-FI" dirty="0" err="1">
                <a:solidFill>
                  <a:srgbClr val="00664D"/>
                </a:solidFill>
              </a:rPr>
              <a:t>Agroökosüsteemide</a:t>
            </a:r>
            <a:r>
              <a:rPr lang="fi-FI" dirty="0">
                <a:solidFill>
                  <a:srgbClr val="00664D"/>
                </a:solidFill>
              </a:rPr>
              <a:t> </a:t>
            </a:r>
            <a:r>
              <a:rPr lang="fi-FI" dirty="0" err="1">
                <a:solidFill>
                  <a:srgbClr val="00664D"/>
                </a:solidFill>
              </a:rPr>
              <a:t>eripära</a:t>
            </a:r>
            <a:endParaRPr lang="en-GB" dirty="0">
              <a:solidFill>
                <a:srgbClr val="00664D"/>
              </a:solidFill>
            </a:endParaRPr>
          </a:p>
        </p:txBody>
      </p:sp>
      <p:sp>
        <p:nvSpPr>
          <p:cNvPr id="6" name="Text Placeholder 5">
            <a:extLst>
              <a:ext uri="{FF2B5EF4-FFF2-40B4-BE49-F238E27FC236}">
                <a16:creationId xmlns:a16="http://schemas.microsoft.com/office/drawing/2014/main" id="{9C2A73D0-B9A0-477E-82E5-AB483FDA9970}"/>
              </a:ext>
            </a:extLst>
          </p:cNvPr>
          <p:cNvSpPr>
            <a:spLocks noGrp="1"/>
          </p:cNvSpPr>
          <p:nvPr>
            <p:ph type="body" sz="quarter" idx="16"/>
          </p:nvPr>
        </p:nvSpPr>
        <p:spPr/>
        <p:txBody>
          <a:bodyPr/>
          <a:lstStyle/>
          <a:p>
            <a:r>
              <a:rPr lang="en-GB" dirty="0"/>
              <a:t>Veromann, Eve</a:t>
            </a:r>
          </a:p>
        </p:txBody>
      </p:sp>
      <p:sp>
        <p:nvSpPr>
          <p:cNvPr id="18" name="Content Placeholder 2">
            <a:extLst>
              <a:ext uri="{FF2B5EF4-FFF2-40B4-BE49-F238E27FC236}">
                <a16:creationId xmlns:a16="http://schemas.microsoft.com/office/drawing/2014/main" id="{E4BDFD21-1B91-43CA-B5D7-2A797D73C22D}"/>
              </a:ext>
            </a:extLst>
          </p:cNvPr>
          <p:cNvSpPr>
            <a:spLocks noGrp="1"/>
          </p:cNvSpPr>
          <p:nvPr>
            <p:ph idx="1"/>
          </p:nvPr>
        </p:nvSpPr>
        <p:spPr>
          <a:xfrm>
            <a:off x="461009" y="1598659"/>
            <a:ext cx="6787120" cy="4600575"/>
          </a:xfrm>
        </p:spPr>
        <p:txBody>
          <a:bodyPr>
            <a:normAutofit/>
          </a:bodyPr>
          <a:lstStyle/>
          <a:p>
            <a:pPr marL="0" marR="0" lvl="0" indent="0" algn="l" defTabSz="914400" rtl="0" eaLnBrk="1" fontAlgn="auto" latinLnBrk="0" hangingPunct="1">
              <a:lnSpc>
                <a:spcPct val="100000"/>
              </a:lnSpc>
              <a:spcBef>
                <a:spcPts val="600"/>
              </a:spcBef>
              <a:spcAft>
                <a:spcPts val="600"/>
              </a:spcAft>
              <a:buClr>
                <a:srgbClr val="006600"/>
              </a:buClr>
              <a:buSzTx/>
              <a:buFontTx/>
              <a:buNone/>
              <a:tabLst/>
              <a:defRPr/>
            </a:pPr>
            <a:r>
              <a:rPr kumimoji="0" lang="et-EE" sz="2400" b="0" i="0" u="none" strike="noStrike" kern="1200" cap="none" spc="0" normalizeH="0" baseline="0" noProof="0" dirty="0" err="1">
                <a:ln>
                  <a:noFill/>
                </a:ln>
                <a:solidFill>
                  <a:srgbClr val="00664D"/>
                </a:solidFill>
                <a:effectLst/>
                <a:uLnTx/>
                <a:uFillTx/>
                <a:latin typeface="Microsoft New Tai Lue (Body)"/>
                <a:ea typeface="+mn-ea"/>
                <a:cs typeface="+mn-cs"/>
              </a:rPr>
              <a:t>Agroökosüsteemides</a:t>
            </a:r>
            <a:r>
              <a:rPr kumimoji="0" lang="et-EE" sz="2400" b="0" i="0" u="none" strike="noStrike" kern="1200" cap="none" spc="0" normalizeH="0" baseline="0" noProof="0" dirty="0">
                <a:ln>
                  <a:noFill/>
                </a:ln>
                <a:solidFill>
                  <a:srgbClr val="00664D"/>
                </a:solidFill>
                <a:effectLst/>
                <a:uLnTx/>
                <a:uFillTx/>
                <a:latin typeface="Microsoft New Tai Lue (Body)"/>
                <a:ea typeface="+mn-ea"/>
                <a:cs typeface="+mn-cs"/>
              </a:rPr>
              <a:t> on kaks erisugust bioloogilise mitmekesisuse komponenti:</a:t>
            </a:r>
          </a:p>
          <a:p>
            <a:pPr marL="533400" marR="0" lvl="0" indent="-533400" algn="l" defTabSz="914400" rtl="0" eaLnBrk="1" fontAlgn="auto" latinLnBrk="0" hangingPunct="1">
              <a:lnSpc>
                <a:spcPct val="100000"/>
              </a:lnSpc>
              <a:spcBef>
                <a:spcPts val="600"/>
              </a:spcBef>
              <a:spcAft>
                <a:spcPts val="600"/>
              </a:spcAft>
              <a:buClr>
                <a:srgbClr val="006600"/>
              </a:buClr>
              <a:buSzTx/>
              <a:buFont typeface="Wingdings" pitchFamily="2" charset="2"/>
              <a:buChar char="v"/>
              <a:tabLst/>
              <a:defRPr/>
            </a:pPr>
            <a:r>
              <a:rPr kumimoji="0" lang="et-EE" sz="2400" b="1" i="0" u="none" strike="noStrike" kern="1200" cap="none" spc="0" normalizeH="0" baseline="0" noProof="0" dirty="0">
                <a:ln>
                  <a:noFill/>
                </a:ln>
                <a:solidFill>
                  <a:srgbClr val="00664D"/>
                </a:solidFill>
                <a:effectLst/>
                <a:uLnTx/>
                <a:uFillTx/>
                <a:latin typeface="Microsoft New Tai Lue (Body)"/>
                <a:ea typeface="+mn-ea"/>
                <a:cs typeface="+mn-cs"/>
              </a:rPr>
              <a:t>Planeeritud mitmekesisus </a:t>
            </a:r>
            <a:r>
              <a:rPr kumimoji="0" lang="et-EE" sz="2400" b="0" i="0" u="none" strike="noStrike" kern="1200" cap="none" spc="0" normalizeH="0" baseline="0" noProof="0" dirty="0">
                <a:ln>
                  <a:noFill/>
                </a:ln>
                <a:solidFill>
                  <a:srgbClr val="00664D"/>
                </a:solidFill>
                <a:effectLst/>
                <a:uLnTx/>
                <a:uFillTx/>
                <a:latin typeface="Microsoft New Tai Lue (Body)"/>
                <a:ea typeface="+mn-ea"/>
                <a:cs typeface="+mn-cs"/>
              </a:rPr>
              <a:t>– tootja poolt valitud kultuurid ja loomad, mis varieeruvad nii ruumiliselt kui ajaliselt</a:t>
            </a:r>
          </a:p>
          <a:p>
            <a:pPr marL="533400" marR="0" lvl="0" indent="-533400" algn="l" defTabSz="914400" rtl="0" eaLnBrk="1" fontAlgn="auto" latinLnBrk="0" hangingPunct="1">
              <a:lnSpc>
                <a:spcPct val="100000"/>
              </a:lnSpc>
              <a:spcBef>
                <a:spcPts val="600"/>
              </a:spcBef>
              <a:spcAft>
                <a:spcPts val="600"/>
              </a:spcAft>
              <a:buClr>
                <a:srgbClr val="006600"/>
              </a:buClr>
              <a:buSzTx/>
              <a:buFont typeface="Wingdings" pitchFamily="2" charset="2"/>
              <a:buChar char="v"/>
              <a:tabLst/>
              <a:defRPr/>
            </a:pPr>
            <a:r>
              <a:rPr kumimoji="0" lang="et-EE" sz="2400" b="1" i="0" u="none" strike="noStrike" kern="1200" cap="none" spc="0" normalizeH="0" baseline="0" noProof="0" dirty="0">
                <a:ln>
                  <a:noFill/>
                </a:ln>
                <a:solidFill>
                  <a:srgbClr val="00664D"/>
                </a:solidFill>
                <a:effectLst/>
                <a:uLnTx/>
                <a:uFillTx/>
                <a:latin typeface="Microsoft New Tai Lue (Body)"/>
                <a:ea typeface="+mn-ea"/>
                <a:cs typeface="+mn-cs"/>
              </a:rPr>
              <a:t>Toetav bioloogiline mitmekesisus </a:t>
            </a:r>
            <a:r>
              <a:rPr kumimoji="0" lang="et-EE" sz="2400" b="0" i="0" u="none" strike="noStrike" kern="1200" cap="none" spc="0" normalizeH="0" baseline="0" noProof="0" dirty="0">
                <a:ln>
                  <a:noFill/>
                </a:ln>
                <a:solidFill>
                  <a:srgbClr val="00664D"/>
                </a:solidFill>
                <a:effectLst/>
                <a:uLnTx/>
                <a:uFillTx/>
                <a:latin typeface="Microsoft New Tai Lue (Body)"/>
                <a:ea typeface="+mn-ea"/>
                <a:cs typeface="+mn-cs"/>
              </a:rPr>
              <a:t>– kogu floora ja fauna, herbivoorid, karnivoorid, </a:t>
            </a:r>
            <a:r>
              <a:rPr kumimoji="0" lang="et-EE" sz="2400" b="0" i="0" u="none" strike="noStrike" kern="1200" cap="none" spc="0" normalizeH="0" baseline="0" noProof="0" dirty="0" err="1">
                <a:ln>
                  <a:noFill/>
                </a:ln>
                <a:solidFill>
                  <a:srgbClr val="00664D"/>
                </a:solidFill>
                <a:effectLst/>
                <a:uLnTx/>
                <a:uFillTx/>
                <a:latin typeface="Microsoft New Tai Lue (Body)"/>
                <a:ea typeface="+mn-ea"/>
                <a:cs typeface="+mn-cs"/>
              </a:rPr>
              <a:t>lagundajad</a:t>
            </a:r>
            <a:r>
              <a:rPr kumimoji="0" lang="et-EE" sz="2400" b="0" i="0" u="none" strike="noStrike" kern="1200" cap="none" spc="0" normalizeH="0" baseline="0" noProof="0" dirty="0">
                <a:ln>
                  <a:noFill/>
                </a:ln>
                <a:solidFill>
                  <a:srgbClr val="00664D"/>
                </a:solidFill>
                <a:effectLst/>
                <a:uLnTx/>
                <a:uFillTx/>
                <a:latin typeface="Microsoft New Tai Lue (Body)"/>
                <a:ea typeface="+mn-ea"/>
                <a:cs typeface="+mn-cs"/>
              </a:rPr>
              <a:t> jne, kes asustavad või migreeruvad põllumajanduskooslusesse ümbritsevast keskkonnast.</a:t>
            </a:r>
            <a:endParaRPr lang="et-EE" altLang="et-EE" sz="2400" b="0" dirty="0">
              <a:solidFill>
                <a:srgbClr val="00664D"/>
              </a:solidFill>
              <a:latin typeface="Microsoft New Tai Lue (Body)"/>
            </a:endParaRPr>
          </a:p>
        </p:txBody>
      </p:sp>
      <p:sp>
        <p:nvSpPr>
          <p:cNvPr id="21" name="TextBox 20">
            <a:extLst>
              <a:ext uri="{FF2B5EF4-FFF2-40B4-BE49-F238E27FC236}">
                <a16:creationId xmlns:a16="http://schemas.microsoft.com/office/drawing/2014/main" id="{E34C0946-C82F-49C5-A696-F276F5A4C426}"/>
              </a:ext>
            </a:extLst>
          </p:cNvPr>
          <p:cNvSpPr txBox="1"/>
          <p:nvPr/>
        </p:nvSpPr>
        <p:spPr>
          <a:xfrm>
            <a:off x="7968208" y="5754035"/>
            <a:ext cx="3510062" cy="267253"/>
          </a:xfrm>
          <a:prstGeom prst="rect">
            <a:avLst/>
          </a:prstGeom>
          <a:noFill/>
        </p:spPr>
        <p:txBody>
          <a:bodyPr wrap="square">
            <a:spAutoFit/>
          </a:bodyPr>
          <a:lstStyle/>
          <a:p>
            <a:r>
              <a:rPr lang="en-GB" sz="1200" dirty="0">
                <a:solidFill>
                  <a:schemeClr val="bg1"/>
                </a:solidFill>
                <a:latin typeface="Microsoft New Tai Lue" panose="020B0502040204020203" pitchFamily="34" charset="0"/>
                <a:cs typeface="Microsoft New Tai Lue" panose="020B0502040204020203" pitchFamily="34" charset="0"/>
              </a:rPr>
              <a:t>https://northcentralwater.org/</a:t>
            </a:r>
          </a:p>
        </p:txBody>
      </p:sp>
      <p:grpSp>
        <p:nvGrpSpPr>
          <p:cNvPr id="22" name="Rühm 6">
            <a:extLst>
              <a:ext uri="{FF2B5EF4-FFF2-40B4-BE49-F238E27FC236}">
                <a16:creationId xmlns:a16="http://schemas.microsoft.com/office/drawing/2014/main" id="{FEEE6CC1-583D-4423-8D02-6033B6CE9247}"/>
              </a:ext>
            </a:extLst>
          </p:cNvPr>
          <p:cNvGrpSpPr>
            <a:grpSpLocks/>
          </p:cNvGrpSpPr>
          <p:nvPr/>
        </p:nvGrpSpPr>
        <p:grpSpPr bwMode="auto">
          <a:xfrm>
            <a:off x="7635007" y="1598659"/>
            <a:ext cx="4176464" cy="3763395"/>
            <a:chOff x="6807842" y="1268761"/>
            <a:chExt cx="2214552" cy="1503437"/>
          </a:xfrm>
        </p:grpSpPr>
        <p:pic>
          <p:nvPicPr>
            <p:cNvPr id="23" name="Picture 2">
              <a:extLst>
                <a:ext uri="{FF2B5EF4-FFF2-40B4-BE49-F238E27FC236}">
                  <a16:creationId xmlns:a16="http://schemas.microsoft.com/office/drawing/2014/main" id="{7B835D16-6DE1-4951-BFCD-5E92F0DE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21" t="10822" r="17258" b="12390"/>
            <a:stretch>
              <a:fillRect/>
            </a:stretch>
          </p:blipFill>
          <p:spPr bwMode="auto">
            <a:xfrm>
              <a:off x="6807842" y="1268761"/>
              <a:ext cx="2214552" cy="150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46">
              <a:extLst>
                <a:ext uri="{FF2B5EF4-FFF2-40B4-BE49-F238E27FC236}">
                  <a16:creationId xmlns:a16="http://schemas.microsoft.com/office/drawing/2014/main" id="{58A76303-E7F6-475D-BB51-47FA7D1EC43E}"/>
                </a:ext>
              </a:extLst>
            </p:cNvPr>
            <p:cNvSpPr txBox="1">
              <a:spLocks noChangeArrowheads="1"/>
            </p:cNvSpPr>
            <p:nvPr/>
          </p:nvSpPr>
          <p:spPr bwMode="auto">
            <a:xfrm>
              <a:off x="6807842" y="2634030"/>
              <a:ext cx="851776" cy="13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t-EE" altLang="et-EE" sz="1400" dirty="0" err="1">
                  <a:solidFill>
                    <a:schemeClr val="bg1"/>
                  </a:solidFill>
                  <a:latin typeface="Garamond" panose="02020404030301010803" pitchFamily="18" charset="0"/>
                </a:rPr>
                <a:t>Photo</a:t>
              </a:r>
              <a:r>
                <a:rPr lang="et-EE" altLang="et-EE" sz="1400" dirty="0">
                  <a:solidFill>
                    <a:schemeClr val="bg1"/>
                  </a:solidFill>
                  <a:latin typeface="Garamond" panose="02020404030301010803" pitchFamily="18" charset="0"/>
                </a:rPr>
                <a:t>: Arne Ader</a:t>
              </a:r>
              <a:endParaRPr lang="en-US" altLang="et-EE" sz="1400" dirty="0">
                <a:solidFill>
                  <a:schemeClr val="bg1"/>
                </a:solidFill>
                <a:latin typeface="Garamond" panose="02020404030301010803" pitchFamily="18" charset="0"/>
              </a:endParaRPr>
            </a:p>
          </p:txBody>
        </p:sp>
      </p:grpSp>
      <p:pic>
        <p:nvPicPr>
          <p:cNvPr id="9" name="Picture 8" descr="A black background with green text&#10;&#10;AI-generated content may be incorrect.">
            <a:extLst>
              <a:ext uri="{FF2B5EF4-FFF2-40B4-BE49-F238E27FC236}">
                <a16:creationId xmlns:a16="http://schemas.microsoft.com/office/drawing/2014/main" id="{B0507C32-FC1E-419F-95A4-A992B5749DB3}"/>
              </a:ext>
            </a:extLst>
          </p:cNvPr>
          <p:cNvPicPr>
            <a:picLocks noChangeAspect="1"/>
          </p:cNvPicPr>
          <p:nvPr/>
        </p:nvPicPr>
        <p:blipFill>
          <a:blip r:embed="rId4"/>
          <a:stretch>
            <a:fillRect/>
          </a:stretch>
        </p:blipFill>
        <p:spPr>
          <a:xfrm>
            <a:off x="9120336" y="6313678"/>
            <a:ext cx="1676400" cy="495300"/>
          </a:xfrm>
          <a:prstGeom prst="rect">
            <a:avLst/>
          </a:prstGeom>
        </p:spPr>
      </p:pic>
    </p:spTree>
    <p:extLst>
      <p:ext uri="{BB962C8B-B14F-4D97-AF65-F5344CB8AC3E}">
        <p14:creationId xmlns:p14="http://schemas.microsoft.com/office/powerpoint/2010/main" val="1131165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n-GB" sz="3000" b="1" dirty="0">
                <a:solidFill>
                  <a:prstClr val="white"/>
                </a:solidFill>
                <a:latin typeface="Microsoft New Tai Lue (Body)"/>
              </a:rPr>
              <a:t>Röövtoidulised </a:t>
            </a:r>
            <a:r>
              <a:rPr lang="en-GB" sz="3000" b="1" dirty="0" err="1">
                <a:solidFill>
                  <a:prstClr val="white"/>
                </a:solidFill>
                <a:latin typeface="Microsoft New Tai Lue (Body)"/>
              </a:rPr>
              <a:t>suudavad</a:t>
            </a:r>
            <a:r>
              <a:rPr lang="en-GB" sz="3000" b="1" dirty="0">
                <a:solidFill>
                  <a:prstClr val="white"/>
                </a:solidFill>
                <a:latin typeface="Microsoft New Tai Lue (Body)"/>
              </a:rPr>
              <a:t> </a:t>
            </a:r>
            <a:r>
              <a:rPr lang="en-GB" sz="3000" b="1" dirty="0" err="1">
                <a:solidFill>
                  <a:prstClr val="white"/>
                </a:solidFill>
                <a:latin typeface="Microsoft New Tai Lue (Body)"/>
              </a:rPr>
              <a:t>hoida</a:t>
            </a:r>
            <a:r>
              <a:rPr lang="et-EE" sz="3000" b="1" dirty="0">
                <a:solidFill>
                  <a:prstClr val="white"/>
                </a:solidFill>
                <a:latin typeface="Microsoft New Tai Lue (Body)"/>
              </a:rPr>
              <a:t> kahjurit</a:t>
            </a:r>
            <a:r>
              <a:rPr lang="en-GB" sz="3000" b="1" dirty="0">
                <a:solidFill>
                  <a:prstClr val="white"/>
                </a:solidFill>
                <a:latin typeface="Microsoft New Tai Lue (Body)"/>
              </a:rPr>
              <a:t>e </a:t>
            </a:r>
            <a:r>
              <a:rPr lang="en-GB" sz="3000" b="1" dirty="0" err="1">
                <a:solidFill>
                  <a:prstClr val="white"/>
                </a:solidFill>
                <a:latin typeface="Microsoft New Tai Lue (Body)"/>
              </a:rPr>
              <a:t>arvukuse</a:t>
            </a:r>
            <a:r>
              <a:rPr lang="en-GB" sz="3000" b="1" dirty="0">
                <a:solidFill>
                  <a:prstClr val="white"/>
                </a:solidFill>
                <a:latin typeface="Microsoft New Tai Lue (Body)"/>
              </a:rPr>
              <a:t> </a:t>
            </a:r>
            <a:r>
              <a:rPr lang="en-GB" sz="3000" b="1" dirty="0" err="1">
                <a:solidFill>
                  <a:prstClr val="white"/>
                </a:solidFill>
                <a:latin typeface="Microsoft New Tai Lue (Body)"/>
              </a:rPr>
              <a:t>kontrolli</a:t>
            </a:r>
            <a:r>
              <a:rPr lang="en-GB" sz="3000" b="1" dirty="0">
                <a:solidFill>
                  <a:prstClr val="white"/>
                </a:solidFill>
                <a:latin typeface="Microsoft New Tai Lue (Body)"/>
              </a:rPr>
              <a:t> all</a:t>
            </a:r>
            <a:endParaRPr lang="et-EE" sz="3000" b="1" dirty="0">
              <a:solidFill>
                <a:prstClr val="white"/>
              </a:solidFill>
              <a:latin typeface="Microsoft New Tai Lue (Body)"/>
            </a:endParaRPr>
          </a:p>
        </p:txBody>
      </p:sp>
      <p:sp>
        <p:nvSpPr>
          <p:cNvPr id="15" name="TextBox 14">
            <a:extLst>
              <a:ext uri="{FF2B5EF4-FFF2-40B4-BE49-F238E27FC236}">
                <a16:creationId xmlns:a16="http://schemas.microsoft.com/office/drawing/2014/main" id="{75A874C3-555D-41A1-994E-86C17AAD1E0F}"/>
              </a:ext>
            </a:extLst>
          </p:cNvPr>
          <p:cNvSpPr txBox="1"/>
          <p:nvPr/>
        </p:nvSpPr>
        <p:spPr>
          <a:xfrm>
            <a:off x="9329350" y="1394252"/>
            <a:ext cx="2743314" cy="34163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t-EE" sz="2400" dirty="0">
                <a:solidFill>
                  <a:srgbClr val="00664D"/>
                </a:solidFill>
                <a:latin typeface="Calibri" panose="020F0502020204030204"/>
                <a:ea typeface="+mn-ea"/>
              </a:rPr>
              <a:t>Kui me </a:t>
            </a:r>
            <a:r>
              <a:rPr lang="en-GB" sz="2400" dirty="0" err="1">
                <a:solidFill>
                  <a:srgbClr val="00664D"/>
                </a:solidFill>
                <a:latin typeface="Calibri" panose="020F0502020204030204"/>
                <a:ea typeface="+mn-ea"/>
              </a:rPr>
              <a:t>paku</a:t>
            </a:r>
            <a:r>
              <a:rPr lang="et-EE" sz="2400" dirty="0">
                <a:solidFill>
                  <a:srgbClr val="00664D"/>
                </a:solidFill>
                <a:latin typeface="Calibri" panose="020F0502020204030204"/>
                <a:ea typeface="+mn-ea"/>
              </a:rPr>
              <a:t>me </a:t>
            </a:r>
            <a:r>
              <a:rPr lang="en-GB" sz="2400" dirty="0" err="1">
                <a:solidFill>
                  <a:srgbClr val="00664D"/>
                </a:solidFill>
                <a:latin typeface="Calibri" panose="020F0502020204030204"/>
                <a:ea typeface="+mn-ea"/>
              </a:rPr>
              <a:t>kahjurite</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looduslikele</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vaenlastele</a:t>
            </a:r>
            <a:r>
              <a:rPr lang="et-EE"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elu</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varje</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ja</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toitumis-paiku</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siis</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nad</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suudavad</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hoida</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kahjurite</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arvukuse</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kontrolli</a:t>
            </a:r>
            <a:r>
              <a:rPr lang="en-GB" sz="2400" dirty="0">
                <a:solidFill>
                  <a:srgbClr val="00664D"/>
                </a:solidFill>
                <a:latin typeface="Calibri" panose="020F0502020204030204"/>
                <a:ea typeface="+mn-ea"/>
              </a:rPr>
              <a:t> all</a:t>
            </a:r>
            <a:endParaRPr kumimoji="0" lang="et-EE" sz="2400" b="0" i="0" u="none" strike="noStrike" kern="1200" cap="none" spc="0" normalizeH="0" baseline="0" dirty="0">
              <a:ln>
                <a:noFill/>
              </a:ln>
              <a:solidFill>
                <a:srgbClr val="00664D"/>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7A8F68-95FE-497B-9DFD-8E83EE68C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57" y="1273517"/>
            <a:ext cx="8170562" cy="4595941"/>
          </a:xfrm>
          <a:prstGeom prst="rect">
            <a:avLst/>
          </a:prstGeom>
        </p:spPr>
      </p:pic>
    </p:spTree>
    <p:extLst>
      <p:ext uri="{BB962C8B-B14F-4D97-AF65-F5344CB8AC3E}">
        <p14:creationId xmlns:p14="http://schemas.microsoft.com/office/powerpoint/2010/main" val="1689116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n-GB" sz="3000" b="1" dirty="0">
                <a:solidFill>
                  <a:prstClr val="white"/>
                </a:solidFill>
                <a:latin typeface="Microsoft New Tai Lue (Body)"/>
              </a:rPr>
              <a:t>Parasitoidid </a:t>
            </a:r>
            <a:r>
              <a:rPr lang="en-GB" sz="3000" b="1" dirty="0" err="1">
                <a:solidFill>
                  <a:prstClr val="white"/>
                </a:solidFill>
                <a:latin typeface="Microsoft New Tai Lue (Body)"/>
              </a:rPr>
              <a:t>suudavad</a:t>
            </a:r>
            <a:r>
              <a:rPr lang="en-GB" sz="3000" b="1" dirty="0">
                <a:solidFill>
                  <a:prstClr val="white"/>
                </a:solidFill>
                <a:latin typeface="Microsoft New Tai Lue (Body)"/>
              </a:rPr>
              <a:t> </a:t>
            </a:r>
            <a:r>
              <a:rPr lang="en-GB" sz="3000" b="1" dirty="0" err="1">
                <a:solidFill>
                  <a:prstClr val="white"/>
                </a:solidFill>
                <a:latin typeface="Microsoft New Tai Lue (Body)"/>
              </a:rPr>
              <a:t>hoida</a:t>
            </a:r>
            <a:r>
              <a:rPr lang="et-EE" sz="3000" b="1" dirty="0">
                <a:solidFill>
                  <a:prstClr val="white"/>
                </a:solidFill>
                <a:latin typeface="Microsoft New Tai Lue (Body)"/>
              </a:rPr>
              <a:t> kahjurit</a:t>
            </a:r>
            <a:r>
              <a:rPr lang="en-GB" sz="3000" b="1" dirty="0">
                <a:solidFill>
                  <a:prstClr val="white"/>
                </a:solidFill>
                <a:latin typeface="Microsoft New Tai Lue (Body)"/>
              </a:rPr>
              <a:t>e </a:t>
            </a:r>
            <a:r>
              <a:rPr lang="en-GB" sz="3000" b="1" dirty="0" err="1">
                <a:solidFill>
                  <a:prstClr val="white"/>
                </a:solidFill>
                <a:latin typeface="Microsoft New Tai Lue (Body)"/>
              </a:rPr>
              <a:t>arvukuse</a:t>
            </a:r>
            <a:r>
              <a:rPr lang="en-GB" sz="3000" b="1" dirty="0">
                <a:solidFill>
                  <a:prstClr val="white"/>
                </a:solidFill>
                <a:latin typeface="Microsoft New Tai Lue (Body)"/>
              </a:rPr>
              <a:t> </a:t>
            </a:r>
            <a:r>
              <a:rPr lang="en-GB" sz="3000" b="1" dirty="0" err="1">
                <a:solidFill>
                  <a:prstClr val="white"/>
                </a:solidFill>
                <a:latin typeface="Microsoft New Tai Lue (Body)"/>
              </a:rPr>
              <a:t>kontrolli</a:t>
            </a:r>
            <a:r>
              <a:rPr lang="en-GB" sz="3000" b="1" dirty="0">
                <a:solidFill>
                  <a:prstClr val="white"/>
                </a:solidFill>
                <a:latin typeface="Microsoft New Tai Lue (Body)"/>
              </a:rPr>
              <a:t> all</a:t>
            </a:r>
            <a:endParaRPr lang="et-EE" sz="3000" b="1" dirty="0">
              <a:solidFill>
                <a:prstClr val="white"/>
              </a:solidFill>
              <a:latin typeface="Microsoft New Tai Lue (Body)"/>
            </a:endParaRPr>
          </a:p>
        </p:txBody>
      </p:sp>
      <p:pic>
        <p:nvPicPr>
          <p:cNvPr id="5" name="YouCut_20231024_094335729">
            <a:hlinkClick r:id="" action="ppaction://media"/>
            <a:extLst>
              <a:ext uri="{FF2B5EF4-FFF2-40B4-BE49-F238E27FC236}">
                <a16:creationId xmlns:a16="http://schemas.microsoft.com/office/drawing/2014/main" id="{0A676176-D4D5-48B0-99AC-2E95DE18C7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3632" y="908720"/>
            <a:ext cx="3168352" cy="5632626"/>
          </a:xfrm>
          <a:prstGeom prst="rect">
            <a:avLst/>
          </a:prstGeom>
        </p:spPr>
      </p:pic>
      <p:sp>
        <p:nvSpPr>
          <p:cNvPr id="15" name="TextBox 14">
            <a:extLst>
              <a:ext uri="{FF2B5EF4-FFF2-40B4-BE49-F238E27FC236}">
                <a16:creationId xmlns:a16="http://schemas.microsoft.com/office/drawing/2014/main" id="{75A874C3-555D-41A1-994E-86C17AAD1E0F}"/>
              </a:ext>
            </a:extLst>
          </p:cNvPr>
          <p:cNvSpPr txBox="1"/>
          <p:nvPr/>
        </p:nvSpPr>
        <p:spPr>
          <a:xfrm>
            <a:off x="6159500" y="3124200"/>
            <a:ext cx="4833044" cy="120032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t-EE" sz="2400" dirty="0">
                <a:solidFill>
                  <a:srgbClr val="00664D"/>
                </a:solidFill>
                <a:latin typeface="Calibri" panose="020F0502020204030204"/>
                <a:ea typeface="+mn-ea"/>
              </a:rPr>
              <a:t>Kui me anname </a:t>
            </a:r>
            <a:r>
              <a:rPr lang="et-EE" sz="2400" dirty="0" err="1">
                <a:solidFill>
                  <a:srgbClr val="00664D"/>
                </a:solidFill>
                <a:latin typeface="Calibri" panose="020F0502020204030204"/>
                <a:ea typeface="+mn-ea"/>
              </a:rPr>
              <a:t>parasitoididele</a:t>
            </a:r>
            <a:r>
              <a:rPr lang="et-EE" sz="2400" dirty="0">
                <a:solidFill>
                  <a:srgbClr val="00664D"/>
                </a:solidFill>
                <a:latin typeface="Calibri" panose="020F0502020204030204"/>
                <a:ea typeface="+mn-ea"/>
              </a:rPr>
              <a:t> võimaluse kahjurite arvukust vähendada, siis nad seda ka teevad </a:t>
            </a:r>
            <a:endParaRPr kumimoji="0" lang="et-EE" sz="2400" b="0" i="0" u="none" strike="noStrike" kern="1200" cap="none" spc="0" normalizeH="0" baseline="0" dirty="0">
              <a:ln>
                <a:noFill/>
              </a:ln>
              <a:solidFill>
                <a:srgbClr val="00664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51384" y="1268760"/>
            <a:ext cx="7416824" cy="5256584"/>
          </a:xfrm>
          <a:prstGeom prst="rect">
            <a:avLst/>
          </a:prstGeom>
        </p:spPr>
        <p:txBody>
          <a:bodyPr/>
          <a:lstStyle>
            <a:lvl1pPr marL="342900" indent="-342900" algn="l" defTabSz="449263" rtl="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Artikkel põhineb 529 (kokku 868 katsepõldu) põllul läbi viidud uuringutel (</a:t>
            </a:r>
            <a:r>
              <a:rPr lang="et-EE" altLang="et-EE" sz="2400" dirty="0">
                <a:solidFill>
                  <a:srgbClr val="FF0000"/>
                </a:solidFill>
                <a:latin typeface="Microsoft New Tai Lue (Body)"/>
              </a:rPr>
              <a:t>Eesti andmed sealhulgas</a:t>
            </a:r>
            <a:r>
              <a:rPr lang="et-EE" altLang="et-EE" sz="2400" dirty="0">
                <a:solidFill>
                  <a:srgbClr val="00664D"/>
                </a:solidFill>
                <a:latin typeface="Microsoft New Tai Lue (Body)"/>
              </a:rPr>
              <a:t>)</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Kahjuritõrje suurenes 16% põldudel, mis piirnesid rohtsete põlluservadega</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Kahjuritõrje vähenes </a:t>
            </a:r>
            <a:r>
              <a:rPr lang="et-EE" altLang="et-EE" sz="2400" dirty="0" err="1">
                <a:solidFill>
                  <a:srgbClr val="00664D"/>
                </a:solidFill>
                <a:latin typeface="Microsoft New Tai Lue (Body)"/>
              </a:rPr>
              <a:t>eksponentsiaalselt</a:t>
            </a:r>
            <a:r>
              <a:rPr lang="et-EE" altLang="et-EE" sz="2400" dirty="0">
                <a:solidFill>
                  <a:srgbClr val="00664D"/>
                </a:solidFill>
                <a:latin typeface="Microsoft New Tai Lue (Body)"/>
              </a:rPr>
              <a:t> kaugusega põlluservast keskosa suunas </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Taimede liigirikkus rohtselt põlluribal suurendas tolmeldamist (tolmeldamine suurenes 52% võrra kui taimeliikide arv suurenes 1–25ni)</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Tolmeldamine suurenes 27% kui rohtne põlluserv oli vanem kui 2 aastat võrreldes umbes 3 kuu vanustega</a:t>
            </a:r>
          </a:p>
        </p:txBody>
      </p:sp>
      <p:sp>
        <p:nvSpPr>
          <p:cNvPr id="3073" name="Text Box 1"/>
          <p:cNvSpPr txBox="1">
            <a:spLocks noChangeArrowheads="1"/>
          </p:cNvSpPr>
          <p:nvPr/>
        </p:nvSpPr>
        <p:spPr bwMode="auto">
          <a:xfrm>
            <a:off x="551384" y="188640"/>
            <a:ext cx="10657184"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t-EE" altLang="en-US" sz="2800" b="1" dirty="0">
                <a:solidFill>
                  <a:srgbClr val="00664D"/>
                </a:solidFill>
                <a:latin typeface="Microsoft New Tai Lue (Body)"/>
              </a:rPr>
              <a:t>Rohtsed põlluservad suurendavad kahjuritõrjet põldudel </a:t>
            </a:r>
            <a:br>
              <a:rPr lang="et-EE" altLang="en-US" sz="2800" b="1" dirty="0">
                <a:solidFill>
                  <a:srgbClr val="00664D"/>
                </a:solidFill>
                <a:latin typeface="Microsoft New Tai Lue (Body)"/>
              </a:rPr>
            </a:br>
            <a:r>
              <a:rPr lang="en-GB" altLang="en-US" sz="1600" dirty="0">
                <a:solidFill>
                  <a:srgbClr val="00664D"/>
                </a:solidFill>
                <a:latin typeface="Microsoft New Tai Lue (Body)"/>
              </a:rPr>
              <a:t>Albrecht et al. 2020</a:t>
            </a:r>
            <a:r>
              <a:rPr lang="et-EE" altLang="en-US" sz="1600" dirty="0">
                <a:solidFill>
                  <a:srgbClr val="00664D"/>
                </a:solidFill>
                <a:latin typeface="Microsoft New Tai Lue (Body)"/>
              </a:rPr>
              <a:t>, </a:t>
            </a:r>
            <a:r>
              <a:rPr lang="et-EE" altLang="en-US" sz="1600" dirty="0" err="1">
                <a:solidFill>
                  <a:srgbClr val="00664D"/>
                </a:solidFill>
                <a:latin typeface="Microsoft New Tai Lue (Body)"/>
              </a:rPr>
              <a:t>Ecology</a:t>
            </a:r>
            <a:r>
              <a:rPr lang="et-EE" altLang="en-US" sz="1600" dirty="0">
                <a:solidFill>
                  <a:srgbClr val="00664D"/>
                </a:solidFill>
                <a:latin typeface="Microsoft New Tai Lue (Body)"/>
              </a:rPr>
              <a:t> </a:t>
            </a:r>
            <a:r>
              <a:rPr lang="et-EE" altLang="en-US" sz="1600" dirty="0" err="1">
                <a:solidFill>
                  <a:srgbClr val="00664D"/>
                </a:solidFill>
                <a:latin typeface="Microsoft New Tai Lue (Body)"/>
              </a:rPr>
              <a:t>Letters</a:t>
            </a:r>
            <a:r>
              <a:rPr lang="et-EE" altLang="en-US" sz="1600" dirty="0">
                <a:solidFill>
                  <a:srgbClr val="00664D"/>
                </a:solidFill>
                <a:latin typeface="Microsoft New Tai Lue (Body)"/>
              </a:rPr>
              <a:t> </a:t>
            </a:r>
            <a:r>
              <a:rPr lang="en-GB" altLang="en-US" sz="1600" dirty="0">
                <a:solidFill>
                  <a:srgbClr val="00664D"/>
                </a:solidFill>
                <a:latin typeface="Microsoft New Tai Lue (Body)"/>
              </a:rPr>
              <a:t>The effectiveness of flower strips and hedgerows on pest control, pollination services and crop yield: a quantitative synthesis</a:t>
            </a:r>
          </a:p>
        </p:txBody>
      </p:sp>
      <p:grpSp>
        <p:nvGrpSpPr>
          <p:cNvPr id="8" name="Group 7"/>
          <p:cNvGrpSpPr/>
          <p:nvPr/>
        </p:nvGrpSpPr>
        <p:grpSpPr>
          <a:xfrm>
            <a:off x="8112224" y="1412776"/>
            <a:ext cx="3554276" cy="2664183"/>
            <a:chOff x="8112224" y="1412776"/>
            <a:chExt cx="3554276" cy="2664183"/>
          </a:xfrm>
        </p:grpSpPr>
        <p:pic>
          <p:nvPicPr>
            <p:cNvPr id="6" name="Picture 5"/>
            <p:cNvPicPr>
              <a:picLocks noChangeAspect="1"/>
            </p:cNvPicPr>
            <p:nvPr/>
          </p:nvPicPr>
          <p:blipFill>
            <a:blip r:embed="rId3"/>
            <a:stretch>
              <a:fillRect/>
            </a:stretch>
          </p:blipFill>
          <p:spPr>
            <a:xfrm>
              <a:off x="8112224" y="1412776"/>
              <a:ext cx="3554276" cy="2664183"/>
            </a:xfrm>
            <a:prstGeom prst="rect">
              <a:avLst/>
            </a:prstGeom>
          </p:spPr>
        </p:pic>
        <p:sp>
          <p:nvSpPr>
            <p:cNvPr id="13" name="TextBox 12"/>
            <p:cNvSpPr txBox="1"/>
            <p:nvPr/>
          </p:nvSpPr>
          <p:spPr>
            <a:xfrm>
              <a:off x="8112224" y="3811069"/>
              <a:ext cx="808180" cy="138701"/>
            </a:xfrm>
            <a:prstGeom prst="rect">
              <a:avLst/>
            </a:prstGeom>
            <a:noFill/>
          </p:spPr>
          <p:txBody>
            <a:bodyPr wrap="none" rtlCol="0">
              <a:spAutoFit/>
            </a:bodyPr>
            <a:lstStyle/>
            <a:p>
              <a:r>
                <a:rPr lang="et-EE" sz="1100" dirty="0">
                  <a:solidFill>
                    <a:schemeClr val="bg1"/>
                  </a:solidFill>
                  <a:latin typeface="Microsoft New Tai Lue (Body)"/>
                </a:rPr>
                <a:t>Foto: P:Veromann</a:t>
              </a:r>
              <a:endParaRPr lang="en-GB" sz="1100" dirty="0">
                <a:solidFill>
                  <a:schemeClr val="bg1"/>
                </a:solidFill>
                <a:latin typeface="Microsoft New Tai Lue (Body)"/>
              </a:endParaRPr>
            </a:p>
          </p:txBody>
        </p:sp>
      </p:grpSp>
    </p:spTree>
    <p:extLst>
      <p:ext uri="{BB962C8B-B14F-4D97-AF65-F5344CB8AC3E}">
        <p14:creationId xmlns:p14="http://schemas.microsoft.com/office/powerpoint/2010/main" val="3684066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a:solidFill>
                  <a:prstClr val="white"/>
                </a:solidFill>
                <a:latin typeface="Microsoft New Tai Lue (Body)"/>
              </a:rPr>
              <a:t>Looduslik kahjuritõrje töötab! Boquel et al. 2025</a:t>
            </a:r>
          </a:p>
        </p:txBody>
      </p:sp>
      <p:sp>
        <p:nvSpPr>
          <p:cNvPr id="15" name="TextBox 14">
            <a:extLst>
              <a:ext uri="{FF2B5EF4-FFF2-40B4-BE49-F238E27FC236}">
                <a16:creationId xmlns:a16="http://schemas.microsoft.com/office/drawing/2014/main" id="{75A874C3-555D-41A1-994E-86C17AAD1E0F}"/>
              </a:ext>
            </a:extLst>
          </p:cNvPr>
          <p:cNvSpPr txBox="1"/>
          <p:nvPr/>
        </p:nvSpPr>
        <p:spPr>
          <a:xfrm>
            <a:off x="119336" y="1246976"/>
            <a:ext cx="5760640" cy="527836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t-EE" sz="2400" dirty="0">
                <a:solidFill>
                  <a:srgbClr val="00664D"/>
                </a:solidFill>
                <a:latin typeface="Calibri" panose="020F0502020204030204"/>
                <a:ea typeface="+mn-ea"/>
              </a:rPr>
              <a:t>Kanadas kõige olulisem rapsi kahjur – kõdra-peitkärsakas (</a:t>
            </a:r>
            <a:r>
              <a:rPr lang="et-EE" sz="2400" dirty="0" err="1">
                <a:solidFill>
                  <a:srgbClr val="00664D"/>
                </a:solidFill>
                <a:latin typeface="Calibri" panose="020F0502020204030204"/>
                <a:ea typeface="+mn-ea"/>
              </a:rPr>
              <a:t>invasiivne</a:t>
            </a:r>
            <a:r>
              <a:rPr lang="et-EE" sz="2400" dirty="0">
                <a:solidFill>
                  <a:srgbClr val="00664D"/>
                </a:solidFill>
                <a:latin typeface="Calibri" panose="020F0502020204030204"/>
                <a:ea typeface="+mn-ea"/>
              </a:rPr>
              <a:t>, esmakordselt mainiti 1931)</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t-EE" sz="2400" dirty="0" err="1">
                <a:solidFill>
                  <a:srgbClr val="00664D"/>
                </a:solidFill>
                <a:latin typeface="Calibri" panose="020F0502020204030204"/>
                <a:ea typeface="+mn-ea"/>
              </a:rPr>
              <a:t>Võtmeparasitoidid</a:t>
            </a:r>
            <a:r>
              <a:rPr lang="et-EE" sz="2400" dirty="0">
                <a:solidFill>
                  <a:srgbClr val="00664D"/>
                </a:solidFill>
                <a:latin typeface="Calibri" panose="020F0502020204030204"/>
                <a:ea typeface="+mn-ea"/>
              </a:rPr>
              <a:t> olid kõige arvukamad kõige kõrgema kahjurite arvukusega regioonides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t-EE" sz="2400" dirty="0" err="1">
                <a:solidFill>
                  <a:srgbClr val="00664D"/>
                </a:solidFill>
                <a:latin typeface="Calibri" panose="020F0502020204030204"/>
                <a:ea typeface="+mn-ea"/>
              </a:rPr>
              <a:t>Parasiteerituse</a:t>
            </a:r>
            <a:r>
              <a:rPr lang="et-EE" sz="2400" dirty="0">
                <a:solidFill>
                  <a:srgbClr val="00664D"/>
                </a:solidFill>
                <a:latin typeface="Calibri" panose="020F0502020204030204"/>
                <a:ea typeface="+mn-ea"/>
              </a:rPr>
              <a:t> tase ulatus 43,1%</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400" b="1" i="0" u="none" strike="noStrike" kern="1200" cap="none" spc="0" normalizeH="0" baseline="0" dirty="0">
                <a:ln>
                  <a:noFill/>
                </a:ln>
                <a:solidFill>
                  <a:srgbClr val="00664D"/>
                </a:solidFill>
                <a:effectLst/>
                <a:uLnTx/>
                <a:uFillTx/>
                <a:latin typeface="Calibri" panose="020F0502020204030204"/>
                <a:ea typeface="+mn-ea"/>
                <a:cs typeface="+mn-cs"/>
              </a:rPr>
              <a:t>Seemnete kah</a:t>
            </a:r>
            <a:r>
              <a:rPr lang="et-EE" sz="2400" b="1" dirty="0">
                <a:solidFill>
                  <a:srgbClr val="00664D"/>
                </a:solidFill>
                <a:latin typeface="Calibri" panose="020F0502020204030204"/>
                <a:ea typeface="+mn-ea"/>
              </a:rPr>
              <a:t>justamine vähenes </a:t>
            </a:r>
            <a:r>
              <a:rPr lang="et-EE" sz="2400" dirty="0">
                <a:solidFill>
                  <a:srgbClr val="00664D"/>
                </a:solidFill>
                <a:latin typeface="Calibri" panose="020F0502020204030204"/>
                <a:ea typeface="+mn-ea"/>
              </a:rPr>
              <a:t>47% kui vastsed olid parasiteeritud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t-EE" sz="2400" b="0" i="0" u="none" strike="noStrike" kern="1200" cap="none" spc="0" normalizeH="0" baseline="0" dirty="0">
                <a:ln>
                  <a:noFill/>
                </a:ln>
                <a:solidFill>
                  <a:srgbClr val="00664D"/>
                </a:solidFill>
                <a:effectLst/>
                <a:uLnTx/>
                <a:uFillTx/>
                <a:latin typeface="Calibri" panose="020F0502020204030204"/>
                <a:ea typeface="+mn-ea"/>
                <a:cs typeface="+mn-cs"/>
              </a:rPr>
              <a:t>Parasitoidid hoidsid kõdra-</a:t>
            </a:r>
            <a:r>
              <a:rPr kumimoji="0" lang="et-EE" sz="2400" b="0" i="0" u="none" strike="noStrike" kern="1200" cap="none" spc="0" normalizeH="0" baseline="0" dirty="0" err="1">
                <a:ln>
                  <a:noFill/>
                </a:ln>
                <a:solidFill>
                  <a:srgbClr val="00664D"/>
                </a:solidFill>
                <a:effectLst/>
                <a:uLnTx/>
                <a:uFillTx/>
                <a:latin typeface="Calibri" panose="020F0502020204030204"/>
                <a:ea typeface="+mn-ea"/>
                <a:cs typeface="+mn-cs"/>
              </a:rPr>
              <a:t>peitkärsak</a:t>
            </a:r>
            <a:r>
              <a:rPr kumimoji="0" lang="en-GB" sz="2400" b="0" i="0" u="none" strike="noStrike" kern="1200" cap="none" spc="0" normalizeH="0" baseline="0" dirty="0">
                <a:ln>
                  <a:noFill/>
                </a:ln>
                <a:solidFill>
                  <a:srgbClr val="00664D"/>
                </a:solidFill>
                <a:effectLst/>
                <a:uLnTx/>
                <a:uFillTx/>
                <a:latin typeface="Calibri" panose="020F0502020204030204"/>
                <a:ea typeface="+mn-ea"/>
                <a:cs typeface="+mn-cs"/>
              </a:rPr>
              <a:t>a</a:t>
            </a:r>
            <a:r>
              <a:rPr kumimoji="0" lang="et-EE" sz="2400" b="0" i="0" u="none" strike="noStrike" kern="1200" cap="none" spc="0" normalizeH="0" baseline="0" dirty="0">
                <a:ln>
                  <a:noFill/>
                </a:ln>
                <a:solidFill>
                  <a:srgbClr val="00664D"/>
                </a:solidFill>
                <a:effectLst/>
                <a:uLnTx/>
                <a:uFillTx/>
                <a:latin typeface="Calibri" panose="020F0502020204030204"/>
                <a:ea typeface="+mn-ea"/>
                <a:cs typeface="+mn-cs"/>
              </a:rPr>
              <a:t> </a:t>
            </a:r>
            <a:r>
              <a:rPr kumimoji="0" lang="et-EE" sz="2400" b="1" i="0" u="none" strike="noStrike" kern="1200" cap="none" spc="0" normalizeH="0" baseline="0" dirty="0">
                <a:ln>
                  <a:noFill/>
                </a:ln>
                <a:solidFill>
                  <a:srgbClr val="00664D"/>
                </a:solidFill>
                <a:effectLst/>
                <a:uLnTx/>
                <a:uFillTx/>
                <a:latin typeface="Calibri" panose="020F0502020204030204"/>
                <a:ea typeface="+mn-ea"/>
                <a:cs typeface="+mn-cs"/>
              </a:rPr>
              <a:t>arvukuse allpool tõrjekriteeriumi</a:t>
            </a:r>
            <a:endParaRPr kumimoji="0" lang="en-GB" sz="2400" b="1" i="0" u="none" strike="noStrike" kern="1200" cap="none" spc="0" normalizeH="0" baseline="0" dirty="0">
              <a:ln>
                <a:noFill/>
              </a:ln>
              <a:solidFill>
                <a:srgbClr val="00664D"/>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dirty="0" err="1">
                <a:solidFill>
                  <a:srgbClr val="00664D"/>
                </a:solidFill>
                <a:latin typeface="Calibri" panose="020F0502020204030204"/>
                <a:ea typeface="+mn-ea"/>
              </a:rPr>
              <a:t>Kõdra-peitkärsaka</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võtmeparasitoidid</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talvituvad</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valmikuna</a:t>
            </a:r>
            <a:r>
              <a:rPr lang="en-GB" sz="2400" dirty="0">
                <a:solidFill>
                  <a:srgbClr val="00664D"/>
                </a:solidFill>
                <a:latin typeface="Calibri" panose="020F0502020204030204"/>
                <a:ea typeface="+mn-ea"/>
              </a:rPr>
              <a:t> </a:t>
            </a:r>
            <a:r>
              <a:rPr lang="en-GB" sz="2400" dirty="0" err="1">
                <a:solidFill>
                  <a:srgbClr val="00664D"/>
                </a:solidFill>
                <a:latin typeface="Calibri" panose="020F0502020204030204"/>
                <a:ea typeface="+mn-ea"/>
              </a:rPr>
              <a:t>maastikuelementidel</a:t>
            </a:r>
            <a:r>
              <a:rPr lang="en-GB" sz="2400" dirty="0">
                <a:solidFill>
                  <a:srgbClr val="00664D"/>
                </a:solidFill>
                <a:latin typeface="Calibri" panose="020F0502020204030204"/>
                <a:ea typeface="+mn-ea"/>
              </a:rPr>
              <a:t> </a:t>
            </a:r>
            <a:endParaRPr kumimoji="0" lang="et-EE" sz="2400" i="0" u="none" strike="noStrike" kern="1200" cap="none" spc="0" normalizeH="0" baseline="0" dirty="0">
              <a:ln>
                <a:noFill/>
              </a:ln>
              <a:solidFill>
                <a:srgbClr val="00664D"/>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2414E62-CA6D-42BF-8A1B-B65AED30F603}"/>
              </a:ext>
            </a:extLst>
          </p:cNvPr>
          <p:cNvGrpSpPr/>
          <p:nvPr/>
        </p:nvGrpSpPr>
        <p:grpSpPr>
          <a:xfrm>
            <a:off x="5951984" y="1484784"/>
            <a:ext cx="6240016" cy="3330952"/>
            <a:chOff x="5951984" y="1484784"/>
            <a:chExt cx="6240016" cy="3330952"/>
          </a:xfrm>
        </p:grpSpPr>
        <p:pic>
          <p:nvPicPr>
            <p:cNvPr id="1026" name="Picture 2">
              <a:extLst>
                <a:ext uri="{FF2B5EF4-FFF2-40B4-BE49-F238E27FC236}">
                  <a16:creationId xmlns:a16="http://schemas.microsoft.com/office/drawing/2014/main" id="{4A31EDA7-9554-4171-91D8-F337EE99C1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984" y="1484784"/>
              <a:ext cx="6240016" cy="2453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46FFBA-6468-4A86-BBB4-716CC4D5988B}"/>
                </a:ext>
              </a:extLst>
            </p:cNvPr>
            <p:cNvSpPr txBox="1"/>
            <p:nvPr/>
          </p:nvSpPr>
          <p:spPr>
            <a:xfrm>
              <a:off x="6040434" y="4077072"/>
              <a:ext cx="6104238" cy="73866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n-GB" sz="1400" dirty="0" err="1">
                  <a:solidFill>
                    <a:srgbClr val="00664D"/>
                  </a:solidFill>
                  <a:latin typeface="Microsoft New Tai Lue (Body)"/>
                  <a:ea typeface="+mn-ea"/>
                </a:rPr>
                <a:t>Boquel</a:t>
              </a:r>
              <a:r>
                <a:rPr lang="en-GB" sz="1400" dirty="0">
                  <a:solidFill>
                    <a:srgbClr val="00664D"/>
                  </a:solidFill>
                  <a:latin typeface="Microsoft New Tai Lue (Body)"/>
                  <a:ea typeface="+mn-ea"/>
                </a:rPr>
                <a:t> et al 2025. Distribution and parasitism rate of cabbage seedpod weevil </a:t>
              </a:r>
              <a:r>
                <a:rPr lang="en-GB" sz="1400" dirty="0" err="1">
                  <a:solidFill>
                    <a:srgbClr val="00664D"/>
                  </a:solidFill>
                  <a:latin typeface="Microsoft New Tai Lue (Body)"/>
                  <a:ea typeface="+mn-ea"/>
                </a:rPr>
                <a:t>parasitoids</a:t>
              </a:r>
              <a:r>
                <a:rPr lang="en-GB" sz="1400" dirty="0">
                  <a:solidFill>
                    <a:srgbClr val="00664D"/>
                  </a:solidFill>
                  <a:latin typeface="Microsoft New Tai Lue (Body)"/>
                  <a:ea typeface="+mn-ea"/>
                </a:rPr>
                <a:t> over almost a decade in Quebec (Canada). Crop Protection, 28. 02.2025  </a:t>
              </a:r>
            </a:p>
          </p:txBody>
        </p:sp>
      </p:grpSp>
    </p:spTree>
    <p:extLst>
      <p:ext uri="{BB962C8B-B14F-4D97-AF65-F5344CB8AC3E}">
        <p14:creationId xmlns:p14="http://schemas.microsoft.com/office/powerpoint/2010/main" val="3052153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AAE1D-ACFF-43D2-B557-A32E245C376C}"/>
              </a:ext>
            </a:extLst>
          </p:cNvPr>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a:solidFill>
                  <a:prstClr val="white"/>
                </a:solidFill>
                <a:latin typeface="Microsoft New Tai Lue (Body)"/>
              </a:rPr>
              <a:t>Maastikuelementide mitmekesisus</a:t>
            </a:r>
          </a:p>
        </p:txBody>
      </p:sp>
      <p:sp>
        <p:nvSpPr>
          <p:cNvPr id="5" name="Content Placeholder 2">
            <a:extLst>
              <a:ext uri="{FF2B5EF4-FFF2-40B4-BE49-F238E27FC236}">
                <a16:creationId xmlns:a16="http://schemas.microsoft.com/office/drawing/2014/main" id="{C3711227-0331-4A1A-8AE6-2285F28C1375}"/>
              </a:ext>
            </a:extLst>
          </p:cNvPr>
          <p:cNvSpPr>
            <a:spLocks noGrp="1"/>
          </p:cNvSpPr>
          <p:nvPr>
            <p:ph idx="1"/>
          </p:nvPr>
        </p:nvSpPr>
        <p:spPr>
          <a:xfrm>
            <a:off x="479376" y="1268760"/>
            <a:ext cx="6408712" cy="5184576"/>
          </a:xfrm>
        </p:spPr>
        <p:txBody>
          <a:bodyPr>
            <a:normAutofit fontScale="92500" lnSpcReduction="10000"/>
          </a:bodyPr>
          <a:lstStyle/>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Erinevad maastikuelemendid toetavad erinevaid organisme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Seetõttu peaks lisaks rohumaaribadele säilitama/rajama ka </a:t>
            </a:r>
            <a:r>
              <a:rPr lang="et-EE" altLang="et-EE" sz="2400" dirty="0" err="1">
                <a:solidFill>
                  <a:srgbClr val="00664D"/>
                </a:solidFill>
                <a:latin typeface="Microsoft New Tai Lue (Body)"/>
              </a:rPr>
              <a:t>puiskoridore</a:t>
            </a:r>
            <a:r>
              <a:rPr lang="et-EE" altLang="et-EE" sz="2400" dirty="0">
                <a:solidFill>
                  <a:srgbClr val="00664D"/>
                </a:solidFill>
                <a:latin typeface="Microsoft New Tai Lue (Body)"/>
              </a:rPr>
              <a:t>, hekke, võsatutte, puudesalusid, kiviaedu, kraavipervi jne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Ka tugeva </a:t>
            </a:r>
            <a:r>
              <a:rPr lang="et-EE" altLang="et-EE" sz="2400" dirty="0" err="1">
                <a:solidFill>
                  <a:srgbClr val="00664D"/>
                </a:solidFill>
                <a:latin typeface="Microsoft New Tai Lue (Body)"/>
              </a:rPr>
              <a:t>inimmõjuga</a:t>
            </a:r>
            <a:r>
              <a:rPr lang="et-EE" altLang="et-EE" sz="2400" dirty="0">
                <a:solidFill>
                  <a:srgbClr val="00664D"/>
                </a:solidFill>
                <a:latin typeface="Microsoft New Tai Lue (Body)"/>
              </a:rPr>
              <a:t> kooslustes (põllumajandusmaastiku elemendid) on elurikkus kordades suurem võrreldes põlluga</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Puud/põõsad, mis pakuvad pesapaiku ja toitu näiteks lindudele, pakuvad varju ka kariloomadele ja toimivad tuulebarjäärina</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dirty="0">
                <a:solidFill>
                  <a:srgbClr val="00664D"/>
                </a:solidFill>
                <a:latin typeface="Microsoft New Tai Lue (Body)"/>
              </a:rPr>
              <a:t>Piisavalt laial rohumaaribal saab ka loomi karjatada</a:t>
            </a:r>
          </a:p>
        </p:txBody>
      </p:sp>
      <p:grpSp>
        <p:nvGrpSpPr>
          <p:cNvPr id="10" name="Group 9">
            <a:extLst>
              <a:ext uri="{FF2B5EF4-FFF2-40B4-BE49-F238E27FC236}">
                <a16:creationId xmlns:a16="http://schemas.microsoft.com/office/drawing/2014/main" id="{C6D31A2E-DEBC-461E-B8BC-7370B573F658}"/>
              </a:ext>
            </a:extLst>
          </p:cNvPr>
          <p:cNvGrpSpPr/>
          <p:nvPr/>
        </p:nvGrpSpPr>
        <p:grpSpPr>
          <a:xfrm>
            <a:off x="6744072" y="1772816"/>
            <a:ext cx="5236840" cy="3096344"/>
            <a:chOff x="6744072" y="1772816"/>
            <a:chExt cx="5236840" cy="3096344"/>
          </a:xfrm>
        </p:grpSpPr>
        <p:pic>
          <p:nvPicPr>
            <p:cNvPr id="1026" name="Picture 2">
              <a:extLst>
                <a:ext uri="{FF2B5EF4-FFF2-40B4-BE49-F238E27FC236}">
                  <a16:creationId xmlns:a16="http://schemas.microsoft.com/office/drawing/2014/main" id="{A6F17443-E66A-489E-932D-FBAACF608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622" y="1772816"/>
              <a:ext cx="5189290" cy="3096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A42B74B-FAC8-4E8B-AAF2-66751E10A4D3}"/>
                </a:ext>
              </a:extLst>
            </p:cNvPr>
            <p:cNvSpPr txBox="1"/>
            <p:nvPr/>
          </p:nvSpPr>
          <p:spPr>
            <a:xfrm>
              <a:off x="6744072" y="4561703"/>
              <a:ext cx="1928122" cy="235449"/>
            </a:xfrm>
            <a:prstGeom prst="rect">
              <a:avLst/>
            </a:prstGeom>
            <a:noFill/>
          </p:spPr>
          <p:txBody>
            <a:bodyPr wrap="square">
              <a:spAutoFit/>
            </a:bodyPr>
            <a:lstStyle/>
            <a:p>
              <a:r>
                <a:rPr lang="en-GB" sz="1000" b="0" i="0" dirty="0" err="1">
                  <a:solidFill>
                    <a:schemeClr val="bg1"/>
                  </a:solidFill>
                  <a:effectLst/>
                  <a:latin typeface="Open Sans" panose="020B0606030504020204" pitchFamily="34" charset="0"/>
                </a:rPr>
                <a:t>Foto</a:t>
              </a:r>
              <a:r>
                <a:rPr lang="en-GB" sz="1000" b="0" i="0" dirty="0">
                  <a:solidFill>
                    <a:schemeClr val="bg1"/>
                  </a:solidFill>
                  <a:effectLst/>
                  <a:latin typeface="Open Sans" panose="020B0606030504020204" pitchFamily="34" charset="0"/>
                </a:rPr>
                <a:t>: Max </a:t>
              </a:r>
              <a:r>
                <a:rPr lang="en-GB" sz="1000" b="0" i="0" dirty="0" err="1">
                  <a:solidFill>
                    <a:schemeClr val="bg1"/>
                  </a:solidFill>
                  <a:effectLst/>
                  <a:latin typeface="Open Sans" panose="020B0606030504020204" pitchFamily="34" charset="0"/>
                </a:rPr>
                <a:t>Böhme</a:t>
              </a:r>
              <a:r>
                <a:rPr lang="en-GB" sz="1000" b="0" i="0" dirty="0">
                  <a:solidFill>
                    <a:schemeClr val="bg1"/>
                  </a:solidFill>
                  <a:effectLst/>
                  <a:latin typeface="Open Sans" panose="020B0606030504020204" pitchFamily="34" charset="0"/>
                </a:rPr>
                <a:t> (</a:t>
              </a:r>
              <a:r>
                <a:rPr lang="en-GB" sz="1000" b="0" i="0" dirty="0" err="1">
                  <a:solidFill>
                    <a:schemeClr val="bg1"/>
                  </a:solidFill>
                  <a:effectLst/>
                  <a:latin typeface="Open Sans" panose="020B0606030504020204" pitchFamily="34" charset="0"/>
                </a:rPr>
                <a:t>Unsplash</a:t>
              </a:r>
              <a:r>
                <a:rPr lang="en-GB" sz="1000" b="0" i="0" dirty="0">
                  <a:solidFill>
                    <a:schemeClr val="bg1"/>
                  </a:solidFill>
                  <a:effectLst/>
                  <a:latin typeface="Open Sans" panose="020B0606030504020204" pitchFamily="34" charset="0"/>
                </a:rPr>
                <a:t>)</a:t>
              </a:r>
              <a:endParaRPr lang="en-GB" sz="1000" dirty="0">
                <a:solidFill>
                  <a:schemeClr val="bg1"/>
                </a:solidFill>
              </a:endParaRPr>
            </a:p>
          </p:txBody>
        </p:sp>
      </p:grpSp>
    </p:spTree>
    <p:extLst>
      <p:ext uri="{BB962C8B-B14F-4D97-AF65-F5344CB8AC3E}">
        <p14:creationId xmlns:p14="http://schemas.microsoft.com/office/powerpoint/2010/main" val="233704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4EA7DE-18C8-4FFF-830A-9229448B55DE}"/>
              </a:ext>
            </a:extLst>
          </p:cNvPr>
          <p:cNvPicPr>
            <a:picLocks noGrp="1" noChangeAspect="1"/>
          </p:cNvPicPr>
          <p:nvPr>
            <p:ph idx="1"/>
          </p:nvPr>
        </p:nvPicPr>
        <p:blipFill rotWithShape="1">
          <a:blip r:embed="rId3"/>
          <a:srcRect l="6566" r="14141" b="17456"/>
          <a:stretch/>
        </p:blipFill>
        <p:spPr>
          <a:xfrm>
            <a:off x="3443618" y="332656"/>
            <a:ext cx="4524590" cy="4710112"/>
          </a:xfrm>
          <a:prstGeom prst="rect">
            <a:avLst/>
          </a:prstGeom>
        </p:spPr>
      </p:pic>
      <p:grpSp>
        <p:nvGrpSpPr>
          <p:cNvPr id="22" name="Group 21">
            <a:extLst>
              <a:ext uri="{FF2B5EF4-FFF2-40B4-BE49-F238E27FC236}">
                <a16:creationId xmlns:a16="http://schemas.microsoft.com/office/drawing/2014/main" id="{F3E9FD0E-199F-41FB-810E-C4729E53A109}"/>
              </a:ext>
            </a:extLst>
          </p:cNvPr>
          <p:cNvGrpSpPr/>
          <p:nvPr/>
        </p:nvGrpSpPr>
        <p:grpSpPr>
          <a:xfrm>
            <a:off x="4493918" y="2756768"/>
            <a:ext cx="1328816" cy="2132667"/>
            <a:chOff x="1520200" y="3784600"/>
            <a:chExt cx="1328816" cy="2132667"/>
          </a:xfrm>
        </p:grpSpPr>
        <p:sp>
          <p:nvSpPr>
            <p:cNvPr id="18" name="Oval 17">
              <a:extLst>
                <a:ext uri="{FF2B5EF4-FFF2-40B4-BE49-F238E27FC236}">
                  <a16:creationId xmlns:a16="http://schemas.microsoft.com/office/drawing/2014/main" id="{64600591-CC54-4EA8-8C70-F748CD8952FC}"/>
                </a:ext>
              </a:extLst>
            </p:cNvPr>
            <p:cNvSpPr/>
            <p:nvPr/>
          </p:nvSpPr>
          <p:spPr>
            <a:xfrm>
              <a:off x="1663700" y="3784600"/>
              <a:ext cx="787400" cy="749300"/>
            </a:xfrm>
            <a:prstGeom prst="ellipse">
              <a:avLst/>
            </a:prstGeom>
            <a:solidFill>
              <a:srgbClr val="FFCD2D"/>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CC126771-EF90-4F86-B396-3F9BA1544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58376">
              <a:off x="1520200" y="3867095"/>
              <a:ext cx="1328816" cy="2050172"/>
            </a:xfrm>
            <a:prstGeom prst="rect">
              <a:avLst/>
            </a:prstGeom>
          </p:spPr>
        </p:pic>
      </p:grpSp>
      <p:sp>
        <p:nvSpPr>
          <p:cNvPr id="23" name="TextBox 22">
            <a:extLst>
              <a:ext uri="{FF2B5EF4-FFF2-40B4-BE49-F238E27FC236}">
                <a16:creationId xmlns:a16="http://schemas.microsoft.com/office/drawing/2014/main" id="{D73B08C4-D419-406E-BD34-3D406E63F645}"/>
              </a:ext>
            </a:extLst>
          </p:cNvPr>
          <p:cNvSpPr txBox="1"/>
          <p:nvPr/>
        </p:nvSpPr>
        <p:spPr>
          <a:xfrm>
            <a:off x="4332618" y="4781902"/>
            <a:ext cx="3347558" cy="235449"/>
          </a:xfrm>
          <a:prstGeom prst="rect">
            <a:avLst/>
          </a:prstGeom>
          <a:noFill/>
        </p:spPr>
        <p:txBody>
          <a:bodyPr wrap="square">
            <a:spAutoFit/>
          </a:bodyPr>
          <a:lstStyle/>
          <a:p>
            <a:r>
              <a:rPr lang="en-GB" sz="1000" b="0" i="0" dirty="0" err="1">
                <a:solidFill>
                  <a:srgbClr val="4D5156"/>
                </a:solidFill>
                <a:effectLst/>
                <a:latin typeface="+mj-lt"/>
              </a:rPr>
              <a:t>Modifitseeritud</a:t>
            </a:r>
            <a:r>
              <a:rPr lang="en-GB" sz="1000" b="0" i="0" dirty="0">
                <a:solidFill>
                  <a:srgbClr val="4D5156"/>
                </a:solidFill>
                <a:effectLst/>
                <a:latin typeface="+mj-lt"/>
              </a:rPr>
              <a:t>: Antoine de Saint-</a:t>
            </a:r>
            <a:r>
              <a:rPr lang="en-GB" sz="1000" b="0" i="0" dirty="0" err="1">
                <a:solidFill>
                  <a:srgbClr val="4D5156"/>
                </a:solidFill>
                <a:effectLst/>
                <a:latin typeface="+mj-lt"/>
              </a:rPr>
              <a:t>Exupéry</a:t>
            </a:r>
            <a:r>
              <a:rPr lang="en-GB" sz="1000" b="0" i="0" dirty="0">
                <a:solidFill>
                  <a:srgbClr val="4D5156"/>
                </a:solidFill>
                <a:effectLst/>
                <a:latin typeface="+mj-lt"/>
              </a:rPr>
              <a:t> ‘Le Petit Prince’</a:t>
            </a:r>
            <a:endParaRPr lang="en-GB" sz="1000" dirty="0">
              <a:latin typeface="+mj-lt"/>
            </a:endParaRPr>
          </a:p>
        </p:txBody>
      </p:sp>
      <p:sp>
        <p:nvSpPr>
          <p:cNvPr id="11" name="Rectangle 3">
            <a:extLst>
              <a:ext uri="{FF2B5EF4-FFF2-40B4-BE49-F238E27FC236}">
                <a16:creationId xmlns:a16="http://schemas.microsoft.com/office/drawing/2014/main" id="{14A1641D-0CF0-43A3-97C4-BB0BE0513491}"/>
              </a:ext>
            </a:extLst>
          </p:cNvPr>
          <p:cNvSpPr>
            <a:spLocks noChangeArrowheads="1"/>
          </p:cNvSpPr>
          <p:nvPr/>
        </p:nvSpPr>
        <p:spPr bwMode="auto">
          <a:xfrm>
            <a:off x="2763196" y="5263404"/>
            <a:ext cx="66656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hangingPunct="1">
              <a:lnSpc>
                <a:spcPct val="100000"/>
              </a:lnSpc>
              <a:buClrTx/>
              <a:buSzTx/>
            </a:pPr>
            <a:r>
              <a:rPr lang="et-EE" sz="4800" dirty="0">
                <a:solidFill>
                  <a:srgbClr val="00664D"/>
                </a:solidFill>
                <a:latin typeface="Microsoft New Tai Lue (Body)"/>
                <a:ea typeface="+mn-ea"/>
              </a:rPr>
              <a:t>Tänan tähelepanu eest!</a:t>
            </a:r>
          </a:p>
        </p:txBody>
      </p:sp>
      <p:pic>
        <p:nvPicPr>
          <p:cNvPr id="3" name="Picture 2">
            <a:extLst>
              <a:ext uri="{FF2B5EF4-FFF2-40B4-BE49-F238E27FC236}">
                <a16:creationId xmlns:a16="http://schemas.microsoft.com/office/drawing/2014/main" id="{82B615E5-78FE-48F8-A9AD-073D44298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2" y="763599"/>
            <a:ext cx="3722751" cy="1122890"/>
          </a:xfrm>
          <a:prstGeom prst="rect">
            <a:avLst/>
          </a:prstGeom>
        </p:spPr>
      </p:pic>
      <p:pic>
        <p:nvPicPr>
          <p:cNvPr id="9" name="Picture 8">
            <a:extLst>
              <a:ext uri="{FF2B5EF4-FFF2-40B4-BE49-F238E27FC236}">
                <a16:creationId xmlns:a16="http://schemas.microsoft.com/office/drawing/2014/main" id="{B803BC7E-41DA-4C3A-B533-63C652D85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352" y="2267623"/>
            <a:ext cx="3078710" cy="2514279"/>
          </a:xfrm>
          <a:prstGeom prst="rect">
            <a:avLst/>
          </a:prstGeom>
        </p:spPr>
      </p:pic>
      <p:pic>
        <p:nvPicPr>
          <p:cNvPr id="10" name="Picture 9" descr="A black background with green text&#10;&#10;AI-generated content may be incorrect.">
            <a:extLst>
              <a:ext uri="{FF2B5EF4-FFF2-40B4-BE49-F238E27FC236}">
                <a16:creationId xmlns:a16="http://schemas.microsoft.com/office/drawing/2014/main" id="{9B684742-DA7D-4BE3-A46E-BE17BACFFDEE}"/>
              </a:ext>
            </a:extLst>
          </p:cNvPr>
          <p:cNvPicPr>
            <a:picLocks noChangeAspect="1"/>
          </p:cNvPicPr>
          <p:nvPr/>
        </p:nvPicPr>
        <p:blipFill>
          <a:blip r:embed="rId7"/>
          <a:stretch>
            <a:fillRect/>
          </a:stretch>
        </p:blipFill>
        <p:spPr>
          <a:xfrm>
            <a:off x="8069764" y="962535"/>
            <a:ext cx="2453907" cy="725018"/>
          </a:xfrm>
          <a:prstGeom prst="rect">
            <a:avLst/>
          </a:prstGeom>
        </p:spPr>
      </p:pic>
      <p:pic>
        <p:nvPicPr>
          <p:cNvPr id="12" name="Picture 11">
            <a:extLst>
              <a:ext uri="{FF2B5EF4-FFF2-40B4-BE49-F238E27FC236}">
                <a16:creationId xmlns:a16="http://schemas.microsoft.com/office/drawing/2014/main" id="{8EBC2B8F-6F6F-4052-AF07-7C5EA868DEAE}"/>
              </a:ext>
            </a:extLst>
          </p:cNvPr>
          <p:cNvPicPr>
            <a:picLocks noChangeAspect="1"/>
          </p:cNvPicPr>
          <p:nvPr/>
        </p:nvPicPr>
        <p:blipFill>
          <a:blip r:embed="rId8"/>
          <a:stretch>
            <a:fillRect/>
          </a:stretch>
        </p:blipFill>
        <p:spPr>
          <a:xfrm>
            <a:off x="8387309" y="2594479"/>
            <a:ext cx="3206721" cy="1073878"/>
          </a:xfrm>
          <a:prstGeom prst="rect">
            <a:avLst/>
          </a:prstGeom>
        </p:spPr>
      </p:pic>
      <p:pic>
        <p:nvPicPr>
          <p:cNvPr id="13" name="Picture 12" descr="A black text on a black background&#10;&#10;Description automatically generated">
            <a:extLst>
              <a:ext uri="{FF2B5EF4-FFF2-40B4-BE49-F238E27FC236}">
                <a16:creationId xmlns:a16="http://schemas.microsoft.com/office/drawing/2014/main" id="{1360B2C4-3EC7-4516-AD73-E85210C08D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0723" y="4097902"/>
            <a:ext cx="3559891" cy="753568"/>
          </a:xfrm>
          <a:prstGeom prst="rect">
            <a:avLst/>
          </a:prstGeom>
        </p:spPr>
      </p:pic>
    </p:spTree>
    <p:extLst>
      <p:ext uri="{BB962C8B-B14F-4D97-AF65-F5344CB8AC3E}">
        <p14:creationId xmlns:p14="http://schemas.microsoft.com/office/powerpoint/2010/main" val="224948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2"/>
                                        </p:tgtEl>
                                      </p:cBhvr>
                                    </p:animEffect>
                                    <p:set>
                                      <p:cBhvr>
                                        <p:cTn id="7" dur="1" fill="hold">
                                          <p:stCondLst>
                                            <p:cond delay="2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6647-8E85-40B9-9BD8-4F277B5B5720}"/>
              </a:ext>
            </a:extLst>
          </p:cNvPr>
          <p:cNvSpPr>
            <a:spLocks noGrp="1"/>
          </p:cNvSpPr>
          <p:nvPr>
            <p:ph type="title"/>
          </p:nvPr>
        </p:nvSpPr>
        <p:spPr>
          <a:xfrm>
            <a:off x="461008" y="158653"/>
            <a:ext cx="8039525" cy="1325563"/>
          </a:xfrm>
        </p:spPr>
        <p:txBody>
          <a:bodyPr>
            <a:normAutofit/>
          </a:bodyPr>
          <a:lstStyle/>
          <a:p>
            <a:r>
              <a:rPr lang="fi-FI" dirty="0" err="1">
                <a:solidFill>
                  <a:srgbClr val="00664D"/>
                </a:solidFill>
              </a:rPr>
              <a:t>Maastikuelementide</a:t>
            </a:r>
            <a:r>
              <a:rPr lang="fi-FI" dirty="0">
                <a:solidFill>
                  <a:srgbClr val="00664D"/>
                </a:solidFill>
              </a:rPr>
              <a:t> </a:t>
            </a:r>
            <a:r>
              <a:rPr lang="fi-FI" dirty="0" err="1">
                <a:solidFill>
                  <a:srgbClr val="00664D"/>
                </a:solidFill>
              </a:rPr>
              <a:t>ülesanne</a:t>
            </a:r>
            <a:r>
              <a:rPr lang="fi-FI" dirty="0">
                <a:solidFill>
                  <a:srgbClr val="00664D"/>
                </a:solidFill>
              </a:rPr>
              <a:t>:</a:t>
            </a:r>
            <a:endParaRPr lang="en-GB" dirty="0">
              <a:solidFill>
                <a:srgbClr val="00664D"/>
              </a:solidFill>
            </a:endParaRPr>
          </a:p>
        </p:txBody>
      </p:sp>
      <p:grpSp>
        <p:nvGrpSpPr>
          <p:cNvPr id="12" name="Group 11">
            <a:extLst>
              <a:ext uri="{FF2B5EF4-FFF2-40B4-BE49-F238E27FC236}">
                <a16:creationId xmlns:a16="http://schemas.microsoft.com/office/drawing/2014/main" id="{AF42426B-A23C-4238-94A7-9FE5F1519DD6}"/>
              </a:ext>
            </a:extLst>
          </p:cNvPr>
          <p:cNvGrpSpPr/>
          <p:nvPr/>
        </p:nvGrpSpPr>
        <p:grpSpPr>
          <a:xfrm>
            <a:off x="7968208" y="1268760"/>
            <a:ext cx="3987157" cy="2880320"/>
            <a:chOff x="6355332" y="2288812"/>
            <a:chExt cx="5367853" cy="4347102"/>
          </a:xfrm>
        </p:grpSpPr>
        <p:pic>
          <p:nvPicPr>
            <p:cNvPr id="13" name="Picture 12">
              <a:extLst>
                <a:ext uri="{FF2B5EF4-FFF2-40B4-BE49-F238E27FC236}">
                  <a16:creationId xmlns:a16="http://schemas.microsoft.com/office/drawing/2014/main" id="{7FBF56C8-DC1A-4DAF-AF36-C0B81B9B78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89"/>
            <a:stretch/>
          </p:blipFill>
          <p:spPr>
            <a:xfrm>
              <a:off x="6355332" y="2288812"/>
              <a:ext cx="5367853" cy="4347102"/>
            </a:xfrm>
            <a:prstGeom prst="rect">
              <a:avLst/>
            </a:prstGeom>
          </p:spPr>
        </p:pic>
        <p:sp>
          <p:nvSpPr>
            <p:cNvPr id="14" name="TextBox 13">
              <a:extLst>
                <a:ext uri="{FF2B5EF4-FFF2-40B4-BE49-F238E27FC236}">
                  <a16:creationId xmlns:a16="http://schemas.microsoft.com/office/drawing/2014/main" id="{B5969386-014F-487B-AAF2-466EDE8953FC}"/>
                </a:ext>
              </a:extLst>
            </p:cNvPr>
            <p:cNvSpPr txBox="1"/>
            <p:nvPr/>
          </p:nvSpPr>
          <p:spPr>
            <a:xfrm>
              <a:off x="6539766" y="6283177"/>
              <a:ext cx="1327609" cy="249749"/>
            </a:xfrm>
            <a:prstGeom prst="rect">
              <a:avLst/>
            </a:prstGeom>
            <a:noFill/>
          </p:spPr>
          <p:txBody>
            <a:bodyPr wrap="none" rtlCol="0">
              <a:spAutoFit/>
            </a:bodyPr>
            <a:lstStyle/>
            <a:p>
              <a:r>
                <a:rPr lang="et-EE" sz="1100" dirty="0">
                  <a:solidFill>
                    <a:schemeClr val="bg1"/>
                  </a:solidFill>
                  <a:latin typeface="Microsoft New Tai Lue (Body)"/>
                </a:rPr>
                <a:t>Foto: P:Veromann</a:t>
              </a:r>
              <a:endParaRPr lang="en-GB" sz="1100" dirty="0">
                <a:solidFill>
                  <a:schemeClr val="bg1"/>
                </a:solidFill>
                <a:latin typeface="Microsoft New Tai Lue (Body)"/>
              </a:endParaRPr>
            </a:p>
          </p:txBody>
        </p:sp>
      </p:grpSp>
      <p:sp>
        <p:nvSpPr>
          <p:cNvPr id="18" name="Content Placeholder 2">
            <a:extLst>
              <a:ext uri="{FF2B5EF4-FFF2-40B4-BE49-F238E27FC236}">
                <a16:creationId xmlns:a16="http://schemas.microsoft.com/office/drawing/2014/main" id="{E4BDFD21-1B91-43CA-B5D7-2A797D73C22D}"/>
              </a:ext>
            </a:extLst>
          </p:cNvPr>
          <p:cNvSpPr>
            <a:spLocks noGrp="1"/>
          </p:cNvSpPr>
          <p:nvPr>
            <p:ph idx="1"/>
          </p:nvPr>
        </p:nvSpPr>
        <p:spPr>
          <a:xfrm>
            <a:off x="461009" y="1598659"/>
            <a:ext cx="6787120" cy="4600575"/>
          </a:xfrm>
        </p:spPr>
        <p:txBody>
          <a:bodyPr>
            <a:normAutofit fontScale="92500"/>
          </a:bodyPr>
          <a:lstStyle/>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Põllumajandusmaastiku liigendamine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Tuule- ja vee-erosiooni vähendamine </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Põllumajanduskeemia leostumise pidurdamine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Veekaitse (kaldapiirkonnas)</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Elu-, toidu- ja varjepaikade pakkumine </a:t>
            </a:r>
            <a:r>
              <a:rPr lang="et-EE" altLang="et-EE" sz="2400" b="0" dirty="0" err="1">
                <a:solidFill>
                  <a:srgbClr val="00664D"/>
                </a:solidFill>
                <a:latin typeface="Microsoft New Tai Lue (Body)"/>
              </a:rPr>
              <a:t>kasuritele</a:t>
            </a:r>
            <a:r>
              <a:rPr lang="et-EE" altLang="et-EE" sz="2400" b="0" dirty="0">
                <a:solidFill>
                  <a:srgbClr val="00664D"/>
                </a:solidFill>
                <a:latin typeface="Microsoft New Tai Lue (Body)"/>
              </a:rPr>
              <a:t> – tolmeldajatele ja kahjurite looduslikele vaenlastele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Liikumiskoridoride moodustamine lülijalgsetele, </a:t>
            </a:r>
            <a:r>
              <a:rPr lang="et-EE" altLang="et-EE" sz="2400" b="0" dirty="0" err="1">
                <a:solidFill>
                  <a:srgbClr val="00664D"/>
                </a:solidFill>
                <a:latin typeface="Microsoft New Tai Lue (Body)"/>
              </a:rPr>
              <a:t>pisiimetajate</a:t>
            </a:r>
            <a:r>
              <a:rPr lang="et-EE" altLang="et-EE" sz="2400" b="0" dirty="0">
                <a:solidFill>
                  <a:srgbClr val="00664D"/>
                </a:solidFill>
                <a:latin typeface="Microsoft New Tai Lue (Body)"/>
              </a:rPr>
              <a:t>, lindude, nahkhiirtele</a:t>
            </a:r>
          </a:p>
          <a:p>
            <a:pPr>
              <a:lnSpc>
                <a:spcPct val="100000"/>
              </a:lnSpc>
              <a:buClr>
                <a:schemeClr val="accent1">
                  <a:lumMod val="75000"/>
                </a:schemeClr>
              </a:buClr>
              <a:buFont typeface="Arial" panose="020B0604020202020204" pitchFamily="34" charset="0"/>
              <a:buChar char="•"/>
              <a:tabLst>
                <a:tab pos="723900" algn="l"/>
                <a:tab pos="1447800" algn="l"/>
                <a:tab pos="2171700" algn="l"/>
                <a:tab pos="2895600" algn="l"/>
                <a:tab pos="3619500" algn="l"/>
                <a:tab pos="4343400" algn="l"/>
              </a:tabLst>
            </a:pPr>
            <a:r>
              <a:rPr lang="et-EE" altLang="et-EE" sz="2400" b="0" dirty="0">
                <a:solidFill>
                  <a:srgbClr val="00664D"/>
                </a:solidFill>
                <a:latin typeface="Microsoft New Tai Lue (Body)"/>
              </a:rPr>
              <a:t>Elupaikade/populatsioonide </a:t>
            </a:r>
            <a:r>
              <a:rPr lang="et-EE" altLang="et-EE" sz="2400" b="0" dirty="0" err="1">
                <a:solidFill>
                  <a:srgbClr val="00664D"/>
                </a:solidFill>
                <a:latin typeface="Microsoft New Tai Lue (Body)"/>
              </a:rPr>
              <a:t>fragmenteerumise</a:t>
            </a:r>
            <a:r>
              <a:rPr lang="et-EE" altLang="et-EE" sz="2400" b="0" dirty="0">
                <a:solidFill>
                  <a:srgbClr val="00664D"/>
                </a:solidFill>
                <a:latin typeface="Microsoft New Tai Lue (Body)"/>
              </a:rPr>
              <a:t> vähendamine</a:t>
            </a:r>
          </a:p>
        </p:txBody>
      </p:sp>
      <p:pic>
        <p:nvPicPr>
          <p:cNvPr id="19" name="Picture 18">
            <a:extLst>
              <a:ext uri="{FF2B5EF4-FFF2-40B4-BE49-F238E27FC236}">
                <a16:creationId xmlns:a16="http://schemas.microsoft.com/office/drawing/2014/main" id="{1189ACD7-7A1F-4F68-AB9F-69332CDD4E6D}"/>
              </a:ext>
            </a:extLst>
          </p:cNvPr>
          <p:cNvPicPr>
            <a:picLocks noChangeAspect="1"/>
          </p:cNvPicPr>
          <p:nvPr/>
        </p:nvPicPr>
        <p:blipFill>
          <a:blip r:embed="rId3"/>
          <a:stretch>
            <a:fillRect/>
          </a:stretch>
        </p:blipFill>
        <p:spPr>
          <a:xfrm>
            <a:off x="7968207" y="4195286"/>
            <a:ext cx="4008655" cy="1791949"/>
          </a:xfrm>
          <a:prstGeom prst="rect">
            <a:avLst/>
          </a:prstGeom>
        </p:spPr>
      </p:pic>
      <p:sp>
        <p:nvSpPr>
          <p:cNvPr id="21" name="TextBox 20">
            <a:extLst>
              <a:ext uri="{FF2B5EF4-FFF2-40B4-BE49-F238E27FC236}">
                <a16:creationId xmlns:a16="http://schemas.microsoft.com/office/drawing/2014/main" id="{E34C0946-C82F-49C5-A696-F276F5A4C426}"/>
              </a:ext>
            </a:extLst>
          </p:cNvPr>
          <p:cNvSpPr txBox="1"/>
          <p:nvPr/>
        </p:nvSpPr>
        <p:spPr>
          <a:xfrm>
            <a:off x="7968208" y="5754035"/>
            <a:ext cx="3510062" cy="267253"/>
          </a:xfrm>
          <a:prstGeom prst="rect">
            <a:avLst/>
          </a:prstGeom>
          <a:noFill/>
        </p:spPr>
        <p:txBody>
          <a:bodyPr wrap="square">
            <a:spAutoFit/>
          </a:bodyPr>
          <a:lstStyle/>
          <a:p>
            <a:r>
              <a:rPr lang="en-GB" sz="1200" dirty="0">
                <a:solidFill>
                  <a:schemeClr val="bg1"/>
                </a:solidFill>
                <a:latin typeface="Microsoft New Tai Lue" panose="020B0502040204020203" pitchFamily="34" charset="0"/>
                <a:cs typeface="Microsoft New Tai Lue" panose="020B0502040204020203" pitchFamily="34" charset="0"/>
              </a:rPr>
              <a:t>https://northcentralwater.org/</a:t>
            </a:r>
          </a:p>
        </p:txBody>
      </p:sp>
      <p:sp>
        <p:nvSpPr>
          <p:cNvPr id="4" name="Text Placeholder 3">
            <a:extLst>
              <a:ext uri="{FF2B5EF4-FFF2-40B4-BE49-F238E27FC236}">
                <a16:creationId xmlns:a16="http://schemas.microsoft.com/office/drawing/2014/main" id="{23EE4354-2024-4A93-8A6C-85E9CA980708}"/>
              </a:ext>
            </a:extLst>
          </p:cNvPr>
          <p:cNvSpPr>
            <a:spLocks noGrp="1"/>
          </p:cNvSpPr>
          <p:nvPr>
            <p:ph type="body" sz="quarter" idx="16"/>
          </p:nvPr>
        </p:nvSpPr>
        <p:spPr/>
        <p:txBody>
          <a:bodyPr/>
          <a:lstStyle/>
          <a:p>
            <a:r>
              <a:rPr lang="en-GB" dirty="0"/>
              <a:t>Veromann. Eve</a:t>
            </a:r>
          </a:p>
        </p:txBody>
      </p:sp>
      <p:sp>
        <p:nvSpPr>
          <p:cNvPr id="17" name="Text Placeholder 5">
            <a:extLst>
              <a:ext uri="{FF2B5EF4-FFF2-40B4-BE49-F238E27FC236}">
                <a16:creationId xmlns:a16="http://schemas.microsoft.com/office/drawing/2014/main" id="{8638A373-A124-46FB-999E-DA939551A401}"/>
              </a:ext>
            </a:extLst>
          </p:cNvPr>
          <p:cNvSpPr txBox="1">
            <a:spLocks/>
          </p:cNvSpPr>
          <p:nvPr/>
        </p:nvSpPr>
        <p:spPr>
          <a:xfrm>
            <a:off x="6217921" y="6313678"/>
            <a:ext cx="5513070" cy="298263"/>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400" b="1" i="0" kern="1200" baseline="0">
                <a:solidFill>
                  <a:srgbClr val="36C966"/>
                </a:solidFill>
                <a:latin typeface="+mn-lt"/>
                <a:ea typeface="+mn-ea"/>
                <a:cs typeface="Source Sans Pr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ClrTx/>
              <a:buSzTx/>
            </a:pPr>
            <a:r>
              <a:rPr lang="en-GB"/>
              <a:t>Veromann, Eve</a:t>
            </a:r>
            <a:endParaRPr lang="en-GB" dirty="0"/>
          </a:p>
        </p:txBody>
      </p:sp>
      <p:pic>
        <p:nvPicPr>
          <p:cNvPr id="20" name="Picture 19" descr="A black background with green text&#10;&#10;AI-generated content may be incorrect.">
            <a:extLst>
              <a:ext uri="{FF2B5EF4-FFF2-40B4-BE49-F238E27FC236}">
                <a16:creationId xmlns:a16="http://schemas.microsoft.com/office/drawing/2014/main" id="{1A8C2F02-2593-4064-B436-01F29E5D3CFE}"/>
              </a:ext>
            </a:extLst>
          </p:cNvPr>
          <p:cNvPicPr>
            <a:picLocks noChangeAspect="1"/>
          </p:cNvPicPr>
          <p:nvPr/>
        </p:nvPicPr>
        <p:blipFill>
          <a:blip r:embed="rId4"/>
          <a:stretch>
            <a:fillRect/>
          </a:stretch>
        </p:blipFill>
        <p:spPr>
          <a:xfrm>
            <a:off x="9120336" y="6313678"/>
            <a:ext cx="1676400" cy="495300"/>
          </a:xfrm>
          <a:prstGeom prst="rect">
            <a:avLst/>
          </a:prstGeom>
        </p:spPr>
      </p:pic>
    </p:spTree>
    <p:extLst>
      <p:ext uri="{BB962C8B-B14F-4D97-AF65-F5344CB8AC3E}">
        <p14:creationId xmlns:p14="http://schemas.microsoft.com/office/powerpoint/2010/main" val="347166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D92C7-D8B9-4B00-930D-058354595C21}"/>
              </a:ext>
            </a:extLst>
          </p:cNvPr>
          <p:cNvPicPr>
            <a:picLocks noChangeAspect="1"/>
          </p:cNvPicPr>
          <p:nvPr/>
        </p:nvPicPr>
        <p:blipFill rotWithShape="1">
          <a:blip r:embed="rId2"/>
          <a:srcRect l="14279"/>
          <a:stretch/>
        </p:blipFill>
        <p:spPr>
          <a:xfrm>
            <a:off x="251460" y="100799"/>
            <a:ext cx="7593330" cy="6199202"/>
          </a:xfrm>
          <a:prstGeom prst="rect">
            <a:avLst/>
          </a:prstGeom>
        </p:spPr>
      </p:pic>
      <p:pic>
        <p:nvPicPr>
          <p:cNvPr id="11" name="Picture 10">
            <a:extLst>
              <a:ext uri="{FF2B5EF4-FFF2-40B4-BE49-F238E27FC236}">
                <a16:creationId xmlns:a16="http://schemas.microsoft.com/office/drawing/2014/main" id="{67EDF5BB-F3F1-41B9-9B77-529159D1B39A}"/>
              </a:ext>
            </a:extLst>
          </p:cNvPr>
          <p:cNvPicPr>
            <a:picLocks noChangeAspect="1"/>
          </p:cNvPicPr>
          <p:nvPr/>
        </p:nvPicPr>
        <p:blipFill rotWithShape="1">
          <a:blip r:embed="rId3"/>
          <a:srcRect l="6395" t="6253" r="4862"/>
          <a:stretch/>
        </p:blipFill>
        <p:spPr>
          <a:xfrm>
            <a:off x="6412230" y="3817619"/>
            <a:ext cx="5528310" cy="2939581"/>
          </a:xfrm>
          <a:prstGeom prst="rect">
            <a:avLst/>
          </a:prstGeom>
        </p:spPr>
      </p:pic>
      <p:sp>
        <p:nvSpPr>
          <p:cNvPr id="4" name="Rectangle 3">
            <a:extLst>
              <a:ext uri="{FF2B5EF4-FFF2-40B4-BE49-F238E27FC236}">
                <a16:creationId xmlns:a16="http://schemas.microsoft.com/office/drawing/2014/main" id="{6A62B487-626A-4A75-A584-BDBBEAE82186}"/>
              </a:ext>
            </a:extLst>
          </p:cNvPr>
          <p:cNvSpPr/>
          <p:nvPr/>
        </p:nvSpPr>
        <p:spPr>
          <a:xfrm>
            <a:off x="8400256" y="548680"/>
            <a:ext cx="3384376" cy="670183"/>
          </a:xfrm>
          <a:prstGeom prst="rect">
            <a:avLst/>
          </a:prstGeom>
        </p:spPr>
        <p:txBody>
          <a:bodyPr wrap="square">
            <a:spAutoFit/>
          </a:bodyPr>
          <a:lstStyle/>
          <a:p>
            <a:r>
              <a:rPr lang="et-EE" sz="2000" b="1" dirty="0">
                <a:solidFill>
                  <a:srgbClr val="00664D"/>
                </a:solidFill>
                <a:latin typeface="Microsoft New Tai Lue" panose="020B0502040204020203" pitchFamily="34" charset="0"/>
                <a:cs typeface="Microsoft New Tai Lue" panose="020B0502040204020203" pitchFamily="34" charset="0"/>
              </a:rPr>
              <a:t>M</a:t>
            </a:r>
            <a:r>
              <a:rPr lang="en-GB" sz="2000" b="1" dirty="0" err="1">
                <a:solidFill>
                  <a:srgbClr val="00664D"/>
                </a:solidFill>
                <a:latin typeface="Microsoft New Tai Lue" panose="020B0502040204020203" pitchFamily="34" charset="0"/>
                <a:cs typeface="Microsoft New Tai Lue" panose="020B0502040204020203" pitchFamily="34" charset="0"/>
              </a:rPr>
              <a:t>aastikuelemendid</a:t>
            </a:r>
            <a:r>
              <a:rPr lang="en-GB" sz="2000" b="1" dirty="0">
                <a:solidFill>
                  <a:srgbClr val="00664D"/>
                </a:solidFill>
                <a:latin typeface="Microsoft New Tai Lue" panose="020B0502040204020203" pitchFamily="34" charset="0"/>
                <a:cs typeface="Microsoft New Tai Lue" panose="020B0502040204020203" pitchFamily="34" charset="0"/>
              </a:rPr>
              <a:t> </a:t>
            </a:r>
            <a:r>
              <a:rPr lang="en-GB" sz="2000" b="1" dirty="0" err="1">
                <a:solidFill>
                  <a:srgbClr val="00664D"/>
                </a:solidFill>
                <a:latin typeface="Microsoft New Tai Lue" panose="020B0502040204020203" pitchFamily="34" charset="0"/>
                <a:cs typeface="Microsoft New Tai Lue" panose="020B0502040204020203" pitchFamily="34" charset="0"/>
              </a:rPr>
              <a:t>takistavad</a:t>
            </a:r>
            <a:r>
              <a:rPr lang="en-GB" sz="2000" b="1" dirty="0">
                <a:solidFill>
                  <a:srgbClr val="00664D"/>
                </a:solidFill>
                <a:latin typeface="Microsoft New Tai Lue" panose="020B0502040204020203" pitchFamily="34" charset="0"/>
                <a:cs typeface="Microsoft New Tai Lue" panose="020B0502040204020203" pitchFamily="34" charset="0"/>
              </a:rPr>
              <a:t> </a:t>
            </a:r>
            <a:r>
              <a:rPr lang="en-GB" sz="2000" b="1" dirty="0" err="1">
                <a:solidFill>
                  <a:srgbClr val="00664D"/>
                </a:solidFill>
                <a:latin typeface="Microsoft New Tai Lue" panose="020B0502040204020203" pitchFamily="34" charset="0"/>
                <a:cs typeface="Microsoft New Tai Lue" panose="020B0502040204020203" pitchFamily="34" charset="0"/>
              </a:rPr>
              <a:t>tuuleerosiooni</a:t>
            </a:r>
            <a:endParaRPr lang="en-GB" sz="2000" b="1" dirty="0">
              <a:solidFill>
                <a:srgbClr val="00664D"/>
              </a:solidFill>
              <a:latin typeface="Microsoft New Tai Lue" panose="020B0502040204020203" pitchFamily="34" charset="0"/>
              <a:cs typeface="Microsoft New Tai Lue" panose="020B0502040204020203" pitchFamily="34" charset="0"/>
            </a:endParaRPr>
          </a:p>
        </p:txBody>
      </p:sp>
    </p:spTree>
    <p:extLst>
      <p:ext uri="{BB962C8B-B14F-4D97-AF65-F5344CB8AC3E}">
        <p14:creationId xmlns:p14="http://schemas.microsoft.com/office/powerpoint/2010/main" val="142953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3792" y="702388"/>
            <a:ext cx="4220712" cy="5898511"/>
          </a:xfrm>
          <a:prstGeom prst="rect">
            <a:avLst/>
          </a:prstGeom>
        </p:spPr>
      </p:pic>
      <p:sp>
        <p:nvSpPr>
          <p:cNvPr id="5" name="Rectangle 4"/>
          <p:cNvSpPr/>
          <p:nvPr/>
        </p:nvSpPr>
        <p:spPr>
          <a:xfrm>
            <a:off x="8616280" y="1124230"/>
            <a:ext cx="3384376" cy="4963667"/>
          </a:xfrm>
          <a:prstGeom prst="rect">
            <a:avLst/>
          </a:prstGeom>
        </p:spPr>
        <p:txBody>
          <a:bodyPr wrap="square">
            <a:spAutoFit/>
          </a:bodyPr>
          <a:lstStyle/>
          <a:p>
            <a:r>
              <a:rPr lang="et-EE" sz="2000" dirty="0">
                <a:solidFill>
                  <a:srgbClr val="00664D"/>
                </a:solidFill>
                <a:latin typeface="Microsoft New Tai Lue" panose="020B0502040204020203" pitchFamily="34" charset="0"/>
                <a:cs typeface="Microsoft New Tai Lue" panose="020B0502040204020203" pitchFamily="34" charset="0"/>
              </a:rPr>
              <a:t>Mida mitmekesisem on maastik, seda rohkematele liikidele ta pakub elupaiku</a:t>
            </a:r>
            <a:r>
              <a:rPr lang="en-GB" sz="2000" dirty="0">
                <a:solidFill>
                  <a:srgbClr val="00664D"/>
                </a:solidFill>
                <a:latin typeface="Microsoft New Tai Lue" panose="020B0502040204020203" pitchFamily="34" charset="0"/>
                <a:cs typeface="Microsoft New Tai Lue" panose="020B0502040204020203" pitchFamily="34" charset="0"/>
              </a:rPr>
              <a:t>.</a:t>
            </a:r>
            <a:endParaRPr lang="et-EE" sz="2000" dirty="0">
              <a:solidFill>
                <a:srgbClr val="00664D"/>
              </a:solidFill>
              <a:latin typeface="Microsoft New Tai Lue" panose="020B0502040204020203" pitchFamily="34" charset="0"/>
              <a:cs typeface="Microsoft New Tai Lue" panose="020B0502040204020203" pitchFamily="34" charset="0"/>
            </a:endParaRPr>
          </a:p>
          <a:p>
            <a:r>
              <a:rPr lang="et-EE" sz="2000" dirty="0">
                <a:solidFill>
                  <a:srgbClr val="00664D"/>
                </a:solidFill>
                <a:latin typeface="Microsoft New Tai Lue" panose="020B0502040204020203" pitchFamily="34" charset="0"/>
                <a:cs typeface="Microsoft New Tai Lue" panose="020B0502040204020203" pitchFamily="34" charset="0"/>
              </a:rPr>
              <a:t>Mida elurikkam on kooslus, seda</a:t>
            </a:r>
            <a:r>
              <a:rPr lang="en-GB" sz="2000" dirty="0">
                <a:solidFill>
                  <a:srgbClr val="00664D"/>
                </a:solidFill>
                <a:latin typeface="Microsoft New Tai Lue" panose="020B0502040204020203" pitchFamily="34" charset="0"/>
                <a:cs typeface="Microsoft New Tai Lue" panose="020B0502040204020203" pitchFamily="34" charset="0"/>
              </a:rPr>
              <a:t> </a:t>
            </a:r>
            <a:r>
              <a:rPr lang="en-GB" sz="2000" dirty="0" err="1">
                <a:solidFill>
                  <a:srgbClr val="00664D"/>
                </a:solidFill>
                <a:latin typeface="Microsoft New Tai Lue" panose="020B0502040204020203" pitchFamily="34" charset="0"/>
                <a:cs typeface="Microsoft New Tai Lue" panose="020B0502040204020203" pitchFamily="34" charset="0"/>
              </a:rPr>
              <a:t>rohkem</a:t>
            </a:r>
            <a:r>
              <a:rPr lang="en-GB" sz="2000" dirty="0">
                <a:solidFill>
                  <a:srgbClr val="00664D"/>
                </a:solidFill>
                <a:latin typeface="Microsoft New Tai Lue" panose="020B0502040204020203" pitchFamily="34" charset="0"/>
                <a:cs typeface="Microsoft New Tai Lue" panose="020B0502040204020203" pitchFamily="34" charset="0"/>
              </a:rPr>
              <a:t> </a:t>
            </a:r>
            <a:r>
              <a:rPr lang="en-GB" sz="2000" dirty="0" err="1">
                <a:solidFill>
                  <a:srgbClr val="00664D"/>
                </a:solidFill>
                <a:latin typeface="Microsoft New Tai Lue" panose="020B0502040204020203" pitchFamily="34" charset="0"/>
                <a:cs typeface="Microsoft New Tai Lue" panose="020B0502040204020203" pitchFamily="34" charset="0"/>
              </a:rPr>
              <a:t>pakutakase</a:t>
            </a:r>
            <a:r>
              <a:rPr lang="en-GB" sz="2000" dirty="0">
                <a:solidFill>
                  <a:srgbClr val="00664D"/>
                </a:solidFill>
                <a:latin typeface="Microsoft New Tai Lue" panose="020B0502040204020203" pitchFamily="34" charset="0"/>
                <a:cs typeface="Microsoft New Tai Lue" panose="020B0502040204020203" pitchFamily="34" charset="0"/>
              </a:rPr>
              <a:t> </a:t>
            </a:r>
            <a:r>
              <a:rPr lang="en-GB" sz="2000" dirty="0" err="1">
                <a:solidFill>
                  <a:srgbClr val="00664D"/>
                </a:solidFill>
                <a:latin typeface="Microsoft New Tai Lue" panose="020B0502040204020203" pitchFamily="34" charset="0"/>
                <a:cs typeface="Microsoft New Tai Lue" panose="020B0502040204020203" pitchFamily="34" charset="0"/>
              </a:rPr>
              <a:t>looduse</a:t>
            </a:r>
            <a:r>
              <a:rPr lang="en-GB" sz="2000" dirty="0">
                <a:solidFill>
                  <a:srgbClr val="00664D"/>
                </a:solidFill>
                <a:latin typeface="Microsoft New Tai Lue" panose="020B0502040204020203" pitchFamily="34" charset="0"/>
                <a:cs typeface="Microsoft New Tai Lue" panose="020B0502040204020203" pitchFamily="34" charset="0"/>
              </a:rPr>
              <a:t> </a:t>
            </a:r>
            <a:r>
              <a:rPr lang="en-GB" sz="2000" dirty="0" err="1">
                <a:solidFill>
                  <a:srgbClr val="00664D"/>
                </a:solidFill>
                <a:latin typeface="Microsoft New Tai Lue" panose="020B0502040204020203" pitchFamily="34" charset="0"/>
                <a:cs typeface="Microsoft New Tai Lue" panose="020B0502040204020203" pitchFamily="34" charset="0"/>
              </a:rPr>
              <a:t>hüvesid</a:t>
            </a:r>
            <a:r>
              <a:rPr lang="en-GB" sz="2000" dirty="0">
                <a:solidFill>
                  <a:srgbClr val="00664D"/>
                </a:solidFill>
                <a:latin typeface="Microsoft New Tai Lue" panose="020B0502040204020203" pitchFamily="34" charset="0"/>
                <a:cs typeface="Microsoft New Tai Lue" panose="020B0502040204020203" pitchFamily="34" charset="0"/>
              </a:rPr>
              <a:t> </a:t>
            </a:r>
            <a:r>
              <a:rPr lang="en-GB" sz="2000" dirty="0" err="1">
                <a:solidFill>
                  <a:srgbClr val="00664D"/>
                </a:solidFill>
                <a:latin typeface="Microsoft New Tai Lue" panose="020B0502040204020203" pitchFamily="34" charset="0"/>
                <a:cs typeface="Microsoft New Tai Lue" panose="020B0502040204020203" pitchFamily="34" charset="0"/>
              </a:rPr>
              <a:t>ja</a:t>
            </a:r>
            <a:r>
              <a:rPr lang="en-GB" sz="2000" dirty="0">
                <a:solidFill>
                  <a:srgbClr val="00664D"/>
                </a:solidFill>
                <a:latin typeface="Microsoft New Tai Lue" panose="020B0502040204020203" pitchFamily="34" charset="0"/>
                <a:cs typeface="Microsoft New Tai Lue" panose="020B0502040204020203" pitchFamily="34" charset="0"/>
              </a:rPr>
              <a:t> </a:t>
            </a:r>
            <a:r>
              <a:rPr lang="en-GB" sz="2000" dirty="0" err="1">
                <a:solidFill>
                  <a:srgbClr val="00664D"/>
                </a:solidFill>
                <a:latin typeface="Microsoft New Tai Lue" panose="020B0502040204020203" pitchFamily="34" charset="0"/>
                <a:cs typeface="Microsoft New Tai Lue" panose="020B0502040204020203" pitchFamily="34" charset="0"/>
              </a:rPr>
              <a:t>seda</a:t>
            </a:r>
            <a:r>
              <a:rPr lang="en-GB" sz="2000" dirty="0">
                <a:solidFill>
                  <a:srgbClr val="00664D"/>
                </a:solidFill>
                <a:latin typeface="Microsoft New Tai Lue" panose="020B0502040204020203" pitchFamily="34" charset="0"/>
                <a:cs typeface="Microsoft New Tai Lue" panose="020B0502040204020203" pitchFamily="34" charset="0"/>
              </a:rPr>
              <a:t> </a:t>
            </a:r>
            <a:r>
              <a:rPr lang="et-EE" sz="2000" dirty="0">
                <a:solidFill>
                  <a:srgbClr val="00664D"/>
                </a:solidFill>
                <a:latin typeface="Microsoft New Tai Lue" panose="020B0502040204020203" pitchFamily="34" charset="0"/>
                <a:cs typeface="Microsoft New Tai Lue" panose="020B0502040204020203" pitchFamily="34" charset="0"/>
              </a:rPr>
              <a:t>kiiremini toimub häiringutest taastumine ning seda paindlikum ja tugevam on ökosüsteem. </a:t>
            </a:r>
          </a:p>
          <a:p>
            <a:endParaRPr lang="en-GB" sz="2000" dirty="0">
              <a:solidFill>
                <a:srgbClr val="00664D"/>
              </a:solidFill>
              <a:latin typeface="Microsoft New Tai Lue" panose="020B0502040204020203" pitchFamily="34" charset="0"/>
              <a:cs typeface="Microsoft New Tai Lue" panose="020B0502040204020203" pitchFamily="34" charset="0"/>
            </a:endParaRPr>
          </a:p>
          <a:p>
            <a:endParaRPr lang="en-GB" sz="2000" dirty="0">
              <a:solidFill>
                <a:srgbClr val="00664D"/>
              </a:solidFill>
              <a:latin typeface="Microsoft New Tai Lue" panose="020B0502040204020203" pitchFamily="34" charset="0"/>
              <a:cs typeface="Microsoft New Tai Lue" panose="020B0502040204020203" pitchFamily="34" charset="0"/>
            </a:endParaRPr>
          </a:p>
          <a:p>
            <a:r>
              <a:rPr lang="et-EE" sz="2000" dirty="0">
                <a:solidFill>
                  <a:srgbClr val="00664D"/>
                </a:solidFill>
                <a:latin typeface="Microsoft New Tai Lue" panose="020B0502040204020203" pitchFamily="34" charset="0"/>
                <a:cs typeface="Microsoft New Tai Lue" panose="020B0502040204020203" pitchFamily="34" charset="0"/>
              </a:rPr>
              <a:t>Viirutatud alad kaartidel on maastikuelementide mõjualade katvused, kus potentsiaalselt on tagatud kahjuritõrje.  </a:t>
            </a:r>
            <a:endParaRPr lang="en-GB" sz="2000" dirty="0">
              <a:solidFill>
                <a:srgbClr val="00664D"/>
              </a:solidFill>
              <a:latin typeface="Microsoft New Tai Lue" panose="020B0502040204020203" pitchFamily="34" charset="0"/>
              <a:cs typeface="Microsoft New Tai Lue" panose="020B0502040204020203"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01" y="4579707"/>
            <a:ext cx="2736304" cy="202119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3796" t="56594"/>
          <a:stretch/>
        </p:blipFill>
        <p:spPr>
          <a:xfrm>
            <a:off x="695399" y="2912568"/>
            <a:ext cx="2736305" cy="156094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48454" b="37473"/>
          <a:stretch/>
        </p:blipFill>
        <p:spPr>
          <a:xfrm>
            <a:off x="695399" y="666432"/>
            <a:ext cx="2736305" cy="2139937"/>
          </a:xfrm>
          <a:prstGeom prst="rect">
            <a:avLst/>
          </a:prstGeom>
        </p:spPr>
      </p:pic>
      <p:sp>
        <p:nvSpPr>
          <p:cNvPr id="10" name="Rectangle 9"/>
          <p:cNvSpPr/>
          <p:nvPr/>
        </p:nvSpPr>
        <p:spPr>
          <a:xfrm>
            <a:off x="8760297" y="6233133"/>
            <a:ext cx="3384376" cy="607602"/>
          </a:xfrm>
          <a:prstGeom prst="rect">
            <a:avLst/>
          </a:prstGeom>
        </p:spPr>
        <p:txBody>
          <a:bodyPr wrap="square">
            <a:spAutoFit/>
          </a:bodyPr>
          <a:lstStyle/>
          <a:p>
            <a:r>
              <a:rPr lang="et-EE" sz="1800" dirty="0">
                <a:solidFill>
                  <a:srgbClr val="00664D"/>
                </a:solidFill>
                <a:latin typeface="Microsoft New Tai Lue" panose="020B0502040204020203" pitchFamily="34" charset="0"/>
                <a:cs typeface="Microsoft New Tai Lue" panose="020B0502040204020203" pitchFamily="34" charset="0"/>
              </a:rPr>
              <a:t>Kaartide ja </a:t>
            </a:r>
            <a:r>
              <a:rPr lang="en-GB" sz="1800" dirty="0" err="1">
                <a:solidFill>
                  <a:srgbClr val="00664D"/>
                </a:solidFill>
                <a:latin typeface="Microsoft New Tai Lue" panose="020B0502040204020203" pitchFamily="34" charset="0"/>
                <a:cs typeface="Microsoft New Tai Lue" panose="020B0502040204020203" pitchFamily="34" charset="0"/>
              </a:rPr>
              <a:t>mõju</a:t>
            </a:r>
            <a:r>
              <a:rPr lang="et-EE" sz="1800" dirty="0">
                <a:solidFill>
                  <a:srgbClr val="00664D"/>
                </a:solidFill>
                <a:latin typeface="Microsoft New Tai Lue" panose="020B0502040204020203" pitchFamily="34" charset="0"/>
                <a:cs typeface="Microsoft New Tai Lue" panose="020B0502040204020203" pitchFamily="34" charset="0"/>
              </a:rPr>
              <a:t>alade andmed: T. Kikas</a:t>
            </a:r>
            <a:endParaRPr lang="en-GB" sz="1800" dirty="0">
              <a:solidFill>
                <a:srgbClr val="00664D"/>
              </a:solidFill>
              <a:latin typeface="Microsoft New Tai Lue" panose="020B0502040204020203" pitchFamily="34" charset="0"/>
              <a:cs typeface="Microsoft New Tai Lue" panose="020B0502040204020203" pitchFamily="34" charset="0"/>
            </a:endParaRPr>
          </a:p>
        </p:txBody>
      </p:sp>
      <p:sp>
        <p:nvSpPr>
          <p:cNvPr id="11" name="Rectangle 10"/>
          <p:cNvSpPr/>
          <p:nvPr/>
        </p:nvSpPr>
        <p:spPr>
          <a:xfrm>
            <a:off x="-1116" y="20714"/>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a:solidFill>
                  <a:prstClr val="white"/>
                </a:solidFill>
                <a:latin typeface="Microsoft New Tai Lue (Body)"/>
              </a:rPr>
              <a:t>Põllumajandusmaastik ja elurikkus</a:t>
            </a:r>
          </a:p>
        </p:txBody>
      </p:sp>
    </p:spTree>
    <p:extLst>
      <p:ext uri="{BB962C8B-B14F-4D97-AF65-F5344CB8AC3E}">
        <p14:creationId xmlns:p14="http://schemas.microsoft.com/office/powerpoint/2010/main" val="406346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5F9E02D-D5BD-453B-8023-5B0A25453954}"/>
              </a:ext>
            </a:extLst>
          </p:cNvPr>
          <p:cNvPicPr>
            <a:picLocks noChangeAspect="1"/>
          </p:cNvPicPr>
          <p:nvPr/>
        </p:nvPicPr>
        <p:blipFill>
          <a:blip r:embed="rId3"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91344" y="241574"/>
            <a:ext cx="10657183" cy="5994666"/>
          </a:xfrm>
          <a:prstGeom prst="rect">
            <a:avLst/>
          </a:prstGeom>
        </p:spPr>
      </p:pic>
      <p:sp>
        <p:nvSpPr>
          <p:cNvPr id="6" name="Text Placeholder 5">
            <a:extLst>
              <a:ext uri="{FF2B5EF4-FFF2-40B4-BE49-F238E27FC236}">
                <a16:creationId xmlns:a16="http://schemas.microsoft.com/office/drawing/2014/main" id="{9C2A73D0-B9A0-477E-82E5-AB483FDA9970}"/>
              </a:ext>
            </a:extLst>
          </p:cNvPr>
          <p:cNvSpPr>
            <a:spLocks noGrp="1"/>
          </p:cNvSpPr>
          <p:nvPr>
            <p:ph type="body" sz="quarter" idx="16"/>
          </p:nvPr>
        </p:nvSpPr>
        <p:spPr/>
        <p:txBody>
          <a:bodyPr/>
          <a:lstStyle/>
          <a:p>
            <a:r>
              <a:rPr lang="en-GB" dirty="0"/>
              <a:t>Veromann, Eve</a:t>
            </a:r>
          </a:p>
        </p:txBody>
      </p:sp>
      <p:sp>
        <p:nvSpPr>
          <p:cNvPr id="21" name="TextBox 20">
            <a:extLst>
              <a:ext uri="{FF2B5EF4-FFF2-40B4-BE49-F238E27FC236}">
                <a16:creationId xmlns:a16="http://schemas.microsoft.com/office/drawing/2014/main" id="{E34C0946-C82F-49C5-A696-F276F5A4C426}"/>
              </a:ext>
            </a:extLst>
          </p:cNvPr>
          <p:cNvSpPr txBox="1"/>
          <p:nvPr/>
        </p:nvSpPr>
        <p:spPr>
          <a:xfrm>
            <a:off x="7968208" y="5754035"/>
            <a:ext cx="3510062" cy="267253"/>
          </a:xfrm>
          <a:prstGeom prst="rect">
            <a:avLst/>
          </a:prstGeom>
          <a:noFill/>
        </p:spPr>
        <p:txBody>
          <a:bodyPr wrap="square">
            <a:spAutoFit/>
          </a:bodyPr>
          <a:lstStyle/>
          <a:p>
            <a:r>
              <a:rPr lang="en-GB" sz="1200" dirty="0">
                <a:solidFill>
                  <a:schemeClr val="bg1"/>
                </a:solidFill>
                <a:latin typeface="Microsoft New Tai Lue" panose="020B0502040204020203" pitchFamily="34" charset="0"/>
                <a:cs typeface="Microsoft New Tai Lue" panose="020B0502040204020203" pitchFamily="34" charset="0"/>
              </a:rPr>
              <a:t>https://northcentralwater.org/</a:t>
            </a:r>
          </a:p>
        </p:txBody>
      </p:sp>
      <p:pic>
        <p:nvPicPr>
          <p:cNvPr id="5" name="Picture 4" descr="A black background with green text&#10;&#10;AI-generated content may be incorrect.">
            <a:extLst>
              <a:ext uri="{FF2B5EF4-FFF2-40B4-BE49-F238E27FC236}">
                <a16:creationId xmlns:a16="http://schemas.microsoft.com/office/drawing/2014/main" id="{9CCD6AA8-5B16-4A86-8620-0BAD1436CAE1}"/>
              </a:ext>
            </a:extLst>
          </p:cNvPr>
          <p:cNvPicPr>
            <a:picLocks noChangeAspect="1"/>
          </p:cNvPicPr>
          <p:nvPr/>
        </p:nvPicPr>
        <p:blipFill>
          <a:blip r:embed="rId4"/>
          <a:stretch>
            <a:fillRect/>
          </a:stretch>
        </p:blipFill>
        <p:spPr>
          <a:xfrm>
            <a:off x="8885039" y="6345241"/>
            <a:ext cx="1676400" cy="495300"/>
          </a:xfrm>
          <a:prstGeom prst="rect">
            <a:avLst/>
          </a:prstGeom>
        </p:spPr>
      </p:pic>
    </p:spTree>
    <p:extLst>
      <p:ext uri="{BB962C8B-B14F-4D97-AF65-F5344CB8AC3E}">
        <p14:creationId xmlns:p14="http://schemas.microsoft.com/office/powerpoint/2010/main" val="275728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BF71DB-895A-720C-0CEE-96D4686ABA26}"/>
              </a:ext>
            </a:extLst>
          </p:cNvPr>
          <p:cNvSpPr txBox="1"/>
          <p:nvPr/>
        </p:nvSpPr>
        <p:spPr>
          <a:xfrm>
            <a:off x="10583473" y="6550223"/>
            <a:ext cx="1459054" cy="296428"/>
          </a:xfrm>
          <a:prstGeom prst="rect">
            <a:avLst/>
          </a:prstGeom>
          <a:noFill/>
        </p:spPr>
        <p:txBody>
          <a:bodyPr wrap="none" rtlCol="0">
            <a:spAutoFit/>
          </a:bodyPr>
          <a:lstStyle/>
          <a:p>
            <a:r>
              <a:rPr lang="en-US" sz="1400" dirty="0" err="1">
                <a:solidFill>
                  <a:srgbClr val="00664D"/>
                </a:solidFill>
                <a:latin typeface="Microsoft New Tai Lue (Body)"/>
              </a:rPr>
              <a:t>Haan</a:t>
            </a:r>
            <a:r>
              <a:rPr lang="en-US" sz="1400" dirty="0">
                <a:solidFill>
                  <a:srgbClr val="00664D"/>
                </a:solidFill>
                <a:latin typeface="Microsoft New Tai Lue (Body)"/>
              </a:rPr>
              <a:t> et al. 2021</a:t>
            </a:r>
            <a:endParaRPr lang="et-EE" sz="1400" dirty="0">
              <a:solidFill>
                <a:srgbClr val="00664D"/>
              </a:solidFill>
              <a:latin typeface="Microsoft New Tai Lue (Body)"/>
            </a:endParaRPr>
          </a:p>
        </p:txBody>
      </p:sp>
      <p:pic>
        <p:nvPicPr>
          <p:cNvPr id="2" name="Picture 1">
            <a:extLst>
              <a:ext uri="{FF2B5EF4-FFF2-40B4-BE49-F238E27FC236}">
                <a16:creationId xmlns:a16="http://schemas.microsoft.com/office/drawing/2014/main" id="{474C2C2A-AED6-4F83-BC0C-D64C6429B2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440198" cy="6858000"/>
          </a:xfrm>
          <a:prstGeom prst="rect">
            <a:avLst/>
          </a:prstGeom>
        </p:spPr>
      </p:pic>
      <p:sp>
        <p:nvSpPr>
          <p:cNvPr id="4" name="TextBox 3">
            <a:extLst>
              <a:ext uri="{FF2B5EF4-FFF2-40B4-BE49-F238E27FC236}">
                <a16:creationId xmlns:a16="http://schemas.microsoft.com/office/drawing/2014/main" id="{66121517-ED73-489F-AD5D-126CE9CCD2C6}"/>
              </a:ext>
            </a:extLst>
          </p:cNvPr>
          <p:cNvSpPr txBox="1"/>
          <p:nvPr/>
        </p:nvSpPr>
        <p:spPr>
          <a:xfrm>
            <a:off x="9440199" y="1052736"/>
            <a:ext cx="2602328" cy="1242648"/>
          </a:xfrm>
          <a:prstGeom prst="rect">
            <a:avLst/>
          </a:prstGeom>
          <a:noFill/>
        </p:spPr>
        <p:txBody>
          <a:bodyPr wrap="square" rtlCol="0">
            <a:spAutoFit/>
          </a:bodyPr>
          <a:lstStyle/>
          <a:p>
            <a:r>
              <a:rPr lang="et-EE" sz="2000" dirty="0">
                <a:solidFill>
                  <a:srgbClr val="00664D"/>
                </a:solidFill>
                <a:latin typeface="Microsoft New Tai Lue (Body)"/>
              </a:rPr>
              <a:t>Must – põllu skaala</a:t>
            </a:r>
          </a:p>
          <a:p>
            <a:r>
              <a:rPr lang="et-EE" sz="2000" dirty="0">
                <a:solidFill>
                  <a:srgbClr val="00664D"/>
                </a:solidFill>
                <a:latin typeface="Microsoft New Tai Lue (Body)"/>
              </a:rPr>
              <a:t>Valge – talu skaala</a:t>
            </a:r>
          </a:p>
          <a:p>
            <a:r>
              <a:rPr lang="et-EE" sz="2000" dirty="0">
                <a:solidFill>
                  <a:srgbClr val="00664D"/>
                </a:solidFill>
                <a:latin typeface="Microsoft New Tai Lue (Body)"/>
              </a:rPr>
              <a:t>Sinine – maastiku</a:t>
            </a:r>
            <a:r>
              <a:rPr lang="en-GB" sz="2000" dirty="0">
                <a:solidFill>
                  <a:srgbClr val="00664D"/>
                </a:solidFill>
                <a:latin typeface="Microsoft New Tai Lue (Body)"/>
              </a:rPr>
              <a:t> </a:t>
            </a:r>
            <a:r>
              <a:rPr lang="et-EE" sz="2000" dirty="0">
                <a:solidFill>
                  <a:srgbClr val="00664D"/>
                </a:solidFill>
                <a:latin typeface="Microsoft New Tai Lue (Body)"/>
              </a:rPr>
              <a:t>tasand</a:t>
            </a:r>
          </a:p>
        </p:txBody>
      </p:sp>
    </p:spTree>
    <p:extLst>
      <p:ext uri="{BB962C8B-B14F-4D97-AF65-F5344CB8AC3E}">
        <p14:creationId xmlns:p14="http://schemas.microsoft.com/office/powerpoint/2010/main" val="2079285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n-GB" sz="3000" b="1" dirty="0" err="1">
                <a:solidFill>
                  <a:prstClr val="white"/>
                </a:solidFill>
                <a:latin typeface="Microsoft New Tai Lue (Body)"/>
              </a:rPr>
              <a:t>Looduslikku</a:t>
            </a:r>
            <a:r>
              <a:rPr lang="en-GB" sz="3000" b="1" dirty="0">
                <a:solidFill>
                  <a:prstClr val="white"/>
                </a:solidFill>
                <a:latin typeface="Microsoft New Tai Lue (Body)"/>
              </a:rPr>
              <a:t> </a:t>
            </a:r>
            <a:r>
              <a:rPr lang="en-GB" sz="3000" b="1" dirty="0" err="1">
                <a:solidFill>
                  <a:prstClr val="white"/>
                </a:solidFill>
                <a:latin typeface="Microsoft New Tai Lue (Body)"/>
              </a:rPr>
              <a:t>kahjuritõrjet</a:t>
            </a:r>
            <a:r>
              <a:rPr lang="en-GB" sz="3000" b="1" dirty="0">
                <a:solidFill>
                  <a:prstClr val="white"/>
                </a:solidFill>
                <a:latin typeface="Microsoft New Tai Lue (Body)"/>
              </a:rPr>
              <a:t> </a:t>
            </a:r>
            <a:r>
              <a:rPr lang="en-GB" sz="3000" b="1" dirty="0" err="1">
                <a:solidFill>
                  <a:prstClr val="white"/>
                </a:solidFill>
                <a:latin typeface="Microsoft New Tai Lue (Body)"/>
              </a:rPr>
              <a:t>mõjutavad</a:t>
            </a:r>
            <a:r>
              <a:rPr lang="en-GB" sz="3000" b="1" dirty="0">
                <a:solidFill>
                  <a:prstClr val="white"/>
                </a:solidFill>
                <a:latin typeface="Microsoft New Tai Lue (Body)"/>
              </a:rPr>
              <a:t> </a:t>
            </a:r>
            <a:r>
              <a:rPr lang="en-GB" sz="3000" b="1" dirty="0" err="1">
                <a:solidFill>
                  <a:prstClr val="white"/>
                </a:solidFill>
                <a:latin typeface="Microsoft New Tai Lue (Body)"/>
              </a:rPr>
              <a:t>tegurid</a:t>
            </a:r>
            <a:r>
              <a:rPr lang="en-GB" sz="3000" b="1" dirty="0">
                <a:solidFill>
                  <a:prstClr val="white"/>
                </a:solidFill>
                <a:latin typeface="Microsoft New Tai Lue (Body)"/>
              </a:rPr>
              <a:t> </a:t>
            </a:r>
            <a:r>
              <a:rPr lang="et-EE" sz="3000" b="1" dirty="0">
                <a:solidFill>
                  <a:prstClr val="white"/>
                </a:solidFill>
                <a:latin typeface="Microsoft New Tai Lue (Body)"/>
              </a:rPr>
              <a:t> </a:t>
            </a:r>
          </a:p>
        </p:txBody>
      </p:sp>
      <p:pic>
        <p:nvPicPr>
          <p:cNvPr id="4" name="Picture 3">
            <a:extLst>
              <a:ext uri="{FF2B5EF4-FFF2-40B4-BE49-F238E27FC236}">
                <a16:creationId xmlns:a16="http://schemas.microsoft.com/office/drawing/2014/main" id="{6963F9EA-F5BC-40EB-9C6F-5BC112F1A1EA}"/>
              </a:ext>
            </a:extLst>
          </p:cNvPr>
          <p:cNvPicPr>
            <a:picLocks noChangeAspect="1"/>
          </p:cNvPicPr>
          <p:nvPr/>
        </p:nvPicPr>
        <p:blipFill rotWithShape="1">
          <a:blip r:embed="rId3">
            <a:extLst>
              <a:ext uri="{28A0092B-C50C-407E-A947-70E740481C1C}">
                <a14:useLocalDpi xmlns:a14="http://schemas.microsoft.com/office/drawing/2010/main" val="0"/>
              </a:ext>
            </a:extLst>
          </a:blip>
          <a:srcRect l="6975" t="8621" r="5294" b="11822"/>
          <a:stretch/>
        </p:blipFill>
        <p:spPr>
          <a:xfrm>
            <a:off x="444499" y="952500"/>
            <a:ext cx="9297580" cy="5753100"/>
          </a:xfrm>
          <a:prstGeom prst="rect">
            <a:avLst/>
          </a:prstGeom>
        </p:spPr>
      </p:pic>
      <p:sp>
        <p:nvSpPr>
          <p:cNvPr id="5" name="TextBox 4">
            <a:extLst>
              <a:ext uri="{FF2B5EF4-FFF2-40B4-BE49-F238E27FC236}">
                <a16:creationId xmlns:a16="http://schemas.microsoft.com/office/drawing/2014/main" id="{9C533113-C3F1-428B-87F9-F3F7D1B9A6EE}"/>
              </a:ext>
            </a:extLst>
          </p:cNvPr>
          <p:cNvSpPr txBox="1"/>
          <p:nvPr/>
        </p:nvSpPr>
        <p:spPr>
          <a:xfrm>
            <a:off x="1016000" y="6235700"/>
            <a:ext cx="2236574" cy="461665"/>
          </a:xfrm>
          <a:prstGeom prst="rect">
            <a:avLst/>
          </a:prstGeom>
          <a:noFill/>
          <a:ln>
            <a:noFill/>
          </a:ln>
        </p:spPr>
        <p:txBody>
          <a:bodyPr wrap="none" rtlCol="0">
            <a:spAutoFit/>
          </a:bodyPr>
          <a:lstStyle/>
          <a:p>
            <a:r>
              <a:rPr lang="en-GB" sz="2400" dirty="0" err="1">
                <a:solidFill>
                  <a:srgbClr val="009233"/>
                </a:solidFill>
              </a:rPr>
              <a:t>Maastiku</a:t>
            </a:r>
            <a:r>
              <a:rPr lang="en-GB" sz="2400" dirty="0">
                <a:solidFill>
                  <a:srgbClr val="009233"/>
                </a:solidFill>
              </a:rPr>
              <a:t> </a:t>
            </a:r>
            <a:r>
              <a:rPr lang="en-GB" sz="2400" dirty="0" err="1">
                <a:solidFill>
                  <a:srgbClr val="009233"/>
                </a:solidFill>
              </a:rPr>
              <a:t>tasand</a:t>
            </a:r>
            <a:endParaRPr lang="en-GB" sz="2400" dirty="0">
              <a:solidFill>
                <a:srgbClr val="009233"/>
              </a:solidFill>
            </a:endParaRPr>
          </a:p>
        </p:txBody>
      </p:sp>
      <p:sp>
        <p:nvSpPr>
          <p:cNvPr id="11" name="TextBox 10">
            <a:extLst>
              <a:ext uri="{FF2B5EF4-FFF2-40B4-BE49-F238E27FC236}">
                <a16:creationId xmlns:a16="http://schemas.microsoft.com/office/drawing/2014/main" id="{08BED86C-0960-4C36-9B84-9E71207B31F9}"/>
              </a:ext>
            </a:extLst>
          </p:cNvPr>
          <p:cNvSpPr txBox="1"/>
          <p:nvPr/>
        </p:nvSpPr>
        <p:spPr>
          <a:xfrm>
            <a:off x="10248900" y="5549900"/>
            <a:ext cx="1708801" cy="461665"/>
          </a:xfrm>
          <a:prstGeom prst="rect">
            <a:avLst/>
          </a:prstGeom>
          <a:noFill/>
        </p:spPr>
        <p:txBody>
          <a:bodyPr wrap="none" rtlCol="0">
            <a:spAutoFit/>
          </a:bodyPr>
          <a:lstStyle/>
          <a:p>
            <a:r>
              <a:rPr lang="en-GB" sz="2400" dirty="0" err="1">
                <a:solidFill>
                  <a:schemeClr val="accent2">
                    <a:lumMod val="75000"/>
                  </a:schemeClr>
                </a:solidFill>
              </a:rPr>
              <a:t>Põllu</a:t>
            </a:r>
            <a:r>
              <a:rPr lang="en-GB" sz="2400" dirty="0">
                <a:solidFill>
                  <a:schemeClr val="accent2">
                    <a:lumMod val="75000"/>
                  </a:schemeClr>
                </a:solidFill>
              </a:rPr>
              <a:t> </a:t>
            </a:r>
            <a:r>
              <a:rPr lang="en-GB" sz="2400" dirty="0" err="1">
                <a:solidFill>
                  <a:schemeClr val="accent2">
                    <a:lumMod val="75000"/>
                  </a:schemeClr>
                </a:solidFill>
              </a:rPr>
              <a:t>tasand</a:t>
            </a:r>
            <a:endParaRPr lang="en-GB" sz="2400" dirty="0">
              <a:solidFill>
                <a:schemeClr val="accent2">
                  <a:lumMod val="75000"/>
                </a:schemeClr>
              </a:solidFill>
            </a:endParaRPr>
          </a:p>
        </p:txBody>
      </p:sp>
      <p:sp>
        <p:nvSpPr>
          <p:cNvPr id="6" name="Arrow: Up 5">
            <a:extLst>
              <a:ext uri="{FF2B5EF4-FFF2-40B4-BE49-F238E27FC236}">
                <a16:creationId xmlns:a16="http://schemas.microsoft.com/office/drawing/2014/main" id="{FEB8D1C7-C153-44DD-9D42-50CE9F587284}"/>
              </a:ext>
            </a:extLst>
          </p:cNvPr>
          <p:cNvSpPr/>
          <p:nvPr/>
        </p:nvSpPr>
        <p:spPr>
          <a:xfrm>
            <a:off x="0" y="5522614"/>
            <a:ext cx="4439816" cy="1182986"/>
          </a:xfrm>
          <a:prstGeom prst="upArrow">
            <a:avLst/>
          </a:prstGeom>
          <a:noFill/>
          <a:ln>
            <a:solidFill>
              <a:srgbClr val="009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233"/>
              </a:solidFill>
            </a:endParaRPr>
          </a:p>
        </p:txBody>
      </p:sp>
      <p:sp>
        <p:nvSpPr>
          <p:cNvPr id="7" name="Arrow: Right 6">
            <a:extLst>
              <a:ext uri="{FF2B5EF4-FFF2-40B4-BE49-F238E27FC236}">
                <a16:creationId xmlns:a16="http://schemas.microsoft.com/office/drawing/2014/main" id="{0E0FB2BB-A24C-4B48-9CF4-255117DCB309}"/>
              </a:ext>
            </a:extLst>
          </p:cNvPr>
          <p:cNvSpPr/>
          <p:nvPr/>
        </p:nvSpPr>
        <p:spPr>
          <a:xfrm rot="10800000">
            <a:off x="9791700" y="4978398"/>
            <a:ext cx="2280964" cy="1553865"/>
          </a:xfrm>
          <a:prstGeom prst="righ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1212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7102"/>
            <a:ext cx="12193116" cy="681675"/>
          </a:xfrm>
          <a:prstGeom prst="rect">
            <a:avLst/>
          </a:prstGeom>
          <a:solidFill>
            <a:srgbClr val="00664D"/>
          </a:solidFill>
        </p:spPr>
        <p:style>
          <a:lnRef idx="1">
            <a:schemeClr val="accent6"/>
          </a:lnRef>
          <a:fillRef idx="3">
            <a:schemeClr val="accent6"/>
          </a:fillRef>
          <a:effectRef idx="2">
            <a:schemeClr val="accent6"/>
          </a:effectRef>
          <a:fontRef idx="minor">
            <a:schemeClr val="lt1"/>
          </a:fontRef>
        </p:style>
        <p:txBody>
          <a:bodyPr rtlCol="0" anchor="ctr"/>
          <a:lstStyle/>
          <a:p>
            <a:pPr algn="ctr" defTabSz="685800" fontAlgn="auto" hangingPunct="1">
              <a:lnSpc>
                <a:spcPct val="100000"/>
              </a:lnSpc>
              <a:spcBef>
                <a:spcPts val="0"/>
              </a:spcBef>
              <a:spcAft>
                <a:spcPts val="0"/>
              </a:spcAft>
              <a:buClrTx/>
              <a:buSzTx/>
              <a:buFontTx/>
              <a:buNone/>
              <a:defRPr/>
            </a:pPr>
            <a:r>
              <a:rPr lang="et-EE" sz="3000" b="1" dirty="0">
                <a:solidFill>
                  <a:prstClr val="white"/>
                </a:solidFill>
                <a:latin typeface="Microsoft New Tai Lue (Body)"/>
              </a:rPr>
              <a:t>Ökosüsteemiteenuste </a:t>
            </a:r>
            <a:r>
              <a:rPr lang="en-GB" sz="3000" b="1" dirty="0" err="1">
                <a:solidFill>
                  <a:prstClr val="white"/>
                </a:solidFill>
                <a:latin typeface="Microsoft New Tai Lue (Body)"/>
              </a:rPr>
              <a:t>säilita</a:t>
            </a:r>
            <a:r>
              <a:rPr lang="et-EE" sz="3000" b="1" dirty="0" err="1">
                <a:solidFill>
                  <a:prstClr val="white"/>
                </a:solidFill>
                <a:latin typeface="Microsoft New Tai Lue (Body)"/>
              </a:rPr>
              <a:t>mise</a:t>
            </a:r>
            <a:r>
              <a:rPr lang="et-EE" sz="3000" b="1" dirty="0">
                <a:solidFill>
                  <a:prstClr val="white"/>
                </a:solidFill>
                <a:latin typeface="Microsoft New Tai Lue (Body)"/>
              </a:rPr>
              <a:t> toetus</a:t>
            </a:r>
            <a:r>
              <a:rPr lang="en-GB" sz="3000" b="1" dirty="0">
                <a:solidFill>
                  <a:prstClr val="white"/>
                </a:solidFill>
                <a:latin typeface="Microsoft New Tai Lue (Body)"/>
              </a:rPr>
              <a:t> – </a:t>
            </a:r>
            <a:r>
              <a:rPr lang="en-GB" sz="3000" b="1" dirty="0" err="1">
                <a:solidFill>
                  <a:prstClr val="white"/>
                </a:solidFill>
                <a:latin typeface="Microsoft New Tai Lue (Body)"/>
              </a:rPr>
              <a:t>ELMEst</a:t>
            </a:r>
            <a:r>
              <a:rPr lang="en-GB" sz="3000" b="1" dirty="0">
                <a:solidFill>
                  <a:prstClr val="white"/>
                </a:solidFill>
                <a:latin typeface="Microsoft New Tai Lue (Body)"/>
              </a:rPr>
              <a:t> </a:t>
            </a:r>
            <a:r>
              <a:rPr lang="en-GB" sz="3000" b="1" dirty="0" err="1">
                <a:solidFill>
                  <a:prstClr val="white"/>
                </a:solidFill>
                <a:latin typeface="Microsoft New Tai Lue (Body)"/>
              </a:rPr>
              <a:t>otse</a:t>
            </a:r>
            <a:r>
              <a:rPr lang="en-GB" sz="3000" b="1" dirty="0">
                <a:solidFill>
                  <a:prstClr val="white"/>
                </a:solidFill>
                <a:latin typeface="Microsoft New Tai Lue (Body)"/>
              </a:rPr>
              <a:t> </a:t>
            </a:r>
            <a:r>
              <a:rPr lang="en-GB" sz="3000" b="1" dirty="0" err="1">
                <a:solidFill>
                  <a:prstClr val="white"/>
                </a:solidFill>
                <a:latin typeface="Microsoft New Tai Lue (Body)"/>
              </a:rPr>
              <a:t>praktikasse</a:t>
            </a:r>
            <a:r>
              <a:rPr lang="et-EE" sz="3000" b="1" dirty="0">
                <a:solidFill>
                  <a:prstClr val="white"/>
                </a:solidFill>
                <a:latin typeface="Microsoft New Tai Lue (Body)"/>
              </a:rPr>
              <a:t> </a:t>
            </a:r>
          </a:p>
        </p:txBody>
      </p:sp>
      <p:pic>
        <p:nvPicPr>
          <p:cNvPr id="18" name="Picture 17">
            <a:extLst>
              <a:ext uri="{FF2B5EF4-FFF2-40B4-BE49-F238E27FC236}">
                <a16:creationId xmlns:a16="http://schemas.microsoft.com/office/drawing/2014/main" id="{B11CAFDC-1769-4202-BD6C-5AEC8593B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1052737"/>
            <a:ext cx="5264184" cy="3888432"/>
          </a:xfrm>
          <a:prstGeom prst="rect">
            <a:avLst/>
          </a:prstGeom>
        </p:spPr>
      </p:pic>
      <p:pic>
        <p:nvPicPr>
          <p:cNvPr id="19" name="Picture 18">
            <a:extLst>
              <a:ext uri="{FF2B5EF4-FFF2-40B4-BE49-F238E27FC236}">
                <a16:creationId xmlns:a16="http://schemas.microsoft.com/office/drawing/2014/main" id="{D6555966-349B-4606-ABA2-A1D4628D3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76" y="1052737"/>
            <a:ext cx="5282462" cy="3888432"/>
          </a:xfrm>
          <a:prstGeom prst="rect">
            <a:avLst/>
          </a:prstGeom>
        </p:spPr>
      </p:pic>
      <p:sp>
        <p:nvSpPr>
          <p:cNvPr id="20" name="Rectangle 19">
            <a:extLst>
              <a:ext uri="{FF2B5EF4-FFF2-40B4-BE49-F238E27FC236}">
                <a16:creationId xmlns:a16="http://schemas.microsoft.com/office/drawing/2014/main" id="{EF4B81E2-BE44-440F-BDBA-A5F836E2BF24}"/>
              </a:ext>
            </a:extLst>
          </p:cNvPr>
          <p:cNvSpPr/>
          <p:nvPr/>
        </p:nvSpPr>
        <p:spPr>
          <a:xfrm>
            <a:off x="9602906" y="6133766"/>
            <a:ext cx="2541766" cy="607602"/>
          </a:xfrm>
          <a:prstGeom prst="rect">
            <a:avLst/>
          </a:prstGeom>
        </p:spPr>
        <p:txBody>
          <a:bodyPr wrap="square">
            <a:spAutoFit/>
          </a:bodyPr>
          <a:lstStyle/>
          <a:p>
            <a:r>
              <a:rPr lang="et-EE" dirty="0">
                <a:solidFill>
                  <a:srgbClr val="00664D"/>
                </a:solidFill>
                <a:latin typeface="Microsoft New Tai Lue" panose="020B0502040204020203" pitchFamily="34" charset="0"/>
                <a:cs typeface="Microsoft New Tai Lue" panose="020B0502040204020203" pitchFamily="34" charset="0"/>
              </a:rPr>
              <a:t>Kaartide ja </a:t>
            </a:r>
            <a:r>
              <a:rPr lang="en-GB" dirty="0" err="1">
                <a:solidFill>
                  <a:srgbClr val="00664D"/>
                </a:solidFill>
                <a:latin typeface="Microsoft New Tai Lue" panose="020B0502040204020203" pitchFamily="34" charset="0"/>
                <a:cs typeface="Microsoft New Tai Lue" panose="020B0502040204020203" pitchFamily="34" charset="0"/>
              </a:rPr>
              <a:t>mõju</a:t>
            </a:r>
            <a:r>
              <a:rPr lang="et-EE" dirty="0">
                <a:solidFill>
                  <a:srgbClr val="00664D"/>
                </a:solidFill>
                <a:latin typeface="Microsoft New Tai Lue" panose="020B0502040204020203" pitchFamily="34" charset="0"/>
                <a:cs typeface="Microsoft New Tai Lue" panose="020B0502040204020203" pitchFamily="34" charset="0"/>
              </a:rPr>
              <a:t>alade andmed: T. Kikas</a:t>
            </a:r>
            <a:endParaRPr lang="en-GB" dirty="0">
              <a:solidFill>
                <a:srgbClr val="00664D"/>
              </a:solidFill>
              <a:latin typeface="Microsoft New Tai Lue" panose="020B0502040204020203" pitchFamily="34" charset="0"/>
              <a:cs typeface="Microsoft New Tai Lue" panose="020B0502040204020203" pitchFamily="34" charset="0"/>
            </a:endParaRPr>
          </a:p>
        </p:txBody>
      </p:sp>
      <p:sp>
        <p:nvSpPr>
          <p:cNvPr id="21" name="Rectangle 20">
            <a:extLst>
              <a:ext uri="{FF2B5EF4-FFF2-40B4-BE49-F238E27FC236}">
                <a16:creationId xmlns:a16="http://schemas.microsoft.com/office/drawing/2014/main" id="{CB3AB8CD-1BF7-4E0D-83AE-FE1F3EFAB2F4}"/>
              </a:ext>
            </a:extLst>
          </p:cNvPr>
          <p:cNvSpPr/>
          <p:nvPr/>
        </p:nvSpPr>
        <p:spPr>
          <a:xfrm>
            <a:off x="335360" y="5018439"/>
            <a:ext cx="11377264" cy="1642950"/>
          </a:xfrm>
          <a:prstGeom prst="rect">
            <a:avLst/>
          </a:prstGeom>
        </p:spPr>
        <p:txBody>
          <a:bodyPr wrap="square">
            <a:spAutoFit/>
          </a:bodyPr>
          <a:lstStyle/>
          <a:p>
            <a:r>
              <a:rPr lang="et-EE" dirty="0">
                <a:solidFill>
                  <a:srgbClr val="00664D"/>
                </a:solidFill>
                <a:latin typeface="Microsoft New Tai Lue" panose="020B0502040204020203" pitchFamily="34" charset="0"/>
                <a:cs typeface="Microsoft New Tai Lue" panose="020B0502040204020203" pitchFamily="34" charset="0"/>
              </a:rPr>
              <a:t>Maastikuelemendid on ümbritsetud mõjualadega, kus kahjuritõrjehüve potentsiaalselt tagatud</a:t>
            </a:r>
          </a:p>
          <a:p>
            <a:r>
              <a:rPr lang="et-EE" dirty="0">
                <a:solidFill>
                  <a:srgbClr val="00664D"/>
                </a:solidFill>
                <a:latin typeface="Microsoft New Tai Lue" panose="020B0502040204020203" pitchFamily="34" charset="0"/>
                <a:cs typeface="Microsoft New Tai Lue" panose="020B0502040204020203" pitchFamily="34" charset="0"/>
              </a:rPr>
              <a:t>Vasakpoolne maastik vajab hädasti juurde püsivaid maastikuelemente, et vältida/vähendada erosiooni ja põllumajanduskeemia leostumist, soodustada </a:t>
            </a:r>
            <a:r>
              <a:rPr lang="en-GB" dirty="0" err="1">
                <a:solidFill>
                  <a:srgbClr val="00664D"/>
                </a:solidFill>
                <a:latin typeface="Microsoft New Tai Lue" panose="020B0502040204020203" pitchFamily="34" charset="0"/>
                <a:cs typeface="Microsoft New Tai Lue" panose="020B0502040204020203" pitchFamily="34" charset="0"/>
              </a:rPr>
              <a:t>kahjuritõrje</a:t>
            </a:r>
            <a:r>
              <a:rPr lang="en-GB" dirty="0">
                <a:solidFill>
                  <a:srgbClr val="00664D"/>
                </a:solidFill>
                <a:latin typeface="Microsoft New Tai Lue" panose="020B0502040204020203" pitchFamily="34" charset="0"/>
                <a:cs typeface="Microsoft New Tai Lue" panose="020B0502040204020203" pitchFamily="34" charset="0"/>
              </a:rPr>
              <a:t> </a:t>
            </a:r>
            <a:r>
              <a:rPr lang="en-GB" dirty="0" err="1">
                <a:solidFill>
                  <a:srgbClr val="00664D"/>
                </a:solidFill>
                <a:latin typeface="Microsoft New Tai Lue" panose="020B0502040204020203" pitchFamily="34" charset="0"/>
                <a:cs typeface="Microsoft New Tai Lue" panose="020B0502040204020203" pitchFamily="34" charset="0"/>
              </a:rPr>
              <a:t>hüve</a:t>
            </a:r>
            <a:r>
              <a:rPr lang="et-EE" dirty="0">
                <a:solidFill>
                  <a:srgbClr val="00664D"/>
                </a:solidFill>
                <a:latin typeface="Microsoft New Tai Lue" panose="020B0502040204020203" pitchFamily="34" charset="0"/>
                <a:cs typeface="Microsoft New Tai Lue" panose="020B0502040204020203" pitchFamily="34" charset="0"/>
              </a:rPr>
              <a:t> ja tagada pikaajaline toidutootmisvõimekus</a:t>
            </a:r>
          </a:p>
          <a:p>
            <a:r>
              <a:rPr lang="et-EE" dirty="0">
                <a:solidFill>
                  <a:srgbClr val="00664D"/>
                </a:solidFill>
                <a:latin typeface="Microsoft New Tai Lue" panose="020B0502040204020203" pitchFamily="34" charset="0"/>
                <a:cs typeface="Microsoft New Tai Lue" panose="020B0502040204020203" pitchFamily="34" charset="0"/>
              </a:rPr>
              <a:t>Parempoolne maastik vajab juurde rohumaaribasid põlluservadesse</a:t>
            </a:r>
            <a:endParaRPr lang="en-GB" dirty="0">
              <a:solidFill>
                <a:srgbClr val="00664D"/>
              </a:solidFill>
              <a:latin typeface="Microsoft New Tai Lue" panose="020B0502040204020203" pitchFamily="34" charset="0"/>
              <a:cs typeface="Microsoft New Tai Lue" panose="020B0502040204020203" pitchFamily="34" charset="0"/>
            </a:endParaRPr>
          </a:p>
          <a:p>
            <a:endParaRPr lang="en-GB" dirty="0">
              <a:solidFill>
                <a:srgbClr val="00664D"/>
              </a:solidFill>
              <a:latin typeface="Microsoft New Tai Lue" panose="020B0502040204020203" pitchFamily="34" charset="0"/>
              <a:cs typeface="Microsoft New Tai Lue" panose="020B0502040204020203" pitchFamily="34" charset="0"/>
            </a:endParaRPr>
          </a:p>
          <a:p>
            <a:r>
              <a:rPr lang="en-GB" dirty="0">
                <a:solidFill>
                  <a:srgbClr val="00664D"/>
                </a:solidFill>
                <a:latin typeface="Microsoft New Tai Lue" panose="020B0502040204020203" pitchFamily="34" charset="0"/>
                <a:cs typeface="Microsoft New Tai Lue" panose="020B0502040204020203" pitchFamily="34" charset="0"/>
              </a:rPr>
              <a:t>ELME1 </a:t>
            </a:r>
            <a:r>
              <a:rPr lang="en-GB" dirty="0" err="1">
                <a:solidFill>
                  <a:srgbClr val="00664D"/>
                </a:solidFill>
                <a:latin typeface="Microsoft New Tai Lue" panose="020B0502040204020203" pitchFamily="34" charset="0"/>
                <a:cs typeface="Microsoft New Tai Lue" panose="020B0502040204020203" pitchFamily="34" charset="0"/>
              </a:rPr>
              <a:t>projektis</a:t>
            </a:r>
            <a:r>
              <a:rPr lang="en-GB">
                <a:solidFill>
                  <a:srgbClr val="00664D"/>
                </a:solidFill>
                <a:latin typeface="Microsoft New Tai Lue" panose="020B0502040204020203" pitchFamily="34" charset="0"/>
                <a:cs typeface="Microsoft New Tai Lue" panose="020B0502040204020203" pitchFamily="34" charset="0"/>
              </a:rPr>
              <a:t> </a:t>
            </a:r>
            <a:r>
              <a:rPr lang="en-GB" dirty="0" err="1">
                <a:solidFill>
                  <a:srgbClr val="00664D"/>
                </a:solidFill>
                <a:latin typeface="Microsoft New Tai Lue" panose="020B0502040204020203" pitchFamily="34" charset="0"/>
                <a:cs typeface="Microsoft New Tai Lue" panose="020B0502040204020203" pitchFamily="34" charset="0"/>
              </a:rPr>
              <a:t>põllumajanduslikud</a:t>
            </a:r>
            <a:r>
              <a:rPr lang="en-GB" dirty="0">
                <a:solidFill>
                  <a:srgbClr val="00664D"/>
                </a:solidFill>
                <a:latin typeface="Microsoft New Tai Lue" panose="020B0502040204020203" pitchFamily="34" charset="0"/>
                <a:cs typeface="Microsoft New Tai Lue" panose="020B0502040204020203" pitchFamily="34" charset="0"/>
              </a:rPr>
              <a:t> </a:t>
            </a:r>
            <a:r>
              <a:rPr lang="en-GB" dirty="0" err="1">
                <a:solidFill>
                  <a:srgbClr val="00664D"/>
                </a:solidFill>
                <a:latin typeface="Microsoft New Tai Lue" panose="020B0502040204020203" pitchFamily="34" charset="0"/>
                <a:cs typeface="Microsoft New Tai Lue" panose="020B0502040204020203" pitchFamily="34" charset="0"/>
              </a:rPr>
              <a:t>ökosüsteemid</a:t>
            </a:r>
            <a:r>
              <a:rPr lang="en-GB" dirty="0">
                <a:solidFill>
                  <a:srgbClr val="00664D"/>
                </a:solidFill>
                <a:latin typeface="Microsoft New Tai Lue" panose="020B0502040204020203" pitchFamily="34" charset="0"/>
                <a:cs typeface="Microsoft New Tai Lue" panose="020B0502040204020203" pitchFamily="34" charset="0"/>
              </a:rPr>
              <a:t> – </a:t>
            </a:r>
            <a:r>
              <a:rPr lang="en-GB" dirty="0" err="1">
                <a:solidFill>
                  <a:srgbClr val="00664D"/>
                </a:solidFill>
                <a:latin typeface="Microsoft New Tai Lue" panose="020B0502040204020203" pitchFamily="34" charset="0"/>
                <a:cs typeface="Microsoft New Tai Lue" panose="020B0502040204020203" pitchFamily="34" charset="0"/>
              </a:rPr>
              <a:t>vastutav</a:t>
            </a:r>
            <a:r>
              <a:rPr lang="en-GB" dirty="0">
                <a:solidFill>
                  <a:srgbClr val="00664D"/>
                </a:solidFill>
                <a:latin typeface="Microsoft New Tai Lue" panose="020B0502040204020203" pitchFamily="34" charset="0"/>
                <a:cs typeface="Microsoft New Tai Lue" panose="020B0502040204020203" pitchFamily="34" charset="0"/>
              </a:rPr>
              <a:t> </a:t>
            </a:r>
            <a:r>
              <a:rPr lang="en-GB" dirty="0" err="1">
                <a:solidFill>
                  <a:srgbClr val="00664D"/>
                </a:solidFill>
                <a:latin typeface="Microsoft New Tai Lue" panose="020B0502040204020203" pitchFamily="34" charset="0"/>
                <a:cs typeface="Microsoft New Tai Lue" panose="020B0502040204020203" pitchFamily="34" charset="0"/>
              </a:rPr>
              <a:t>täitja</a:t>
            </a:r>
            <a:r>
              <a:rPr lang="en-GB" dirty="0">
                <a:solidFill>
                  <a:srgbClr val="00664D"/>
                </a:solidFill>
                <a:latin typeface="Microsoft New Tai Lue" panose="020B0502040204020203" pitchFamily="34" charset="0"/>
                <a:cs typeface="Microsoft New Tai Lue" panose="020B0502040204020203" pitchFamily="34" charset="0"/>
              </a:rPr>
              <a:t> E. Veromann</a:t>
            </a:r>
            <a:r>
              <a:rPr lang="et-EE" dirty="0">
                <a:solidFill>
                  <a:srgbClr val="00664D"/>
                </a:solidFill>
                <a:latin typeface="Microsoft New Tai Lue" panose="020B0502040204020203" pitchFamily="34" charset="0"/>
                <a:cs typeface="Microsoft New Tai Lue" panose="020B0502040204020203" pitchFamily="34" charset="0"/>
              </a:rPr>
              <a:t> </a:t>
            </a:r>
          </a:p>
        </p:txBody>
      </p:sp>
    </p:spTree>
    <p:extLst>
      <p:ext uri="{BB962C8B-B14F-4D97-AF65-F5344CB8AC3E}">
        <p14:creationId xmlns:p14="http://schemas.microsoft.com/office/powerpoint/2010/main" val="1831791825"/>
      </p:ext>
    </p:extLst>
  </p:cSld>
  <p:clrMapOvr>
    <a:masterClrMapping/>
  </p:clrMapOvr>
</p:sld>
</file>

<file path=ppt/theme/theme1.xml><?xml version="1.0" encoding="utf-8"?>
<a:theme xmlns:a="http://schemas.openxmlformats.org/drawingml/2006/main" name="EMY19-MARKETING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MY19-MARKETING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7_MinimalistDark">
  <a:themeElements>
    <a:clrScheme name="37_MinimalistDark">
      <a:dk1>
        <a:srgbClr val="4B6079"/>
      </a:dk1>
      <a:lt1>
        <a:srgbClr val="FFFFFF"/>
      </a:lt1>
      <a:dk2>
        <a:srgbClr val="6F6F6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7_MinimalistDark">
      <a:majorFont>
        <a:latin typeface="Produkt Extralight"/>
        <a:ea typeface="Produkt Extralight"/>
        <a:cs typeface="Produkt Extralight"/>
      </a:majorFont>
      <a:minorFont>
        <a:latin typeface="Produkt Extralight"/>
        <a:ea typeface="Produkt Extralight"/>
        <a:cs typeface="Produkt Extralight"/>
      </a:minorFont>
    </a:fontScheme>
    <a:fmtScheme name="37_Minimalist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accent1">
                <a:satOff val="5092"/>
                <a:lumOff val="-28652"/>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41012</TotalTime>
  <Words>2742</Words>
  <Application>Microsoft Office PowerPoint</Application>
  <PresentationFormat>Widescreen</PresentationFormat>
  <Paragraphs>261</Paragraphs>
  <Slides>25</Slides>
  <Notes>23</Notes>
  <HiddenSlides>0</HiddenSlides>
  <MMClips>1</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25</vt:i4>
      </vt:variant>
    </vt:vector>
  </HeadingPairs>
  <TitlesOfParts>
    <vt:vector size="50" baseType="lpstr">
      <vt:lpstr>Arial</vt:lpstr>
      <vt:lpstr>Arial</vt:lpstr>
      <vt:lpstr>Calibri</vt:lpstr>
      <vt:lpstr>Calibri Light</vt:lpstr>
      <vt:lpstr>Candara</vt:lpstr>
      <vt:lpstr>Corbel</vt:lpstr>
      <vt:lpstr>ElsevierGulliver</vt:lpstr>
      <vt:lpstr>Garamond</vt:lpstr>
      <vt:lpstr>Graphik</vt:lpstr>
      <vt:lpstr>Graphik-Light</vt:lpstr>
      <vt:lpstr>Microsoft New Tai Lue</vt:lpstr>
      <vt:lpstr>Microsoft New Tai Lue (Body)</vt:lpstr>
      <vt:lpstr>Open Sans</vt:lpstr>
      <vt:lpstr>Poppins Light</vt:lpstr>
      <vt:lpstr>Poppins Medium</vt:lpstr>
      <vt:lpstr>Produkt Extralight</vt:lpstr>
      <vt:lpstr>Produkt Light</vt:lpstr>
      <vt:lpstr>Source Sans Pro</vt:lpstr>
      <vt:lpstr>Times New Roman</vt:lpstr>
      <vt:lpstr>Verdana</vt:lpstr>
      <vt:lpstr>Wingdings</vt:lpstr>
      <vt:lpstr>EMY19-MARKETING (3)</vt:lpstr>
      <vt:lpstr>1_EMY19-MARKETING (3)</vt:lpstr>
      <vt:lpstr>2_Office Theme</vt:lpstr>
      <vt:lpstr>37_MinimalistDark</vt:lpstr>
      <vt:lpstr>Maastikuelementide roll</vt:lpstr>
      <vt:lpstr>Agroökosüsteemide eripära</vt:lpstr>
      <vt:lpstr>Maastikuelementide ülesanne: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Röövtoidulised lülijalgsed ja parasitoidid talvituvad ka põlluserva aladel (kokku 100 püünist)</vt:lpstr>
      <vt:lpstr>Talirapsile järgneval kultuurpõllul (talinisu ja põlduba) lendavate putukate talvitumine </vt:lpstr>
      <vt:lpstr>Suurem röövtoiduliste arvukus põllul = suurem looduslik kahjuritõrje põllul </vt:lpstr>
      <vt:lpstr>Põllule rajatud rohumaaribad Sadala Agro põllul</vt:lpstr>
      <vt:lpstr>Põllule rajatud rohumaaribad Sadala Agro põllul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 Veromann Associate Professor in Applied Entomology  Department of Plant Protection Estonian University of Life Sciences</dc:title>
  <dc:creator>Eve Veromann</dc:creator>
  <cp:lastModifiedBy>Eve Veromann</cp:lastModifiedBy>
  <cp:revision>642</cp:revision>
  <cp:lastPrinted>2019-09-10T14:35:16Z</cp:lastPrinted>
  <dcterms:created xsi:type="dcterms:W3CDTF">1601-01-01T00:00:00Z</dcterms:created>
  <dcterms:modified xsi:type="dcterms:W3CDTF">2025-07-23T10:05:05Z</dcterms:modified>
</cp:coreProperties>
</file>